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160000" cy="7620000"/>
  <p:notesSz cx="6858000" cy="9144000"/>
  <p:embeddedFontLs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EDE57-F9A3-40C3-B7E0-9C052B4AA0F9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74BBC-E001-415F-97F1-5B7B9814DD6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375757" y="1210777"/>
            <a:ext cx="6983263" cy="1468237"/>
            <a:chOff x="1375757" y="1210777"/>
            <a:chExt cx="6983263" cy="1468237"/>
          </a:xfrm>
        </p:grpSpPr>
        <p:sp>
          <p:nvSpPr>
            <p:cNvPr id="2" name="Freeform 1"/>
            <p:cNvSpPr/>
            <p:nvPr/>
          </p:nvSpPr>
          <p:spPr>
            <a:xfrm>
              <a:off x="1375757" y="1277745"/>
              <a:ext cx="498316" cy="1021385"/>
            </a:xfrm>
            <a:custGeom>
              <a:avLst/>
              <a:gdLst/>
              <a:ahLst/>
              <a:cxnLst/>
              <a:rect l="0" t="0" r="0" b="0"/>
              <a:pathLst>
                <a:path w="498316" h="1021385">
                  <a:moveTo>
                    <a:pt x="466730" y="164659"/>
                  </a:moveTo>
                  <a:lnTo>
                    <a:pt x="460795" y="176394"/>
                  </a:lnTo>
                  <a:lnTo>
                    <a:pt x="454590" y="187523"/>
                  </a:lnTo>
                  <a:lnTo>
                    <a:pt x="447504" y="199116"/>
                  </a:lnTo>
                  <a:lnTo>
                    <a:pt x="439909" y="211105"/>
                  </a:lnTo>
                  <a:lnTo>
                    <a:pt x="432559" y="223117"/>
                  </a:lnTo>
                  <a:lnTo>
                    <a:pt x="425867" y="234919"/>
                  </a:lnTo>
                  <a:lnTo>
                    <a:pt x="419745" y="246446"/>
                  </a:lnTo>
                  <a:lnTo>
                    <a:pt x="413800" y="257714"/>
                  </a:lnTo>
                  <a:lnTo>
                    <a:pt x="407766" y="268778"/>
                  </a:lnTo>
                  <a:lnTo>
                    <a:pt x="401544" y="279852"/>
                  </a:lnTo>
                  <a:lnTo>
                    <a:pt x="395127" y="291286"/>
                  </a:lnTo>
                  <a:lnTo>
                    <a:pt x="388544" y="303239"/>
                  </a:lnTo>
                  <a:lnTo>
                    <a:pt x="381834" y="315539"/>
                  </a:lnTo>
                  <a:lnTo>
                    <a:pt x="375029" y="327797"/>
                  </a:lnTo>
                  <a:lnTo>
                    <a:pt x="368153" y="339787"/>
                  </a:lnTo>
                  <a:lnTo>
                    <a:pt x="361061" y="351618"/>
                  </a:lnTo>
                  <a:lnTo>
                    <a:pt x="353461" y="363627"/>
                  </a:lnTo>
                  <a:lnTo>
                    <a:pt x="345235" y="376003"/>
                  </a:lnTo>
                  <a:lnTo>
                    <a:pt x="336421" y="388773"/>
                  </a:lnTo>
                  <a:lnTo>
                    <a:pt x="327126" y="401885"/>
                  </a:lnTo>
                  <a:lnTo>
                    <a:pt x="317469" y="415265"/>
                  </a:lnTo>
                  <a:lnTo>
                    <a:pt x="307714" y="428845"/>
                  </a:lnTo>
                  <a:lnTo>
                    <a:pt x="298245" y="442568"/>
                  </a:lnTo>
                  <a:lnTo>
                    <a:pt x="289245" y="456396"/>
                  </a:lnTo>
                  <a:lnTo>
                    <a:pt x="280558" y="470461"/>
                  </a:lnTo>
                  <a:lnTo>
                    <a:pt x="271805" y="485049"/>
                  </a:lnTo>
                  <a:lnTo>
                    <a:pt x="262765" y="500269"/>
                  </a:lnTo>
                  <a:lnTo>
                    <a:pt x="253386" y="515916"/>
                  </a:lnTo>
                  <a:lnTo>
                    <a:pt x="243704" y="531572"/>
                  </a:lnTo>
                  <a:lnTo>
                    <a:pt x="233780" y="546998"/>
                  </a:lnTo>
                  <a:lnTo>
                    <a:pt x="223673" y="562288"/>
                  </a:lnTo>
                  <a:lnTo>
                    <a:pt x="213436" y="577773"/>
                  </a:lnTo>
                  <a:lnTo>
                    <a:pt x="203106" y="593632"/>
                  </a:lnTo>
                  <a:lnTo>
                    <a:pt x="192712" y="609724"/>
                  </a:lnTo>
                  <a:lnTo>
                    <a:pt x="182275" y="625687"/>
                  </a:lnTo>
                  <a:lnTo>
                    <a:pt x="171812" y="641322"/>
                  </a:lnTo>
                  <a:lnTo>
                    <a:pt x="161498" y="656754"/>
                  </a:lnTo>
                  <a:lnTo>
                    <a:pt x="151645" y="672335"/>
                  </a:lnTo>
                  <a:lnTo>
                    <a:pt x="142384" y="688258"/>
                  </a:lnTo>
                  <a:lnTo>
                    <a:pt x="133520" y="704393"/>
                  </a:lnTo>
                  <a:lnTo>
                    <a:pt x="124648" y="720385"/>
                  </a:lnTo>
                  <a:lnTo>
                    <a:pt x="115532" y="736035"/>
                  </a:lnTo>
                  <a:lnTo>
                    <a:pt x="106273" y="751307"/>
                  </a:lnTo>
                  <a:lnTo>
                    <a:pt x="97203" y="766249"/>
                  </a:lnTo>
                  <a:lnTo>
                    <a:pt x="88508" y="780933"/>
                  </a:lnTo>
                  <a:lnTo>
                    <a:pt x="80211" y="795592"/>
                  </a:lnTo>
                  <a:lnTo>
                    <a:pt x="72259" y="810587"/>
                  </a:lnTo>
                  <a:lnTo>
                    <a:pt x="64578" y="826079"/>
                  </a:lnTo>
                  <a:lnTo>
                    <a:pt x="57098" y="841740"/>
                  </a:lnTo>
                  <a:lnTo>
                    <a:pt x="49762" y="856874"/>
                  </a:lnTo>
                  <a:lnTo>
                    <a:pt x="42527" y="871126"/>
                  </a:lnTo>
                  <a:lnTo>
                    <a:pt x="35361" y="884475"/>
                  </a:lnTo>
                  <a:lnTo>
                    <a:pt x="28243" y="897054"/>
                  </a:lnTo>
                  <a:lnTo>
                    <a:pt x="21167" y="909043"/>
                  </a:lnTo>
                  <a:lnTo>
                    <a:pt x="14449" y="920926"/>
                  </a:lnTo>
                  <a:lnTo>
                    <a:pt x="8697" y="933444"/>
                  </a:lnTo>
                  <a:lnTo>
                    <a:pt x="4173" y="946942"/>
                  </a:lnTo>
                  <a:lnTo>
                    <a:pt x="1138" y="961096"/>
                  </a:lnTo>
                  <a:lnTo>
                    <a:pt x="0" y="975137"/>
                  </a:lnTo>
                  <a:lnTo>
                    <a:pt x="807" y="988597"/>
                  </a:lnTo>
                  <a:lnTo>
                    <a:pt x="3790" y="1000717"/>
                  </a:lnTo>
                  <a:lnTo>
                    <a:pt x="9515" y="1010334"/>
                  </a:lnTo>
                  <a:lnTo>
                    <a:pt x="18030" y="1017040"/>
                  </a:lnTo>
                  <a:lnTo>
                    <a:pt x="28797" y="1020760"/>
                  </a:lnTo>
                  <a:lnTo>
                    <a:pt x="40995" y="1021384"/>
                  </a:lnTo>
                  <a:lnTo>
                    <a:pt x="54000" y="1019182"/>
                  </a:lnTo>
                  <a:lnTo>
                    <a:pt x="67117" y="1014827"/>
                  </a:lnTo>
                  <a:lnTo>
                    <a:pt x="79529" y="1009174"/>
                  </a:lnTo>
                  <a:lnTo>
                    <a:pt x="90874" y="1002824"/>
                  </a:lnTo>
                  <a:lnTo>
                    <a:pt x="101319" y="995958"/>
                  </a:lnTo>
                  <a:lnTo>
                    <a:pt x="111342" y="988444"/>
                  </a:lnTo>
                  <a:lnTo>
                    <a:pt x="121274" y="980247"/>
                  </a:lnTo>
                  <a:lnTo>
                    <a:pt x="131101" y="971607"/>
                  </a:lnTo>
                  <a:lnTo>
                    <a:pt x="140561" y="962954"/>
                  </a:lnTo>
                  <a:lnTo>
                    <a:pt x="149522" y="954533"/>
                  </a:lnTo>
                  <a:lnTo>
                    <a:pt x="157999" y="946250"/>
                  </a:lnTo>
                  <a:lnTo>
                    <a:pt x="166072" y="937775"/>
                  </a:lnTo>
                  <a:lnTo>
                    <a:pt x="173839" y="928924"/>
                  </a:lnTo>
                  <a:lnTo>
                    <a:pt x="181547" y="919674"/>
                  </a:lnTo>
                  <a:lnTo>
                    <a:pt x="189568" y="910079"/>
                  </a:lnTo>
                  <a:lnTo>
                    <a:pt x="198077" y="900213"/>
                  </a:lnTo>
                  <a:lnTo>
                    <a:pt x="206911" y="890145"/>
                  </a:lnTo>
                  <a:lnTo>
                    <a:pt x="215688" y="879934"/>
                  </a:lnTo>
                  <a:lnTo>
                    <a:pt x="224184" y="869622"/>
                  </a:lnTo>
                  <a:lnTo>
                    <a:pt x="232345" y="859240"/>
                  </a:lnTo>
                  <a:lnTo>
                    <a:pt x="240205" y="848810"/>
                  </a:lnTo>
                  <a:lnTo>
                    <a:pt x="247825" y="838348"/>
                  </a:lnTo>
                  <a:lnTo>
                    <a:pt x="255263" y="827864"/>
                  </a:lnTo>
                  <a:lnTo>
                    <a:pt x="262572" y="817365"/>
                  </a:lnTo>
                  <a:lnTo>
                    <a:pt x="269788" y="806857"/>
                  </a:lnTo>
                  <a:lnTo>
                    <a:pt x="276941" y="796342"/>
                  </a:lnTo>
                  <a:lnTo>
                    <a:pt x="284051" y="785822"/>
                  </a:lnTo>
                  <a:lnTo>
                    <a:pt x="291126" y="775300"/>
                  </a:lnTo>
                  <a:lnTo>
                    <a:pt x="298013" y="764776"/>
                  </a:lnTo>
                  <a:lnTo>
                    <a:pt x="304412" y="754249"/>
                  </a:lnTo>
                  <a:lnTo>
                    <a:pt x="310196" y="743723"/>
                  </a:lnTo>
                  <a:lnTo>
                    <a:pt x="315402" y="733195"/>
                  </a:lnTo>
                  <a:lnTo>
                    <a:pt x="320132" y="722668"/>
                  </a:lnTo>
                  <a:lnTo>
                    <a:pt x="324501" y="712140"/>
                  </a:lnTo>
                  <a:lnTo>
                    <a:pt x="328605" y="701611"/>
                  </a:lnTo>
                  <a:lnTo>
                    <a:pt x="332522" y="691083"/>
                  </a:lnTo>
                  <a:lnTo>
                    <a:pt x="336304" y="680541"/>
                  </a:lnTo>
                  <a:lnTo>
                    <a:pt x="339828" y="669494"/>
                  </a:lnTo>
                  <a:lnTo>
                    <a:pt x="342815" y="657021"/>
                  </a:lnTo>
                  <a:lnTo>
                    <a:pt x="345151" y="642737"/>
                  </a:lnTo>
                  <a:lnTo>
                    <a:pt x="346720" y="626905"/>
                  </a:lnTo>
                  <a:lnTo>
                    <a:pt x="347322" y="610135"/>
                  </a:lnTo>
                  <a:lnTo>
                    <a:pt x="346939" y="592892"/>
                  </a:lnTo>
                  <a:lnTo>
                    <a:pt x="345376" y="575434"/>
                  </a:lnTo>
                  <a:lnTo>
                    <a:pt x="342199" y="557889"/>
                  </a:lnTo>
                  <a:lnTo>
                    <a:pt x="337324" y="540327"/>
                  </a:lnTo>
                  <a:lnTo>
                    <a:pt x="331119" y="523266"/>
                  </a:lnTo>
                  <a:lnTo>
                    <a:pt x="324198" y="507635"/>
                  </a:lnTo>
                  <a:lnTo>
                    <a:pt x="316992" y="493825"/>
                  </a:lnTo>
                  <a:lnTo>
                    <a:pt x="309716" y="481737"/>
                  </a:lnTo>
                  <a:lnTo>
                    <a:pt x="302458" y="471067"/>
                  </a:lnTo>
                  <a:lnTo>
                    <a:pt x="295247" y="461475"/>
                  </a:lnTo>
                  <a:lnTo>
                    <a:pt x="288083" y="452504"/>
                  </a:lnTo>
                  <a:lnTo>
                    <a:pt x="280959" y="443617"/>
                  </a:lnTo>
                  <a:lnTo>
                    <a:pt x="273862" y="434521"/>
                  </a:lnTo>
                  <a:lnTo>
                    <a:pt x="266619" y="425288"/>
                  </a:lnTo>
                  <a:lnTo>
                    <a:pt x="258917" y="416244"/>
                  </a:lnTo>
                  <a:lnTo>
                    <a:pt x="250625" y="407568"/>
                  </a:lnTo>
                  <a:lnTo>
                    <a:pt x="241937" y="399286"/>
                  </a:lnTo>
                  <a:lnTo>
                    <a:pt x="233259" y="391345"/>
                  </a:lnTo>
                  <a:lnTo>
                    <a:pt x="224825" y="383672"/>
                  </a:lnTo>
                  <a:lnTo>
                    <a:pt x="216536" y="376197"/>
                  </a:lnTo>
                  <a:lnTo>
                    <a:pt x="208057" y="368865"/>
                  </a:lnTo>
                  <a:lnTo>
                    <a:pt x="199205" y="361637"/>
                  </a:lnTo>
                  <a:lnTo>
                    <a:pt x="189954" y="354646"/>
                  </a:lnTo>
                  <a:lnTo>
                    <a:pt x="180358" y="348177"/>
                  </a:lnTo>
                  <a:lnTo>
                    <a:pt x="170496" y="342341"/>
                  </a:lnTo>
                  <a:lnTo>
                    <a:pt x="160601" y="336931"/>
                  </a:lnTo>
                  <a:lnTo>
                    <a:pt x="151038" y="331530"/>
                  </a:lnTo>
                  <a:lnTo>
                    <a:pt x="141974" y="325894"/>
                  </a:lnTo>
                  <a:lnTo>
                    <a:pt x="133245" y="319955"/>
                  </a:lnTo>
                  <a:lnTo>
                    <a:pt x="124463" y="313735"/>
                  </a:lnTo>
                  <a:lnTo>
                    <a:pt x="115409" y="307288"/>
                  </a:lnTo>
                  <a:lnTo>
                    <a:pt x="106191" y="300670"/>
                  </a:lnTo>
                  <a:lnTo>
                    <a:pt x="97148" y="293928"/>
                  </a:lnTo>
                  <a:lnTo>
                    <a:pt x="88466" y="287094"/>
                  </a:lnTo>
                  <a:lnTo>
                    <a:pt x="80009" y="280031"/>
                  </a:lnTo>
                  <a:lnTo>
                    <a:pt x="71417" y="272450"/>
                  </a:lnTo>
                  <a:lnTo>
                    <a:pt x="62493" y="264241"/>
                  </a:lnTo>
                  <a:lnTo>
                    <a:pt x="53364" y="255609"/>
                  </a:lnTo>
                  <a:lnTo>
                    <a:pt x="44382" y="246968"/>
                  </a:lnTo>
                  <a:lnTo>
                    <a:pt x="35750" y="238559"/>
                  </a:lnTo>
                  <a:lnTo>
                    <a:pt x="27666" y="230286"/>
                  </a:lnTo>
                  <a:lnTo>
                    <a:pt x="20389" y="221819"/>
                  </a:lnTo>
                  <a:lnTo>
                    <a:pt x="13988" y="212965"/>
                  </a:lnTo>
                  <a:lnTo>
                    <a:pt x="8691" y="203373"/>
                  </a:lnTo>
                  <a:lnTo>
                    <a:pt x="4956" y="192484"/>
                  </a:lnTo>
                  <a:lnTo>
                    <a:pt x="2893" y="180122"/>
                  </a:lnTo>
                  <a:lnTo>
                    <a:pt x="2473" y="166750"/>
                  </a:lnTo>
                  <a:lnTo>
                    <a:pt x="3704" y="153244"/>
                  </a:lnTo>
                  <a:lnTo>
                    <a:pt x="6424" y="140126"/>
                  </a:lnTo>
                  <a:lnTo>
                    <a:pt x="10520" y="127559"/>
                  </a:lnTo>
                  <a:lnTo>
                    <a:pt x="16009" y="115514"/>
                  </a:lnTo>
                  <a:lnTo>
                    <a:pt x="22769" y="103900"/>
                  </a:lnTo>
                  <a:lnTo>
                    <a:pt x="30407" y="92780"/>
                  </a:lnTo>
                  <a:lnTo>
                    <a:pt x="38372" y="82370"/>
                  </a:lnTo>
                  <a:lnTo>
                    <a:pt x="46332" y="72733"/>
                  </a:lnTo>
                  <a:lnTo>
                    <a:pt x="54642" y="63784"/>
                  </a:lnTo>
                  <a:lnTo>
                    <a:pt x="64199" y="55386"/>
                  </a:lnTo>
                  <a:lnTo>
                    <a:pt x="75412" y="47406"/>
                  </a:lnTo>
                  <a:lnTo>
                    <a:pt x="88216" y="39893"/>
                  </a:lnTo>
                  <a:lnTo>
                    <a:pt x="102340" y="33067"/>
                  </a:lnTo>
                  <a:lnTo>
                    <a:pt x="117466" y="26992"/>
                  </a:lnTo>
                  <a:lnTo>
                    <a:pt x="132995" y="21590"/>
                  </a:lnTo>
                  <a:lnTo>
                    <a:pt x="148099" y="16727"/>
                  </a:lnTo>
                  <a:lnTo>
                    <a:pt x="162374" y="12274"/>
                  </a:lnTo>
                  <a:lnTo>
                    <a:pt x="176261" y="8283"/>
                  </a:lnTo>
                  <a:lnTo>
                    <a:pt x="190805" y="4974"/>
                  </a:lnTo>
                  <a:lnTo>
                    <a:pt x="206561" y="2419"/>
                  </a:lnTo>
                  <a:lnTo>
                    <a:pt x="223588" y="703"/>
                  </a:lnTo>
                  <a:lnTo>
                    <a:pt x="241709" y="0"/>
                  </a:lnTo>
                  <a:lnTo>
                    <a:pt x="260680" y="307"/>
                  </a:lnTo>
                  <a:lnTo>
                    <a:pt x="280115" y="1479"/>
                  </a:lnTo>
                  <a:lnTo>
                    <a:pt x="299528" y="3329"/>
                  </a:lnTo>
                  <a:lnTo>
                    <a:pt x="318644" y="5682"/>
                  </a:lnTo>
                  <a:lnTo>
                    <a:pt x="337070" y="8396"/>
                  </a:lnTo>
                  <a:lnTo>
                    <a:pt x="354223" y="11362"/>
                  </a:lnTo>
                  <a:lnTo>
                    <a:pt x="369909" y="14508"/>
                  </a:lnTo>
                  <a:lnTo>
                    <a:pt x="384257" y="17942"/>
                  </a:lnTo>
                  <a:lnTo>
                    <a:pt x="397522" y="21933"/>
                  </a:lnTo>
                  <a:lnTo>
                    <a:pt x="409966" y="26584"/>
                  </a:lnTo>
                  <a:lnTo>
                    <a:pt x="421648" y="31844"/>
                  </a:lnTo>
                  <a:lnTo>
                    <a:pt x="432436" y="37600"/>
                  </a:lnTo>
                  <a:lnTo>
                    <a:pt x="442323" y="43736"/>
                  </a:lnTo>
                  <a:lnTo>
                    <a:pt x="451270" y="50314"/>
                  </a:lnTo>
                  <a:lnTo>
                    <a:pt x="459134" y="57562"/>
                  </a:lnTo>
                  <a:lnTo>
                    <a:pt x="465942" y="65548"/>
                  </a:lnTo>
                  <a:lnTo>
                    <a:pt x="471852" y="74200"/>
                  </a:lnTo>
                  <a:lnTo>
                    <a:pt x="477064" y="83386"/>
                  </a:lnTo>
                  <a:lnTo>
                    <a:pt x="481755" y="92960"/>
                  </a:lnTo>
                  <a:lnTo>
                    <a:pt x="485920" y="102356"/>
                  </a:lnTo>
                  <a:lnTo>
                    <a:pt x="489790" y="111515"/>
                  </a:lnTo>
                  <a:lnTo>
                    <a:pt x="493709" y="121239"/>
                  </a:lnTo>
                  <a:lnTo>
                    <a:pt x="498315" y="1330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63544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37284" y="1358176"/>
              <a:ext cx="10530" cy="705410"/>
            </a:xfrm>
            <a:custGeom>
              <a:avLst/>
              <a:gdLst/>
              <a:ahLst/>
              <a:cxnLst/>
              <a:rect l="0" t="0" r="0" b="0"/>
              <a:pathLst>
                <a:path w="10530" h="705410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44"/>
                  </a:lnTo>
                  <a:lnTo>
                    <a:pt x="178" y="85868"/>
                  </a:lnTo>
                  <a:lnTo>
                    <a:pt x="826" y="100082"/>
                  </a:lnTo>
                  <a:lnTo>
                    <a:pt x="2075" y="115055"/>
                  </a:lnTo>
                  <a:lnTo>
                    <a:pt x="3728" y="130872"/>
                  </a:lnTo>
                  <a:lnTo>
                    <a:pt x="5376" y="147708"/>
                  </a:lnTo>
                  <a:lnTo>
                    <a:pt x="6779" y="165560"/>
                  </a:lnTo>
                  <a:lnTo>
                    <a:pt x="7871" y="184448"/>
                  </a:lnTo>
                  <a:lnTo>
                    <a:pt x="8679" y="204490"/>
                  </a:lnTo>
                  <a:lnTo>
                    <a:pt x="9257" y="225637"/>
                  </a:lnTo>
                  <a:lnTo>
                    <a:pt x="9662" y="247550"/>
                  </a:lnTo>
                  <a:lnTo>
                    <a:pt x="9942" y="269711"/>
                  </a:lnTo>
                  <a:lnTo>
                    <a:pt x="10133" y="291807"/>
                  </a:lnTo>
                  <a:lnTo>
                    <a:pt x="10263" y="313880"/>
                  </a:lnTo>
                  <a:lnTo>
                    <a:pt x="10350" y="336226"/>
                  </a:lnTo>
                  <a:lnTo>
                    <a:pt x="10409" y="358998"/>
                  </a:lnTo>
                  <a:lnTo>
                    <a:pt x="10449" y="382037"/>
                  </a:lnTo>
                  <a:lnTo>
                    <a:pt x="10475" y="404972"/>
                  </a:lnTo>
                  <a:lnTo>
                    <a:pt x="10493" y="427589"/>
                  </a:lnTo>
                  <a:lnTo>
                    <a:pt x="10505" y="449846"/>
                  </a:lnTo>
                  <a:lnTo>
                    <a:pt x="10513" y="471784"/>
                  </a:lnTo>
                  <a:lnTo>
                    <a:pt x="10518" y="493468"/>
                  </a:lnTo>
                  <a:lnTo>
                    <a:pt x="10522" y="514963"/>
                  </a:lnTo>
                  <a:lnTo>
                    <a:pt x="10524" y="536321"/>
                  </a:lnTo>
                  <a:lnTo>
                    <a:pt x="10526" y="557575"/>
                  </a:lnTo>
                  <a:lnTo>
                    <a:pt x="10527" y="578426"/>
                  </a:lnTo>
                  <a:lnTo>
                    <a:pt x="10527" y="598281"/>
                  </a:lnTo>
                  <a:lnTo>
                    <a:pt x="10528" y="616886"/>
                  </a:lnTo>
                  <a:lnTo>
                    <a:pt x="10528" y="634102"/>
                  </a:lnTo>
                  <a:lnTo>
                    <a:pt x="10528" y="651634"/>
                  </a:lnTo>
                  <a:lnTo>
                    <a:pt x="10529" y="673256"/>
                  </a:lnTo>
                  <a:lnTo>
                    <a:pt x="10529" y="7054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62637" y="1297262"/>
              <a:ext cx="432659" cy="844570"/>
            </a:xfrm>
            <a:custGeom>
              <a:avLst/>
              <a:gdLst/>
              <a:ahLst/>
              <a:cxnLst/>
              <a:rect l="0" t="0" r="0" b="0"/>
              <a:pathLst>
                <a:path w="432659" h="844570">
                  <a:moveTo>
                    <a:pt x="989" y="176727"/>
                  </a:moveTo>
                  <a:lnTo>
                    <a:pt x="3923" y="167926"/>
                  </a:lnTo>
                  <a:lnTo>
                    <a:pt x="6706" y="159579"/>
                  </a:lnTo>
                  <a:lnTo>
                    <a:pt x="9614" y="150876"/>
                  </a:lnTo>
                  <a:lnTo>
                    <a:pt x="13000" y="141582"/>
                  </a:lnTo>
                  <a:lnTo>
                    <a:pt x="17462" y="131439"/>
                  </a:lnTo>
                  <a:lnTo>
                    <a:pt x="23232" y="120394"/>
                  </a:lnTo>
                  <a:lnTo>
                    <a:pt x="30221" y="108554"/>
                  </a:lnTo>
                  <a:lnTo>
                    <a:pt x="38206" y="96084"/>
                  </a:lnTo>
                  <a:lnTo>
                    <a:pt x="46946" y="83150"/>
                  </a:lnTo>
                  <a:lnTo>
                    <a:pt x="56238" y="70214"/>
                  </a:lnTo>
                  <a:lnTo>
                    <a:pt x="65919" y="57988"/>
                  </a:lnTo>
                  <a:lnTo>
                    <a:pt x="75872" y="46806"/>
                  </a:lnTo>
                  <a:lnTo>
                    <a:pt x="86011" y="36656"/>
                  </a:lnTo>
                  <a:lnTo>
                    <a:pt x="96278" y="27370"/>
                  </a:lnTo>
                  <a:lnTo>
                    <a:pt x="106630" y="18764"/>
                  </a:lnTo>
                  <a:lnTo>
                    <a:pt x="117041" y="11153"/>
                  </a:lnTo>
                  <a:lnTo>
                    <a:pt x="127491" y="5317"/>
                  </a:lnTo>
                  <a:lnTo>
                    <a:pt x="137966" y="1548"/>
                  </a:lnTo>
                  <a:lnTo>
                    <a:pt x="148459" y="0"/>
                  </a:lnTo>
                  <a:lnTo>
                    <a:pt x="158964" y="931"/>
                  </a:lnTo>
                  <a:lnTo>
                    <a:pt x="169473" y="4232"/>
                  </a:lnTo>
                  <a:lnTo>
                    <a:pt x="179818" y="9685"/>
                  </a:lnTo>
                  <a:lnTo>
                    <a:pt x="189691" y="17149"/>
                  </a:lnTo>
                  <a:lnTo>
                    <a:pt x="198957" y="26350"/>
                  </a:lnTo>
                  <a:lnTo>
                    <a:pt x="207484" y="36931"/>
                  </a:lnTo>
                  <a:lnTo>
                    <a:pt x="215066" y="48548"/>
                  </a:lnTo>
                  <a:lnTo>
                    <a:pt x="221683" y="60929"/>
                  </a:lnTo>
                  <a:lnTo>
                    <a:pt x="227467" y="74342"/>
                  </a:lnTo>
                  <a:lnTo>
                    <a:pt x="232594" y="89550"/>
                  </a:lnTo>
                  <a:lnTo>
                    <a:pt x="237227" y="106814"/>
                  </a:lnTo>
                  <a:lnTo>
                    <a:pt x="241341" y="125630"/>
                  </a:lnTo>
                  <a:lnTo>
                    <a:pt x="244733" y="145024"/>
                  </a:lnTo>
                  <a:lnTo>
                    <a:pt x="247349" y="164361"/>
                  </a:lnTo>
                  <a:lnTo>
                    <a:pt x="249275" y="183223"/>
                  </a:lnTo>
                  <a:lnTo>
                    <a:pt x="250652" y="201263"/>
                  </a:lnTo>
                  <a:lnTo>
                    <a:pt x="251619" y="218395"/>
                  </a:lnTo>
                  <a:lnTo>
                    <a:pt x="252456" y="234881"/>
                  </a:lnTo>
                  <a:lnTo>
                    <a:pt x="253559" y="251193"/>
                  </a:lnTo>
                  <a:lnTo>
                    <a:pt x="255116" y="267622"/>
                  </a:lnTo>
                  <a:lnTo>
                    <a:pt x="256977" y="284270"/>
                  </a:lnTo>
                  <a:lnTo>
                    <a:pt x="258765" y="301141"/>
                  </a:lnTo>
                  <a:lnTo>
                    <a:pt x="260257" y="318199"/>
                  </a:lnTo>
                  <a:lnTo>
                    <a:pt x="261240" y="335401"/>
                  </a:lnTo>
                  <a:lnTo>
                    <a:pt x="261442" y="352709"/>
                  </a:lnTo>
                  <a:lnTo>
                    <a:pt x="260799" y="370092"/>
                  </a:lnTo>
                  <a:lnTo>
                    <a:pt x="259571" y="387527"/>
                  </a:lnTo>
                  <a:lnTo>
                    <a:pt x="258214" y="404999"/>
                  </a:lnTo>
                  <a:lnTo>
                    <a:pt x="257011" y="422496"/>
                  </a:lnTo>
                  <a:lnTo>
                    <a:pt x="256054" y="440009"/>
                  </a:lnTo>
                  <a:lnTo>
                    <a:pt x="255337" y="457533"/>
                  </a:lnTo>
                  <a:lnTo>
                    <a:pt x="254816" y="475066"/>
                  </a:lnTo>
                  <a:lnTo>
                    <a:pt x="254279" y="492603"/>
                  </a:lnTo>
                  <a:lnTo>
                    <a:pt x="253379" y="510144"/>
                  </a:lnTo>
                  <a:lnTo>
                    <a:pt x="251958" y="527686"/>
                  </a:lnTo>
                  <a:lnTo>
                    <a:pt x="250188" y="545231"/>
                  </a:lnTo>
                  <a:lnTo>
                    <a:pt x="248460" y="562776"/>
                  </a:lnTo>
                  <a:lnTo>
                    <a:pt x="246999" y="580318"/>
                  </a:lnTo>
                  <a:lnTo>
                    <a:pt x="245698" y="597691"/>
                  </a:lnTo>
                  <a:lnTo>
                    <a:pt x="244218" y="614590"/>
                  </a:lnTo>
                  <a:lnTo>
                    <a:pt x="242370" y="630884"/>
                  </a:lnTo>
                  <a:lnTo>
                    <a:pt x="240129" y="646605"/>
                  </a:lnTo>
                  <a:lnTo>
                    <a:pt x="237546" y="661856"/>
                  </a:lnTo>
                  <a:lnTo>
                    <a:pt x="234694" y="676748"/>
                  </a:lnTo>
                  <a:lnTo>
                    <a:pt x="231642" y="691377"/>
                  </a:lnTo>
                  <a:lnTo>
                    <a:pt x="228448" y="705820"/>
                  </a:lnTo>
                  <a:lnTo>
                    <a:pt x="225154" y="720129"/>
                  </a:lnTo>
                  <a:lnTo>
                    <a:pt x="221790" y="734180"/>
                  </a:lnTo>
                  <a:lnTo>
                    <a:pt x="218379" y="747695"/>
                  </a:lnTo>
                  <a:lnTo>
                    <a:pt x="214931" y="760560"/>
                  </a:lnTo>
                  <a:lnTo>
                    <a:pt x="211292" y="772656"/>
                  </a:lnTo>
                  <a:lnTo>
                    <a:pt x="207164" y="783787"/>
                  </a:lnTo>
                  <a:lnTo>
                    <a:pt x="202417" y="793941"/>
                  </a:lnTo>
                  <a:lnTo>
                    <a:pt x="196922" y="803252"/>
                  </a:lnTo>
                  <a:lnTo>
                    <a:pt x="190477" y="811900"/>
                  </a:lnTo>
                  <a:lnTo>
                    <a:pt x="183060" y="820046"/>
                  </a:lnTo>
                  <a:lnTo>
                    <a:pt x="174637" y="827502"/>
                  </a:lnTo>
                  <a:lnTo>
                    <a:pt x="165081" y="833759"/>
                  </a:lnTo>
                  <a:lnTo>
                    <a:pt x="154435" y="838628"/>
                  </a:lnTo>
                  <a:lnTo>
                    <a:pt x="143032" y="842067"/>
                  </a:lnTo>
                  <a:lnTo>
                    <a:pt x="131387" y="844010"/>
                  </a:lnTo>
                  <a:lnTo>
                    <a:pt x="119820" y="844569"/>
                  </a:lnTo>
                  <a:lnTo>
                    <a:pt x="108615" y="843827"/>
                  </a:lnTo>
                  <a:lnTo>
                    <a:pt x="98090" y="841741"/>
                  </a:lnTo>
                  <a:lnTo>
                    <a:pt x="88342" y="838407"/>
                  </a:lnTo>
                  <a:lnTo>
                    <a:pt x="79135" y="833712"/>
                  </a:lnTo>
                  <a:lnTo>
                    <a:pt x="70024" y="827280"/>
                  </a:lnTo>
                  <a:lnTo>
                    <a:pt x="60745" y="819062"/>
                  </a:lnTo>
                  <a:lnTo>
                    <a:pt x="51374" y="809289"/>
                  </a:lnTo>
                  <a:lnTo>
                    <a:pt x="42229" y="798287"/>
                  </a:lnTo>
                  <a:lnTo>
                    <a:pt x="33487" y="786369"/>
                  </a:lnTo>
                  <a:lnTo>
                    <a:pt x="25329" y="773792"/>
                  </a:lnTo>
                  <a:lnTo>
                    <a:pt x="18002" y="760751"/>
                  </a:lnTo>
                  <a:lnTo>
                    <a:pt x="11568" y="747389"/>
                  </a:lnTo>
                  <a:lnTo>
                    <a:pt x="6249" y="733808"/>
                  </a:lnTo>
                  <a:lnTo>
                    <a:pt x="2499" y="720077"/>
                  </a:lnTo>
                  <a:lnTo>
                    <a:pt x="427" y="706245"/>
                  </a:lnTo>
                  <a:lnTo>
                    <a:pt x="0" y="692346"/>
                  </a:lnTo>
                  <a:lnTo>
                    <a:pt x="1226" y="678400"/>
                  </a:lnTo>
                  <a:lnTo>
                    <a:pt x="3939" y="664433"/>
                  </a:lnTo>
                  <a:lnTo>
                    <a:pt x="7860" y="650782"/>
                  </a:lnTo>
                  <a:lnTo>
                    <a:pt x="12700" y="638068"/>
                  </a:lnTo>
                  <a:lnTo>
                    <a:pt x="18219" y="626559"/>
                  </a:lnTo>
                  <a:lnTo>
                    <a:pt x="24550" y="616357"/>
                  </a:lnTo>
                  <a:lnTo>
                    <a:pt x="32163" y="607569"/>
                  </a:lnTo>
                  <a:lnTo>
                    <a:pt x="41208" y="600111"/>
                  </a:lnTo>
                  <a:lnTo>
                    <a:pt x="51385" y="594084"/>
                  </a:lnTo>
                  <a:lnTo>
                    <a:pt x="62134" y="589851"/>
                  </a:lnTo>
                  <a:lnTo>
                    <a:pt x="73067" y="587454"/>
                  </a:lnTo>
                  <a:lnTo>
                    <a:pt x="84001" y="586979"/>
                  </a:lnTo>
                  <a:lnTo>
                    <a:pt x="94868" y="588704"/>
                  </a:lnTo>
                  <a:lnTo>
                    <a:pt x="105651" y="592565"/>
                  </a:lnTo>
                  <a:lnTo>
                    <a:pt x="116197" y="598071"/>
                  </a:lnTo>
                  <a:lnTo>
                    <a:pt x="126212" y="604514"/>
                  </a:lnTo>
                  <a:lnTo>
                    <a:pt x="135581" y="611397"/>
                  </a:lnTo>
                  <a:lnTo>
                    <a:pt x="144349" y="618455"/>
                  </a:lnTo>
                  <a:lnTo>
                    <a:pt x="152625" y="625566"/>
                  </a:lnTo>
                  <a:lnTo>
                    <a:pt x="160532" y="632683"/>
                  </a:lnTo>
                  <a:lnTo>
                    <a:pt x="168335" y="639954"/>
                  </a:lnTo>
                  <a:lnTo>
                    <a:pt x="176421" y="647682"/>
                  </a:lnTo>
                  <a:lnTo>
                    <a:pt x="184973" y="655993"/>
                  </a:lnTo>
                  <a:lnTo>
                    <a:pt x="193837" y="664697"/>
                  </a:lnTo>
                  <a:lnTo>
                    <a:pt x="202634" y="673386"/>
                  </a:lnTo>
                  <a:lnTo>
                    <a:pt x="211152" y="681827"/>
                  </a:lnTo>
                  <a:lnTo>
                    <a:pt x="219667" y="690122"/>
                  </a:lnTo>
                  <a:lnTo>
                    <a:pt x="228830" y="698604"/>
                  </a:lnTo>
                  <a:lnTo>
                    <a:pt x="238960" y="707455"/>
                  </a:lnTo>
                  <a:lnTo>
                    <a:pt x="250052" y="716535"/>
                  </a:lnTo>
                  <a:lnTo>
                    <a:pt x="261955" y="725484"/>
                  </a:lnTo>
                  <a:lnTo>
                    <a:pt x="274486" y="734093"/>
                  </a:lnTo>
                  <a:lnTo>
                    <a:pt x="287476" y="742163"/>
                  </a:lnTo>
                  <a:lnTo>
                    <a:pt x="300795" y="749430"/>
                  </a:lnTo>
                  <a:lnTo>
                    <a:pt x="314343" y="755824"/>
                  </a:lnTo>
                  <a:lnTo>
                    <a:pt x="328050" y="761117"/>
                  </a:lnTo>
                  <a:lnTo>
                    <a:pt x="341865" y="764849"/>
                  </a:lnTo>
                  <a:lnTo>
                    <a:pt x="355744" y="766914"/>
                  </a:lnTo>
                  <a:lnTo>
                    <a:pt x="369442" y="767473"/>
                  </a:lnTo>
                  <a:lnTo>
                    <a:pt x="384066" y="766724"/>
                  </a:lnTo>
                  <a:lnTo>
                    <a:pt x="403136" y="763484"/>
                  </a:lnTo>
                  <a:lnTo>
                    <a:pt x="432658" y="75579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63751" y="168455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2934"/>
                  </a:lnTo>
                  <a:lnTo>
                    <a:pt x="124535" y="5716"/>
                  </a:lnTo>
                  <a:lnTo>
                    <a:pt x="112937" y="8611"/>
                  </a:lnTo>
                  <a:lnTo>
                    <a:pt x="100775" y="11479"/>
                  </a:lnTo>
                  <a:lnTo>
                    <a:pt x="88116" y="13995"/>
                  </a:lnTo>
                  <a:lnTo>
                    <a:pt x="75069" y="16006"/>
                  </a:lnTo>
                  <a:lnTo>
                    <a:pt x="61957" y="17522"/>
                  </a:lnTo>
                  <a:lnTo>
                    <a:pt x="47803" y="18783"/>
                  </a:lnTo>
                  <a:lnTo>
                    <a:pt x="2912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32248" y="1212781"/>
              <a:ext cx="473784" cy="1050846"/>
            </a:xfrm>
            <a:custGeom>
              <a:avLst/>
              <a:gdLst/>
              <a:ahLst/>
              <a:cxnLst/>
              <a:rect l="0" t="0" r="0" b="0"/>
              <a:pathLst>
                <a:path w="473784" h="1050846">
                  <a:moveTo>
                    <a:pt x="0" y="924504"/>
                  </a:moveTo>
                  <a:lnTo>
                    <a:pt x="1" y="912702"/>
                  </a:lnTo>
                  <a:lnTo>
                    <a:pt x="1" y="900933"/>
                  </a:lnTo>
                  <a:lnTo>
                    <a:pt x="5" y="888047"/>
                  </a:lnTo>
                  <a:lnTo>
                    <a:pt x="178" y="874371"/>
                  </a:lnTo>
                  <a:lnTo>
                    <a:pt x="826" y="860692"/>
                  </a:lnTo>
                  <a:lnTo>
                    <a:pt x="2075" y="847471"/>
                  </a:lnTo>
                  <a:lnTo>
                    <a:pt x="3727" y="834674"/>
                  </a:lnTo>
                  <a:lnTo>
                    <a:pt x="5376" y="821946"/>
                  </a:lnTo>
                  <a:lnTo>
                    <a:pt x="6783" y="809049"/>
                  </a:lnTo>
                  <a:lnTo>
                    <a:pt x="8049" y="795745"/>
                  </a:lnTo>
                  <a:lnTo>
                    <a:pt x="9505" y="781735"/>
                  </a:lnTo>
                  <a:lnTo>
                    <a:pt x="11336" y="766934"/>
                  </a:lnTo>
                  <a:lnTo>
                    <a:pt x="13567" y="751585"/>
                  </a:lnTo>
                  <a:lnTo>
                    <a:pt x="16143" y="736136"/>
                  </a:lnTo>
                  <a:lnTo>
                    <a:pt x="18985" y="720848"/>
                  </a:lnTo>
                  <a:lnTo>
                    <a:pt x="21861" y="705482"/>
                  </a:lnTo>
                  <a:lnTo>
                    <a:pt x="24404" y="689413"/>
                  </a:lnTo>
                  <a:lnTo>
                    <a:pt x="26444" y="672346"/>
                  </a:lnTo>
                  <a:lnTo>
                    <a:pt x="27982" y="654458"/>
                  </a:lnTo>
                  <a:lnTo>
                    <a:pt x="29096" y="636218"/>
                  </a:lnTo>
                  <a:lnTo>
                    <a:pt x="29883" y="617941"/>
                  </a:lnTo>
                  <a:lnTo>
                    <a:pt x="30429" y="599600"/>
                  </a:lnTo>
                  <a:lnTo>
                    <a:pt x="30804" y="580920"/>
                  </a:lnTo>
                  <a:lnTo>
                    <a:pt x="31064" y="561767"/>
                  </a:lnTo>
                  <a:lnTo>
                    <a:pt x="31410" y="542311"/>
                  </a:lnTo>
                  <a:lnTo>
                    <a:pt x="32175" y="522937"/>
                  </a:lnTo>
                  <a:lnTo>
                    <a:pt x="33502" y="503863"/>
                  </a:lnTo>
                  <a:lnTo>
                    <a:pt x="35207" y="485139"/>
                  </a:lnTo>
                  <a:lnTo>
                    <a:pt x="36891" y="466726"/>
                  </a:lnTo>
                  <a:lnTo>
                    <a:pt x="38317" y="448566"/>
                  </a:lnTo>
                  <a:lnTo>
                    <a:pt x="39425" y="430761"/>
                  </a:lnTo>
                  <a:lnTo>
                    <a:pt x="40244" y="413565"/>
                  </a:lnTo>
                  <a:lnTo>
                    <a:pt x="40829" y="397068"/>
                  </a:lnTo>
                  <a:lnTo>
                    <a:pt x="41238" y="381208"/>
                  </a:lnTo>
                  <a:lnTo>
                    <a:pt x="41521" y="365864"/>
                  </a:lnTo>
                  <a:lnTo>
                    <a:pt x="41714" y="350906"/>
                  </a:lnTo>
                  <a:lnTo>
                    <a:pt x="41845" y="336062"/>
                  </a:lnTo>
                  <a:lnTo>
                    <a:pt x="41933" y="320942"/>
                  </a:lnTo>
                  <a:lnTo>
                    <a:pt x="41998" y="305361"/>
                  </a:lnTo>
                  <a:lnTo>
                    <a:pt x="42211" y="289472"/>
                  </a:lnTo>
                  <a:lnTo>
                    <a:pt x="42886" y="273652"/>
                  </a:lnTo>
                  <a:lnTo>
                    <a:pt x="44162" y="258153"/>
                  </a:lnTo>
                  <a:lnTo>
                    <a:pt x="46194" y="244184"/>
                  </a:lnTo>
                  <a:lnTo>
                    <a:pt x="49945" y="234282"/>
                  </a:lnTo>
                  <a:lnTo>
                    <a:pt x="55514" y="230056"/>
                  </a:lnTo>
                  <a:lnTo>
                    <a:pt x="61191" y="231432"/>
                  </a:lnTo>
                  <a:lnTo>
                    <a:pt x="66392" y="237410"/>
                  </a:lnTo>
                  <a:lnTo>
                    <a:pt x="71112" y="246698"/>
                  </a:lnTo>
                  <a:lnTo>
                    <a:pt x="75460" y="258023"/>
                  </a:lnTo>
                  <a:lnTo>
                    <a:pt x="79541" y="270506"/>
                  </a:lnTo>
                  <a:lnTo>
                    <a:pt x="83437" y="283474"/>
                  </a:lnTo>
                  <a:lnTo>
                    <a:pt x="87208" y="296334"/>
                  </a:lnTo>
                  <a:lnTo>
                    <a:pt x="90893" y="308800"/>
                  </a:lnTo>
                  <a:lnTo>
                    <a:pt x="94520" y="320817"/>
                  </a:lnTo>
                  <a:lnTo>
                    <a:pt x="98108" y="332436"/>
                  </a:lnTo>
                  <a:lnTo>
                    <a:pt x="101670" y="343741"/>
                  </a:lnTo>
                  <a:lnTo>
                    <a:pt x="105215" y="354811"/>
                  </a:lnTo>
                  <a:lnTo>
                    <a:pt x="108748" y="365713"/>
                  </a:lnTo>
                  <a:lnTo>
                    <a:pt x="112273" y="376496"/>
                  </a:lnTo>
                  <a:lnTo>
                    <a:pt x="115793" y="387197"/>
                  </a:lnTo>
                  <a:lnTo>
                    <a:pt x="119309" y="397842"/>
                  </a:lnTo>
                  <a:lnTo>
                    <a:pt x="122828" y="408444"/>
                  </a:lnTo>
                  <a:lnTo>
                    <a:pt x="126513" y="418852"/>
                  </a:lnTo>
                  <a:lnTo>
                    <a:pt x="130673" y="428768"/>
                  </a:lnTo>
                  <a:lnTo>
                    <a:pt x="135437" y="438066"/>
                  </a:lnTo>
                  <a:lnTo>
                    <a:pt x="140774" y="446785"/>
                  </a:lnTo>
                  <a:lnTo>
                    <a:pt x="146580" y="455028"/>
                  </a:lnTo>
                  <a:lnTo>
                    <a:pt x="152755" y="462893"/>
                  </a:lnTo>
                  <a:lnTo>
                    <a:pt x="159529" y="469990"/>
                  </a:lnTo>
                  <a:lnTo>
                    <a:pt x="167439" y="475472"/>
                  </a:lnTo>
                  <a:lnTo>
                    <a:pt x="176676" y="479000"/>
                  </a:lnTo>
                  <a:lnTo>
                    <a:pt x="186642" y="480384"/>
                  </a:lnTo>
                  <a:lnTo>
                    <a:pt x="196183" y="479343"/>
                  </a:lnTo>
                  <a:lnTo>
                    <a:pt x="204670" y="475973"/>
                  </a:lnTo>
                  <a:lnTo>
                    <a:pt x="211993" y="470642"/>
                  </a:lnTo>
                  <a:lnTo>
                    <a:pt x="218294" y="463793"/>
                  </a:lnTo>
                  <a:lnTo>
                    <a:pt x="223787" y="455819"/>
                  </a:lnTo>
                  <a:lnTo>
                    <a:pt x="228681" y="446876"/>
                  </a:lnTo>
                  <a:lnTo>
                    <a:pt x="233144" y="436897"/>
                  </a:lnTo>
                  <a:lnTo>
                    <a:pt x="237303" y="425926"/>
                  </a:lnTo>
                  <a:lnTo>
                    <a:pt x="241253" y="414119"/>
                  </a:lnTo>
                  <a:lnTo>
                    <a:pt x="245060" y="401662"/>
                  </a:lnTo>
                  <a:lnTo>
                    <a:pt x="248774" y="388728"/>
                  </a:lnTo>
                  <a:lnTo>
                    <a:pt x="252591" y="375620"/>
                  </a:lnTo>
                  <a:lnTo>
                    <a:pt x="256839" y="362746"/>
                  </a:lnTo>
                  <a:lnTo>
                    <a:pt x="261657" y="350306"/>
                  </a:lnTo>
                  <a:lnTo>
                    <a:pt x="266859" y="338156"/>
                  </a:lnTo>
                  <a:lnTo>
                    <a:pt x="272044" y="325924"/>
                  </a:lnTo>
                  <a:lnTo>
                    <a:pt x="276974" y="313395"/>
                  </a:lnTo>
                  <a:lnTo>
                    <a:pt x="281589" y="300521"/>
                  </a:lnTo>
                  <a:lnTo>
                    <a:pt x="285913" y="287339"/>
                  </a:lnTo>
                  <a:lnTo>
                    <a:pt x="290006" y="273906"/>
                  </a:lnTo>
                  <a:lnTo>
                    <a:pt x="293924" y="260122"/>
                  </a:lnTo>
                  <a:lnTo>
                    <a:pt x="297715" y="245729"/>
                  </a:lnTo>
                  <a:lnTo>
                    <a:pt x="301418" y="230647"/>
                  </a:lnTo>
                  <a:lnTo>
                    <a:pt x="305058" y="215266"/>
                  </a:lnTo>
                  <a:lnTo>
                    <a:pt x="308656" y="200320"/>
                  </a:lnTo>
                  <a:lnTo>
                    <a:pt x="312220" y="186189"/>
                  </a:lnTo>
                  <a:lnTo>
                    <a:pt x="315597" y="172753"/>
                  </a:lnTo>
                  <a:lnTo>
                    <a:pt x="318485" y="159583"/>
                  </a:lnTo>
                  <a:lnTo>
                    <a:pt x="320763" y="146388"/>
                  </a:lnTo>
                  <a:lnTo>
                    <a:pt x="322632" y="133050"/>
                  </a:lnTo>
                  <a:lnTo>
                    <a:pt x="324502" y="119549"/>
                  </a:lnTo>
                  <a:lnTo>
                    <a:pt x="326614" y="105899"/>
                  </a:lnTo>
                  <a:lnTo>
                    <a:pt x="329034" y="91967"/>
                  </a:lnTo>
                  <a:lnTo>
                    <a:pt x="331738" y="77475"/>
                  </a:lnTo>
                  <a:lnTo>
                    <a:pt x="334667" y="62322"/>
                  </a:lnTo>
                  <a:lnTo>
                    <a:pt x="337599" y="46723"/>
                  </a:lnTo>
                  <a:lnTo>
                    <a:pt x="340182" y="31098"/>
                  </a:lnTo>
                  <a:lnTo>
                    <a:pt x="342250" y="15784"/>
                  </a:lnTo>
                  <a:lnTo>
                    <a:pt x="343906" y="3858"/>
                  </a:lnTo>
                  <a:lnTo>
                    <a:pt x="345221" y="0"/>
                  </a:lnTo>
                  <a:lnTo>
                    <a:pt x="346096" y="4611"/>
                  </a:lnTo>
                  <a:lnTo>
                    <a:pt x="346623" y="16090"/>
                  </a:lnTo>
                  <a:lnTo>
                    <a:pt x="346766" y="32161"/>
                  </a:lnTo>
                  <a:lnTo>
                    <a:pt x="346307" y="50430"/>
                  </a:lnTo>
                  <a:lnTo>
                    <a:pt x="345172" y="69405"/>
                  </a:lnTo>
                  <a:lnTo>
                    <a:pt x="343590" y="88396"/>
                  </a:lnTo>
                  <a:lnTo>
                    <a:pt x="341986" y="107153"/>
                  </a:lnTo>
                  <a:lnTo>
                    <a:pt x="340611" y="125639"/>
                  </a:lnTo>
                  <a:lnTo>
                    <a:pt x="339536" y="144212"/>
                  </a:lnTo>
                  <a:lnTo>
                    <a:pt x="338740" y="163540"/>
                  </a:lnTo>
                  <a:lnTo>
                    <a:pt x="338170" y="183926"/>
                  </a:lnTo>
                  <a:lnTo>
                    <a:pt x="337770" y="205184"/>
                  </a:lnTo>
                  <a:lnTo>
                    <a:pt x="337493" y="226834"/>
                  </a:lnTo>
                  <a:lnTo>
                    <a:pt x="337308" y="248552"/>
                  </a:lnTo>
                  <a:lnTo>
                    <a:pt x="337353" y="270356"/>
                  </a:lnTo>
                  <a:lnTo>
                    <a:pt x="337915" y="292513"/>
                  </a:lnTo>
                  <a:lnTo>
                    <a:pt x="339105" y="315159"/>
                  </a:lnTo>
                  <a:lnTo>
                    <a:pt x="340719" y="338282"/>
                  </a:lnTo>
                  <a:lnTo>
                    <a:pt x="342341" y="361804"/>
                  </a:lnTo>
                  <a:lnTo>
                    <a:pt x="343725" y="385633"/>
                  </a:lnTo>
                  <a:lnTo>
                    <a:pt x="344806" y="409689"/>
                  </a:lnTo>
                  <a:lnTo>
                    <a:pt x="345607" y="433904"/>
                  </a:lnTo>
                  <a:lnTo>
                    <a:pt x="346185" y="458228"/>
                  </a:lnTo>
                  <a:lnTo>
                    <a:pt x="346759" y="482460"/>
                  </a:lnTo>
                  <a:lnTo>
                    <a:pt x="347684" y="506269"/>
                  </a:lnTo>
                  <a:lnTo>
                    <a:pt x="349122" y="529513"/>
                  </a:lnTo>
                  <a:lnTo>
                    <a:pt x="350904" y="552378"/>
                  </a:lnTo>
                  <a:lnTo>
                    <a:pt x="352639" y="575263"/>
                  </a:lnTo>
                  <a:lnTo>
                    <a:pt x="354105" y="598401"/>
                  </a:lnTo>
                  <a:lnTo>
                    <a:pt x="355410" y="621687"/>
                  </a:lnTo>
                  <a:lnTo>
                    <a:pt x="356892" y="644787"/>
                  </a:lnTo>
                  <a:lnTo>
                    <a:pt x="358741" y="667516"/>
                  </a:lnTo>
                  <a:lnTo>
                    <a:pt x="360983" y="689847"/>
                  </a:lnTo>
                  <a:lnTo>
                    <a:pt x="363567" y="711835"/>
                  </a:lnTo>
                  <a:lnTo>
                    <a:pt x="366419" y="733552"/>
                  </a:lnTo>
                  <a:lnTo>
                    <a:pt x="369471" y="755070"/>
                  </a:lnTo>
                  <a:lnTo>
                    <a:pt x="372666" y="776443"/>
                  </a:lnTo>
                  <a:lnTo>
                    <a:pt x="375965" y="797707"/>
                  </a:lnTo>
                  <a:lnTo>
                    <a:pt x="379502" y="818564"/>
                  </a:lnTo>
                  <a:lnTo>
                    <a:pt x="383561" y="838424"/>
                  </a:lnTo>
                  <a:lnTo>
                    <a:pt x="388253" y="857045"/>
                  </a:lnTo>
                  <a:lnTo>
                    <a:pt x="393372" y="874668"/>
                  </a:lnTo>
                  <a:lnTo>
                    <a:pt x="398499" y="891810"/>
                  </a:lnTo>
                  <a:lnTo>
                    <a:pt x="403392" y="908819"/>
                  </a:lnTo>
                  <a:lnTo>
                    <a:pt x="407981" y="925533"/>
                  </a:lnTo>
                  <a:lnTo>
                    <a:pt x="412290" y="941390"/>
                  </a:lnTo>
                  <a:lnTo>
                    <a:pt x="416375" y="956139"/>
                  </a:lnTo>
                  <a:lnTo>
                    <a:pt x="420458" y="969993"/>
                  </a:lnTo>
                  <a:lnTo>
                    <a:pt x="424893" y="983445"/>
                  </a:lnTo>
                  <a:lnTo>
                    <a:pt x="429845" y="996810"/>
                  </a:lnTo>
                  <a:lnTo>
                    <a:pt x="435388" y="1009630"/>
                  </a:lnTo>
                  <a:lnTo>
                    <a:pt x="442343" y="1022014"/>
                  </a:lnTo>
                  <a:lnTo>
                    <a:pt x="453562" y="1035057"/>
                  </a:lnTo>
                  <a:lnTo>
                    <a:pt x="473783" y="105084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28141" y="1758259"/>
              <a:ext cx="177932" cy="336811"/>
            </a:xfrm>
            <a:custGeom>
              <a:avLst/>
              <a:gdLst/>
              <a:ahLst/>
              <a:cxnLst/>
              <a:rect l="0" t="0" r="0" b="0"/>
              <a:pathLst>
                <a:path w="177932" h="336811">
                  <a:moveTo>
                    <a:pt x="9475" y="63171"/>
                  </a:moveTo>
                  <a:lnTo>
                    <a:pt x="6608" y="72106"/>
                  </a:lnTo>
                  <a:lnTo>
                    <a:pt x="4467" y="81733"/>
                  </a:lnTo>
                  <a:lnTo>
                    <a:pt x="2864" y="93025"/>
                  </a:lnTo>
                  <a:lnTo>
                    <a:pt x="1683" y="105865"/>
                  </a:lnTo>
                  <a:lnTo>
                    <a:pt x="835" y="119993"/>
                  </a:lnTo>
                  <a:lnTo>
                    <a:pt x="242" y="135109"/>
                  </a:lnTo>
                  <a:lnTo>
                    <a:pt x="0" y="150625"/>
                  </a:lnTo>
                  <a:lnTo>
                    <a:pt x="364" y="165716"/>
                  </a:lnTo>
                  <a:lnTo>
                    <a:pt x="1419" y="179976"/>
                  </a:lnTo>
                  <a:lnTo>
                    <a:pt x="2941" y="193683"/>
                  </a:lnTo>
                  <a:lnTo>
                    <a:pt x="4501" y="207573"/>
                  </a:lnTo>
                  <a:lnTo>
                    <a:pt x="5854" y="222067"/>
                  </a:lnTo>
                  <a:lnTo>
                    <a:pt x="7253" y="237093"/>
                  </a:lnTo>
                  <a:lnTo>
                    <a:pt x="9331" y="252268"/>
                  </a:lnTo>
                  <a:lnTo>
                    <a:pt x="12402" y="267328"/>
                  </a:lnTo>
                  <a:lnTo>
                    <a:pt x="16619" y="282018"/>
                  </a:lnTo>
                  <a:lnTo>
                    <a:pt x="22132" y="296029"/>
                  </a:lnTo>
                  <a:lnTo>
                    <a:pt x="28882" y="309241"/>
                  </a:lnTo>
                  <a:lnTo>
                    <a:pt x="36671" y="320906"/>
                  </a:lnTo>
                  <a:lnTo>
                    <a:pt x="45262" y="329626"/>
                  </a:lnTo>
                  <a:lnTo>
                    <a:pt x="54439" y="334888"/>
                  </a:lnTo>
                  <a:lnTo>
                    <a:pt x="63870" y="336810"/>
                  </a:lnTo>
                  <a:lnTo>
                    <a:pt x="73120" y="335683"/>
                  </a:lnTo>
                  <a:lnTo>
                    <a:pt x="81969" y="332005"/>
                  </a:lnTo>
                  <a:lnTo>
                    <a:pt x="90384" y="326506"/>
                  </a:lnTo>
                  <a:lnTo>
                    <a:pt x="98423" y="320011"/>
                  </a:lnTo>
                  <a:lnTo>
                    <a:pt x="106166" y="313055"/>
                  </a:lnTo>
                  <a:lnTo>
                    <a:pt x="113688" y="305595"/>
                  </a:lnTo>
                  <a:lnTo>
                    <a:pt x="121054" y="297143"/>
                  </a:lnTo>
                  <a:lnTo>
                    <a:pt x="128305" y="287495"/>
                  </a:lnTo>
                  <a:lnTo>
                    <a:pt x="135312" y="276895"/>
                  </a:lnTo>
                  <a:lnTo>
                    <a:pt x="141791" y="265854"/>
                  </a:lnTo>
                  <a:lnTo>
                    <a:pt x="147629" y="254707"/>
                  </a:lnTo>
                  <a:lnTo>
                    <a:pt x="152871" y="243119"/>
                  </a:lnTo>
                  <a:lnTo>
                    <a:pt x="157626" y="230215"/>
                  </a:lnTo>
                  <a:lnTo>
                    <a:pt x="162007" y="215610"/>
                  </a:lnTo>
                  <a:lnTo>
                    <a:pt x="165949" y="199546"/>
                  </a:lnTo>
                  <a:lnTo>
                    <a:pt x="169225" y="182614"/>
                  </a:lnTo>
                  <a:lnTo>
                    <a:pt x="171763" y="165258"/>
                  </a:lnTo>
                  <a:lnTo>
                    <a:pt x="173638" y="147723"/>
                  </a:lnTo>
                  <a:lnTo>
                    <a:pt x="174979" y="130125"/>
                  </a:lnTo>
                  <a:lnTo>
                    <a:pt x="175914" y="112519"/>
                  </a:lnTo>
                  <a:lnTo>
                    <a:pt x="176391" y="95088"/>
                  </a:lnTo>
                  <a:lnTo>
                    <a:pt x="176186" y="78144"/>
                  </a:lnTo>
                  <a:lnTo>
                    <a:pt x="175243" y="61835"/>
                  </a:lnTo>
                  <a:lnTo>
                    <a:pt x="173987" y="46728"/>
                  </a:lnTo>
                  <a:lnTo>
                    <a:pt x="173222" y="32411"/>
                  </a:lnTo>
                  <a:lnTo>
                    <a:pt x="173996" y="17627"/>
                  </a:lnTo>
                  <a:lnTo>
                    <a:pt x="17793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91354" y="1316062"/>
              <a:ext cx="30533" cy="779110"/>
            </a:xfrm>
            <a:custGeom>
              <a:avLst/>
              <a:gdLst/>
              <a:ahLst/>
              <a:cxnLst/>
              <a:rect l="0" t="0" r="0" b="0"/>
              <a:pathLst>
                <a:path w="30533" h="779110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62"/>
                  </a:lnTo>
                  <a:lnTo>
                    <a:pt x="1682" y="46623"/>
                  </a:lnTo>
                  <a:lnTo>
                    <a:pt x="834" y="59283"/>
                  </a:lnTo>
                  <a:lnTo>
                    <a:pt x="241" y="72344"/>
                  </a:lnTo>
                  <a:lnTo>
                    <a:pt x="0" y="85869"/>
                  </a:lnTo>
                  <a:lnTo>
                    <a:pt x="363" y="100082"/>
                  </a:lnTo>
                  <a:lnTo>
                    <a:pt x="1418" y="115055"/>
                  </a:lnTo>
                  <a:lnTo>
                    <a:pt x="2940" y="130872"/>
                  </a:lnTo>
                  <a:lnTo>
                    <a:pt x="4500" y="147707"/>
                  </a:lnTo>
                  <a:lnTo>
                    <a:pt x="5844" y="165555"/>
                  </a:lnTo>
                  <a:lnTo>
                    <a:pt x="6897" y="184270"/>
                  </a:lnTo>
                  <a:lnTo>
                    <a:pt x="7678" y="203665"/>
                  </a:lnTo>
                  <a:lnTo>
                    <a:pt x="8243" y="223563"/>
                  </a:lnTo>
                  <a:lnTo>
                    <a:pt x="8809" y="243822"/>
                  </a:lnTo>
                  <a:lnTo>
                    <a:pt x="9729" y="264336"/>
                  </a:lnTo>
                  <a:lnTo>
                    <a:pt x="11164" y="285024"/>
                  </a:lnTo>
                  <a:lnTo>
                    <a:pt x="12943" y="305832"/>
                  </a:lnTo>
                  <a:lnTo>
                    <a:pt x="14676" y="326722"/>
                  </a:lnTo>
                  <a:lnTo>
                    <a:pt x="16136" y="347667"/>
                  </a:lnTo>
                  <a:lnTo>
                    <a:pt x="17268" y="368648"/>
                  </a:lnTo>
                  <a:lnTo>
                    <a:pt x="18102" y="389655"/>
                  </a:lnTo>
                  <a:lnTo>
                    <a:pt x="18701" y="410679"/>
                  </a:lnTo>
                  <a:lnTo>
                    <a:pt x="19291" y="431713"/>
                  </a:lnTo>
                  <a:lnTo>
                    <a:pt x="20226" y="452755"/>
                  </a:lnTo>
                  <a:lnTo>
                    <a:pt x="21671" y="473798"/>
                  </a:lnTo>
                  <a:lnTo>
                    <a:pt x="23457" y="494675"/>
                  </a:lnTo>
                  <a:lnTo>
                    <a:pt x="25195" y="515079"/>
                  </a:lnTo>
                  <a:lnTo>
                    <a:pt x="26658" y="534880"/>
                  </a:lnTo>
                  <a:lnTo>
                    <a:pt x="27792" y="554110"/>
                  </a:lnTo>
                  <a:lnTo>
                    <a:pt x="28627" y="572869"/>
                  </a:lnTo>
                  <a:lnTo>
                    <a:pt x="29224" y="591264"/>
                  </a:lnTo>
                  <a:lnTo>
                    <a:pt x="29641" y="609229"/>
                  </a:lnTo>
                  <a:lnTo>
                    <a:pt x="29929" y="626533"/>
                  </a:lnTo>
                  <a:lnTo>
                    <a:pt x="30126" y="643117"/>
                  </a:lnTo>
                  <a:lnTo>
                    <a:pt x="30259" y="659543"/>
                  </a:lnTo>
                  <a:lnTo>
                    <a:pt x="30348" y="676864"/>
                  </a:lnTo>
                  <a:lnTo>
                    <a:pt x="30409" y="695568"/>
                  </a:lnTo>
                  <a:lnTo>
                    <a:pt x="30450" y="714596"/>
                  </a:lnTo>
                  <a:lnTo>
                    <a:pt x="30482" y="733490"/>
                  </a:lnTo>
                  <a:lnTo>
                    <a:pt x="30507" y="753917"/>
                  </a:lnTo>
                  <a:lnTo>
                    <a:pt x="30532" y="7791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38281" y="1273948"/>
              <a:ext cx="15233" cy="905452"/>
            </a:xfrm>
            <a:custGeom>
              <a:avLst/>
              <a:gdLst/>
              <a:ahLst/>
              <a:cxnLst/>
              <a:rect l="0" t="0" r="0" b="0"/>
              <a:pathLst>
                <a:path w="15233" h="905452">
                  <a:moveTo>
                    <a:pt x="4703" y="0"/>
                  </a:moveTo>
                  <a:lnTo>
                    <a:pt x="4703" y="11735"/>
                  </a:lnTo>
                  <a:lnTo>
                    <a:pt x="4703" y="22864"/>
                  </a:lnTo>
                  <a:lnTo>
                    <a:pt x="4699" y="34471"/>
                  </a:lnTo>
                  <a:lnTo>
                    <a:pt x="4526" y="46978"/>
                  </a:lnTo>
                  <a:lnTo>
                    <a:pt x="3878" y="60935"/>
                  </a:lnTo>
                  <a:lnTo>
                    <a:pt x="2634" y="76497"/>
                  </a:lnTo>
                  <a:lnTo>
                    <a:pt x="1154" y="93500"/>
                  </a:lnTo>
                  <a:lnTo>
                    <a:pt x="154" y="111658"/>
                  </a:lnTo>
                  <a:lnTo>
                    <a:pt x="0" y="130690"/>
                  </a:lnTo>
                  <a:lnTo>
                    <a:pt x="560" y="150519"/>
                  </a:lnTo>
                  <a:lnTo>
                    <a:pt x="1400" y="171266"/>
                  </a:lnTo>
                  <a:lnTo>
                    <a:pt x="2225" y="192931"/>
                  </a:lnTo>
                  <a:lnTo>
                    <a:pt x="2912" y="215547"/>
                  </a:lnTo>
                  <a:lnTo>
                    <a:pt x="3441" y="239253"/>
                  </a:lnTo>
                  <a:lnTo>
                    <a:pt x="3828" y="264016"/>
                  </a:lnTo>
                  <a:lnTo>
                    <a:pt x="4103" y="289511"/>
                  </a:lnTo>
                  <a:lnTo>
                    <a:pt x="4295" y="315232"/>
                  </a:lnTo>
                  <a:lnTo>
                    <a:pt x="4427" y="340866"/>
                  </a:lnTo>
                  <a:lnTo>
                    <a:pt x="4517" y="366299"/>
                  </a:lnTo>
                  <a:lnTo>
                    <a:pt x="4578" y="391522"/>
                  </a:lnTo>
                  <a:lnTo>
                    <a:pt x="4620" y="416560"/>
                  </a:lnTo>
                  <a:lnTo>
                    <a:pt x="4647" y="441290"/>
                  </a:lnTo>
                  <a:lnTo>
                    <a:pt x="4666" y="465442"/>
                  </a:lnTo>
                  <a:lnTo>
                    <a:pt x="4678" y="488921"/>
                  </a:lnTo>
                  <a:lnTo>
                    <a:pt x="4687" y="511944"/>
                  </a:lnTo>
                  <a:lnTo>
                    <a:pt x="4692" y="534936"/>
                  </a:lnTo>
                  <a:lnTo>
                    <a:pt x="4696" y="558145"/>
                  </a:lnTo>
                  <a:lnTo>
                    <a:pt x="4698" y="581480"/>
                  </a:lnTo>
                  <a:lnTo>
                    <a:pt x="4700" y="604612"/>
                  </a:lnTo>
                  <a:lnTo>
                    <a:pt x="4701" y="627363"/>
                  </a:lnTo>
                  <a:lnTo>
                    <a:pt x="4701" y="649709"/>
                  </a:lnTo>
                  <a:lnTo>
                    <a:pt x="4702" y="671706"/>
                  </a:lnTo>
                  <a:lnTo>
                    <a:pt x="4703" y="693420"/>
                  </a:lnTo>
                  <a:lnTo>
                    <a:pt x="4703" y="714596"/>
                  </a:lnTo>
                  <a:lnTo>
                    <a:pt x="4703" y="734676"/>
                  </a:lnTo>
                  <a:lnTo>
                    <a:pt x="4703" y="753444"/>
                  </a:lnTo>
                  <a:lnTo>
                    <a:pt x="4703" y="770998"/>
                  </a:lnTo>
                  <a:lnTo>
                    <a:pt x="4703" y="787561"/>
                  </a:lnTo>
                  <a:lnTo>
                    <a:pt x="4703" y="803373"/>
                  </a:lnTo>
                  <a:lnTo>
                    <a:pt x="4703" y="818638"/>
                  </a:lnTo>
                  <a:lnTo>
                    <a:pt x="4703" y="833516"/>
                  </a:lnTo>
                  <a:lnTo>
                    <a:pt x="4708" y="848107"/>
                  </a:lnTo>
                  <a:lnTo>
                    <a:pt x="4910" y="861889"/>
                  </a:lnTo>
                  <a:lnTo>
                    <a:pt x="5811" y="875091"/>
                  </a:lnTo>
                  <a:lnTo>
                    <a:pt x="8610" y="888875"/>
                  </a:lnTo>
                  <a:lnTo>
                    <a:pt x="15232" y="9054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1357" y="1600331"/>
              <a:ext cx="368499" cy="136872"/>
            </a:xfrm>
            <a:custGeom>
              <a:avLst/>
              <a:gdLst/>
              <a:ahLst/>
              <a:cxnLst/>
              <a:rect l="0" t="0" r="0" b="0"/>
              <a:pathLst>
                <a:path w="368499" h="136872">
                  <a:moveTo>
                    <a:pt x="368498" y="0"/>
                  </a:moveTo>
                  <a:lnTo>
                    <a:pt x="359696" y="5801"/>
                  </a:lnTo>
                  <a:lnTo>
                    <a:pt x="351349" y="10725"/>
                  </a:lnTo>
                  <a:lnTo>
                    <a:pt x="342641" y="15232"/>
                  </a:lnTo>
                  <a:lnTo>
                    <a:pt x="333175" y="19626"/>
                  </a:lnTo>
                  <a:lnTo>
                    <a:pt x="322383" y="24288"/>
                  </a:lnTo>
                  <a:lnTo>
                    <a:pt x="310094" y="29398"/>
                  </a:lnTo>
                  <a:lnTo>
                    <a:pt x="296775" y="34803"/>
                  </a:lnTo>
                  <a:lnTo>
                    <a:pt x="283305" y="40127"/>
                  </a:lnTo>
                  <a:lnTo>
                    <a:pt x="270208" y="45152"/>
                  </a:lnTo>
                  <a:lnTo>
                    <a:pt x="257486" y="49830"/>
                  </a:lnTo>
                  <a:lnTo>
                    <a:pt x="244804" y="54199"/>
                  </a:lnTo>
                  <a:lnTo>
                    <a:pt x="231940" y="58321"/>
                  </a:lnTo>
                  <a:lnTo>
                    <a:pt x="218827" y="62258"/>
                  </a:lnTo>
                  <a:lnTo>
                    <a:pt x="205476" y="66063"/>
                  </a:lnTo>
                  <a:lnTo>
                    <a:pt x="191936" y="69773"/>
                  </a:lnTo>
                  <a:lnTo>
                    <a:pt x="178418" y="73419"/>
                  </a:lnTo>
                  <a:lnTo>
                    <a:pt x="165268" y="77021"/>
                  </a:lnTo>
                  <a:lnTo>
                    <a:pt x="152643" y="80597"/>
                  </a:lnTo>
                  <a:lnTo>
                    <a:pt x="140369" y="84321"/>
                  </a:lnTo>
                  <a:lnTo>
                    <a:pt x="128054" y="88507"/>
                  </a:lnTo>
                  <a:lnTo>
                    <a:pt x="115474" y="93284"/>
                  </a:lnTo>
                  <a:lnTo>
                    <a:pt x="102736" y="98459"/>
                  </a:lnTo>
                  <a:lnTo>
                    <a:pt x="90177" y="103625"/>
                  </a:lnTo>
                  <a:lnTo>
                    <a:pt x="77986" y="108542"/>
                  </a:lnTo>
                  <a:lnTo>
                    <a:pt x="66189" y="113148"/>
                  </a:lnTo>
                  <a:lnTo>
                    <a:pt x="54733" y="117468"/>
                  </a:lnTo>
                  <a:lnTo>
                    <a:pt x="43561" y="121553"/>
                  </a:lnTo>
                  <a:lnTo>
                    <a:pt x="33055" y="125309"/>
                  </a:lnTo>
                  <a:lnTo>
                    <a:pt x="23014" y="128858"/>
                  </a:lnTo>
                  <a:lnTo>
                    <a:pt x="12556" y="1325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11440" y="1884601"/>
              <a:ext cx="7854" cy="284270"/>
            </a:xfrm>
            <a:custGeom>
              <a:avLst/>
              <a:gdLst/>
              <a:ahLst/>
              <a:cxnLst/>
              <a:rect l="0" t="0" r="0" b="0"/>
              <a:pathLst>
                <a:path w="7854" h="284270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7" y="61610"/>
                  </a:lnTo>
                  <a:lnTo>
                    <a:pt x="825" y="77807"/>
                  </a:lnTo>
                  <a:lnTo>
                    <a:pt x="2074" y="93047"/>
                  </a:lnTo>
                  <a:lnTo>
                    <a:pt x="3727" y="107703"/>
                  </a:lnTo>
                  <a:lnTo>
                    <a:pt x="5375" y="122822"/>
                  </a:lnTo>
                  <a:lnTo>
                    <a:pt x="6774" y="138984"/>
                  </a:lnTo>
                  <a:lnTo>
                    <a:pt x="7694" y="155957"/>
                  </a:lnTo>
                  <a:lnTo>
                    <a:pt x="7853" y="172984"/>
                  </a:lnTo>
                  <a:lnTo>
                    <a:pt x="7183" y="189587"/>
                  </a:lnTo>
                  <a:lnTo>
                    <a:pt x="5927" y="205606"/>
                  </a:lnTo>
                  <a:lnTo>
                    <a:pt x="4424" y="222925"/>
                  </a:lnTo>
                  <a:lnTo>
                    <a:pt x="2542" y="24641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90383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39092" y="1676887"/>
              <a:ext cx="218331" cy="705827"/>
            </a:xfrm>
            <a:custGeom>
              <a:avLst/>
              <a:gdLst/>
              <a:ahLst/>
              <a:cxnLst/>
              <a:rect l="0" t="0" r="0" b="0"/>
              <a:pathLst>
                <a:path w="218331" h="705827">
                  <a:moveTo>
                    <a:pt x="19747" y="281413"/>
                  </a:moveTo>
                  <a:lnTo>
                    <a:pt x="22613" y="296015"/>
                  </a:lnTo>
                  <a:lnTo>
                    <a:pt x="24756" y="309286"/>
                  </a:lnTo>
                  <a:lnTo>
                    <a:pt x="26359" y="322501"/>
                  </a:lnTo>
                  <a:lnTo>
                    <a:pt x="27540" y="336361"/>
                  </a:lnTo>
                  <a:lnTo>
                    <a:pt x="28388" y="351815"/>
                  </a:lnTo>
                  <a:lnTo>
                    <a:pt x="28990" y="369214"/>
                  </a:lnTo>
                  <a:lnTo>
                    <a:pt x="29577" y="387939"/>
                  </a:lnTo>
                  <a:lnTo>
                    <a:pt x="30510" y="406733"/>
                  </a:lnTo>
                  <a:lnTo>
                    <a:pt x="31952" y="424850"/>
                  </a:lnTo>
                  <a:lnTo>
                    <a:pt x="33735" y="442078"/>
                  </a:lnTo>
                  <a:lnTo>
                    <a:pt x="35471" y="458480"/>
                  </a:lnTo>
                  <a:lnTo>
                    <a:pt x="36933" y="474212"/>
                  </a:lnTo>
                  <a:lnTo>
                    <a:pt x="38066" y="489438"/>
                  </a:lnTo>
                  <a:lnTo>
                    <a:pt x="38901" y="504296"/>
                  </a:lnTo>
                  <a:lnTo>
                    <a:pt x="39501" y="518896"/>
                  </a:lnTo>
                  <a:lnTo>
                    <a:pt x="40091" y="533315"/>
                  </a:lnTo>
                  <a:lnTo>
                    <a:pt x="41027" y="547610"/>
                  </a:lnTo>
                  <a:lnTo>
                    <a:pt x="42472" y="561831"/>
                  </a:lnTo>
                  <a:lnTo>
                    <a:pt x="44258" y="576331"/>
                  </a:lnTo>
                  <a:lnTo>
                    <a:pt x="45996" y="591743"/>
                  </a:lnTo>
                  <a:lnTo>
                    <a:pt x="47464" y="608326"/>
                  </a:lnTo>
                  <a:lnTo>
                    <a:pt x="48770" y="625532"/>
                  </a:lnTo>
                  <a:lnTo>
                    <a:pt x="50254" y="642241"/>
                  </a:lnTo>
                  <a:lnTo>
                    <a:pt x="52103" y="657847"/>
                  </a:lnTo>
                  <a:lnTo>
                    <a:pt x="54346" y="672256"/>
                  </a:lnTo>
                  <a:lnTo>
                    <a:pt x="56930" y="685620"/>
                  </a:lnTo>
                  <a:lnTo>
                    <a:pt x="59766" y="698050"/>
                  </a:lnTo>
                  <a:lnTo>
                    <a:pt x="62183" y="705826"/>
                  </a:lnTo>
                  <a:lnTo>
                    <a:pt x="63220" y="704523"/>
                  </a:lnTo>
                  <a:lnTo>
                    <a:pt x="62836" y="696067"/>
                  </a:lnTo>
                  <a:lnTo>
                    <a:pt x="61399" y="682621"/>
                  </a:lnTo>
                  <a:lnTo>
                    <a:pt x="59418" y="666180"/>
                  </a:lnTo>
                  <a:lnTo>
                    <a:pt x="57447" y="648736"/>
                  </a:lnTo>
                  <a:lnTo>
                    <a:pt x="55771" y="631434"/>
                  </a:lnTo>
                  <a:lnTo>
                    <a:pt x="54300" y="614707"/>
                  </a:lnTo>
                  <a:lnTo>
                    <a:pt x="52694" y="598618"/>
                  </a:lnTo>
                  <a:lnTo>
                    <a:pt x="50756" y="583081"/>
                  </a:lnTo>
                  <a:lnTo>
                    <a:pt x="48452" y="567810"/>
                  </a:lnTo>
                  <a:lnTo>
                    <a:pt x="45825" y="552385"/>
                  </a:lnTo>
                  <a:lnTo>
                    <a:pt x="42948" y="536587"/>
                  </a:lnTo>
                  <a:lnTo>
                    <a:pt x="40049" y="520378"/>
                  </a:lnTo>
                  <a:lnTo>
                    <a:pt x="37489" y="503809"/>
                  </a:lnTo>
                  <a:lnTo>
                    <a:pt x="35434" y="486957"/>
                  </a:lnTo>
                  <a:lnTo>
                    <a:pt x="33717" y="469894"/>
                  </a:lnTo>
                  <a:lnTo>
                    <a:pt x="31950" y="452681"/>
                  </a:lnTo>
                  <a:lnTo>
                    <a:pt x="29911" y="435361"/>
                  </a:lnTo>
                  <a:lnTo>
                    <a:pt x="27710" y="417968"/>
                  </a:lnTo>
                  <a:lnTo>
                    <a:pt x="25685" y="400524"/>
                  </a:lnTo>
                  <a:lnTo>
                    <a:pt x="24021" y="383047"/>
                  </a:lnTo>
                  <a:lnTo>
                    <a:pt x="22582" y="365546"/>
                  </a:lnTo>
                  <a:lnTo>
                    <a:pt x="21009" y="348030"/>
                  </a:lnTo>
                  <a:lnTo>
                    <a:pt x="19104" y="330508"/>
                  </a:lnTo>
                  <a:lnTo>
                    <a:pt x="16993" y="313148"/>
                  </a:lnTo>
                  <a:lnTo>
                    <a:pt x="15030" y="296258"/>
                  </a:lnTo>
                  <a:lnTo>
                    <a:pt x="13408" y="279965"/>
                  </a:lnTo>
                  <a:lnTo>
                    <a:pt x="11997" y="264075"/>
                  </a:lnTo>
                  <a:lnTo>
                    <a:pt x="10443" y="248178"/>
                  </a:lnTo>
                  <a:lnTo>
                    <a:pt x="8550" y="232040"/>
                  </a:lnTo>
                  <a:lnTo>
                    <a:pt x="6447" y="215759"/>
                  </a:lnTo>
                  <a:lnTo>
                    <a:pt x="4490" y="199669"/>
                  </a:lnTo>
                  <a:lnTo>
                    <a:pt x="2877" y="183940"/>
                  </a:lnTo>
                  <a:lnTo>
                    <a:pt x="1641" y="168105"/>
                  </a:lnTo>
                  <a:lnTo>
                    <a:pt x="737" y="151188"/>
                  </a:lnTo>
                  <a:lnTo>
                    <a:pt x="103" y="132738"/>
                  </a:lnTo>
                  <a:lnTo>
                    <a:pt x="0" y="113108"/>
                  </a:lnTo>
                  <a:lnTo>
                    <a:pt x="988" y="93159"/>
                  </a:lnTo>
                  <a:lnTo>
                    <a:pt x="3293" y="73461"/>
                  </a:lnTo>
                  <a:lnTo>
                    <a:pt x="7147" y="54864"/>
                  </a:lnTo>
                  <a:lnTo>
                    <a:pt x="12940" y="38600"/>
                  </a:lnTo>
                  <a:lnTo>
                    <a:pt x="20694" y="25127"/>
                  </a:lnTo>
                  <a:lnTo>
                    <a:pt x="30138" y="14560"/>
                  </a:lnTo>
                  <a:lnTo>
                    <a:pt x="40911" y="7031"/>
                  </a:lnTo>
                  <a:lnTo>
                    <a:pt x="52662" y="2301"/>
                  </a:lnTo>
                  <a:lnTo>
                    <a:pt x="64787" y="34"/>
                  </a:lnTo>
                  <a:lnTo>
                    <a:pt x="76458" y="0"/>
                  </a:lnTo>
                  <a:lnTo>
                    <a:pt x="87264" y="1855"/>
                  </a:lnTo>
                  <a:lnTo>
                    <a:pt x="97162" y="5196"/>
                  </a:lnTo>
                  <a:lnTo>
                    <a:pt x="106278" y="9646"/>
                  </a:lnTo>
                  <a:lnTo>
                    <a:pt x="114783" y="14894"/>
                  </a:lnTo>
                  <a:lnTo>
                    <a:pt x="122837" y="20703"/>
                  </a:lnTo>
                  <a:lnTo>
                    <a:pt x="130566" y="26902"/>
                  </a:lnTo>
                  <a:lnTo>
                    <a:pt x="138070" y="33367"/>
                  </a:lnTo>
                  <a:lnTo>
                    <a:pt x="145418" y="40013"/>
                  </a:lnTo>
                  <a:lnTo>
                    <a:pt x="152658" y="46782"/>
                  </a:lnTo>
                  <a:lnTo>
                    <a:pt x="159821" y="53638"/>
                  </a:lnTo>
                  <a:lnTo>
                    <a:pt x="166767" y="60717"/>
                  </a:lnTo>
                  <a:lnTo>
                    <a:pt x="173205" y="68310"/>
                  </a:lnTo>
                  <a:lnTo>
                    <a:pt x="179016" y="76536"/>
                  </a:lnTo>
                  <a:lnTo>
                    <a:pt x="184239" y="85521"/>
                  </a:lnTo>
                  <a:lnTo>
                    <a:pt x="188981" y="95462"/>
                  </a:lnTo>
                  <a:lnTo>
                    <a:pt x="193357" y="106371"/>
                  </a:lnTo>
                  <a:lnTo>
                    <a:pt x="197467" y="117951"/>
                  </a:lnTo>
                  <a:lnTo>
                    <a:pt x="201387" y="129716"/>
                  </a:lnTo>
                  <a:lnTo>
                    <a:pt x="205172" y="141372"/>
                  </a:lnTo>
                  <a:lnTo>
                    <a:pt x="208697" y="152977"/>
                  </a:lnTo>
                  <a:lnTo>
                    <a:pt x="211685" y="164834"/>
                  </a:lnTo>
                  <a:lnTo>
                    <a:pt x="214027" y="177108"/>
                  </a:lnTo>
                  <a:lnTo>
                    <a:pt x="215768" y="189810"/>
                  </a:lnTo>
                  <a:lnTo>
                    <a:pt x="217020" y="202876"/>
                  </a:lnTo>
                  <a:lnTo>
                    <a:pt x="217894" y="216235"/>
                  </a:lnTo>
                  <a:lnTo>
                    <a:pt x="218330" y="230140"/>
                  </a:lnTo>
                  <a:lnTo>
                    <a:pt x="218098" y="245146"/>
                  </a:lnTo>
                  <a:lnTo>
                    <a:pt x="217123" y="261453"/>
                  </a:lnTo>
                  <a:lnTo>
                    <a:pt x="215316" y="278472"/>
                  </a:lnTo>
                  <a:lnTo>
                    <a:pt x="212500" y="295056"/>
                  </a:lnTo>
                  <a:lnTo>
                    <a:pt x="208673" y="310577"/>
                  </a:lnTo>
                  <a:lnTo>
                    <a:pt x="203814" y="324929"/>
                  </a:lnTo>
                  <a:lnTo>
                    <a:pt x="197804" y="338255"/>
                  </a:lnTo>
                  <a:lnTo>
                    <a:pt x="190682" y="350768"/>
                  </a:lnTo>
                  <a:lnTo>
                    <a:pt x="182459" y="362511"/>
                  </a:lnTo>
                  <a:lnTo>
                    <a:pt x="173037" y="373346"/>
                  </a:lnTo>
                  <a:lnTo>
                    <a:pt x="162472" y="383264"/>
                  </a:lnTo>
                  <a:lnTo>
                    <a:pt x="150784" y="392063"/>
                  </a:lnTo>
                  <a:lnTo>
                    <a:pt x="137883" y="399296"/>
                  </a:lnTo>
                  <a:lnTo>
                    <a:pt x="123855" y="404863"/>
                  </a:lnTo>
                  <a:lnTo>
                    <a:pt x="109652" y="408965"/>
                  </a:lnTo>
                  <a:lnTo>
                    <a:pt x="95601" y="412336"/>
                  </a:lnTo>
                  <a:lnTo>
                    <a:pt x="80467" y="415273"/>
                  </a:lnTo>
                  <a:lnTo>
                    <a:pt x="61861" y="4182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11523" y="1221305"/>
              <a:ext cx="31587" cy="821224"/>
            </a:xfrm>
            <a:custGeom>
              <a:avLst/>
              <a:gdLst/>
              <a:ahLst/>
              <a:cxnLst/>
              <a:rect l="0" t="0" r="0" b="0"/>
              <a:pathLst>
                <a:path w="31587" h="821224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30"/>
                  </a:lnTo>
                  <a:lnTo>
                    <a:pt x="5" y="99763"/>
                  </a:lnTo>
                  <a:lnTo>
                    <a:pt x="178" y="117167"/>
                  </a:lnTo>
                  <a:lnTo>
                    <a:pt x="825" y="135681"/>
                  </a:lnTo>
                  <a:lnTo>
                    <a:pt x="2074" y="155514"/>
                  </a:lnTo>
                  <a:lnTo>
                    <a:pt x="3727" y="176564"/>
                  </a:lnTo>
                  <a:lnTo>
                    <a:pt x="5375" y="198606"/>
                  </a:lnTo>
                  <a:lnTo>
                    <a:pt x="6778" y="221399"/>
                  </a:lnTo>
                  <a:lnTo>
                    <a:pt x="7871" y="244738"/>
                  </a:lnTo>
                  <a:lnTo>
                    <a:pt x="8679" y="268465"/>
                  </a:lnTo>
                  <a:lnTo>
                    <a:pt x="9262" y="292466"/>
                  </a:lnTo>
                  <a:lnTo>
                    <a:pt x="9840" y="316819"/>
                  </a:lnTo>
                  <a:lnTo>
                    <a:pt x="10767" y="341774"/>
                  </a:lnTo>
                  <a:lnTo>
                    <a:pt x="12207" y="367411"/>
                  </a:lnTo>
                  <a:lnTo>
                    <a:pt x="13989" y="393340"/>
                  </a:lnTo>
                  <a:lnTo>
                    <a:pt x="15725" y="418828"/>
                  </a:lnTo>
                  <a:lnTo>
                    <a:pt x="17186" y="443496"/>
                  </a:lnTo>
                  <a:lnTo>
                    <a:pt x="18319" y="467468"/>
                  </a:lnTo>
                  <a:lnTo>
                    <a:pt x="19154" y="491171"/>
                  </a:lnTo>
                  <a:lnTo>
                    <a:pt x="19754" y="514888"/>
                  </a:lnTo>
                  <a:lnTo>
                    <a:pt x="20344" y="538411"/>
                  </a:lnTo>
                  <a:lnTo>
                    <a:pt x="21279" y="561145"/>
                  </a:lnTo>
                  <a:lnTo>
                    <a:pt x="22724" y="582814"/>
                  </a:lnTo>
                  <a:lnTo>
                    <a:pt x="24511" y="603451"/>
                  </a:lnTo>
                  <a:lnTo>
                    <a:pt x="26249" y="623230"/>
                  </a:lnTo>
                  <a:lnTo>
                    <a:pt x="27713" y="642347"/>
                  </a:lnTo>
                  <a:lnTo>
                    <a:pt x="28846" y="660813"/>
                  </a:lnTo>
                  <a:lnTo>
                    <a:pt x="29681" y="678460"/>
                  </a:lnTo>
                  <a:lnTo>
                    <a:pt x="30277" y="695268"/>
                  </a:lnTo>
                  <a:lnTo>
                    <a:pt x="30694" y="711507"/>
                  </a:lnTo>
                  <a:lnTo>
                    <a:pt x="30982" y="727639"/>
                  </a:lnTo>
                  <a:lnTo>
                    <a:pt x="31179" y="743921"/>
                  </a:lnTo>
                  <a:lnTo>
                    <a:pt x="31312" y="759877"/>
                  </a:lnTo>
                  <a:lnTo>
                    <a:pt x="31417" y="776056"/>
                  </a:lnTo>
                  <a:lnTo>
                    <a:pt x="31503" y="795004"/>
                  </a:lnTo>
                  <a:lnTo>
                    <a:pt x="31586" y="8212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27337" y="1779316"/>
              <a:ext cx="52643" cy="157928"/>
            </a:xfrm>
            <a:custGeom>
              <a:avLst/>
              <a:gdLst/>
              <a:ahLst/>
              <a:cxnLst/>
              <a:rect l="0" t="0" r="0" b="0"/>
              <a:pathLst>
                <a:path w="52643" h="157928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9" y="32467"/>
                  </a:lnTo>
                  <a:lnTo>
                    <a:pt x="4041" y="43114"/>
                  </a:lnTo>
                  <a:lnTo>
                    <a:pt x="7005" y="54754"/>
                  </a:lnTo>
                  <a:lnTo>
                    <a:pt x="10925" y="67642"/>
                  </a:lnTo>
                  <a:lnTo>
                    <a:pt x="15674" y="81375"/>
                  </a:lnTo>
                  <a:lnTo>
                    <a:pt x="21078" y="95130"/>
                  </a:lnTo>
                  <a:lnTo>
                    <a:pt x="26960" y="108401"/>
                  </a:lnTo>
                  <a:lnTo>
                    <a:pt x="32880" y="120605"/>
                  </a:lnTo>
                  <a:lnTo>
                    <a:pt x="38714" y="132109"/>
                  </a:lnTo>
                  <a:lnTo>
                    <a:pt x="44972" y="143917"/>
                  </a:lnTo>
                  <a:lnTo>
                    <a:pt x="52642" y="1579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11523" y="1737202"/>
              <a:ext cx="347441" cy="852809"/>
            </a:xfrm>
            <a:custGeom>
              <a:avLst/>
              <a:gdLst/>
              <a:ahLst/>
              <a:cxnLst/>
              <a:rect l="0" t="0" r="0" b="0"/>
              <a:pathLst>
                <a:path w="347441" h="852809">
                  <a:moveTo>
                    <a:pt x="347440" y="0"/>
                  </a:moveTo>
                  <a:lnTo>
                    <a:pt x="344373" y="8935"/>
                  </a:lnTo>
                  <a:lnTo>
                    <a:pt x="340310" y="18562"/>
                  </a:lnTo>
                  <a:lnTo>
                    <a:pt x="334822" y="29845"/>
                  </a:lnTo>
                  <a:lnTo>
                    <a:pt x="328235" y="42340"/>
                  </a:lnTo>
                  <a:lnTo>
                    <a:pt x="321085" y="55171"/>
                  </a:lnTo>
                  <a:lnTo>
                    <a:pt x="313742" y="67794"/>
                  </a:lnTo>
                  <a:lnTo>
                    <a:pt x="306382" y="80177"/>
                  </a:lnTo>
                  <a:lnTo>
                    <a:pt x="299073" y="92620"/>
                  </a:lnTo>
                  <a:lnTo>
                    <a:pt x="291829" y="105319"/>
                  </a:lnTo>
                  <a:lnTo>
                    <a:pt x="284645" y="118320"/>
                  </a:lnTo>
                  <a:lnTo>
                    <a:pt x="277509" y="131594"/>
                  </a:lnTo>
                  <a:lnTo>
                    <a:pt x="270402" y="145091"/>
                  </a:lnTo>
                  <a:lnTo>
                    <a:pt x="263154" y="158920"/>
                  </a:lnTo>
                  <a:lnTo>
                    <a:pt x="255448" y="173343"/>
                  </a:lnTo>
                  <a:lnTo>
                    <a:pt x="247150" y="188454"/>
                  </a:lnTo>
                  <a:lnTo>
                    <a:pt x="238287" y="204196"/>
                  </a:lnTo>
                  <a:lnTo>
                    <a:pt x="228960" y="220448"/>
                  </a:lnTo>
                  <a:lnTo>
                    <a:pt x="219281" y="237086"/>
                  </a:lnTo>
                  <a:lnTo>
                    <a:pt x="209511" y="254005"/>
                  </a:lnTo>
                  <a:lnTo>
                    <a:pt x="200033" y="271123"/>
                  </a:lnTo>
                  <a:lnTo>
                    <a:pt x="191026" y="288378"/>
                  </a:lnTo>
                  <a:lnTo>
                    <a:pt x="182334" y="305728"/>
                  </a:lnTo>
                  <a:lnTo>
                    <a:pt x="173578" y="323143"/>
                  </a:lnTo>
                  <a:lnTo>
                    <a:pt x="164536" y="340606"/>
                  </a:lnTo>
                  <a:lnTo>
                    <a:pt x="155157" y="358266"/>
                  </a:lnTo>
                  <a:lnTo>
                    <a:pt x="145474" y="376422"/>
                  </a:lnTo>
                  <a:lnTo>
                    <a:pt x="135553" y="395196"/>
                  </a:lnTo>
                  <a:lnTo>
                    <a:pt x="125619" y="414551"/>
                  </a:lnTo>
                  <a:lnTo>
                    <a:pt x="116030" y="434384"/>
                  </a:lnTo>
                  <a:lnTo>
                    <a:pt x="106953" y="454579"/>
                  </a:lnTo>
                  <a:lnTo>
                    <a:pt x="98385" y="475040"/>
                  </a:lnTo>
                  <a:lnTo>
                    <a:pt x="90244" y="495688"/>
                  </a:lnTo>
                  <a:lnTo>
                    <a:pt x="82432" y="516467"/>
                  </a:lnTo>
                  <a:lnTo>
                    <a:pt x="74863" y="537337"/>
                  </a:lnTo>
                  <a:lnTo>
                    <a:pt x="67467" y="558267"/>
                  </a:lnTo>
                  <a:lnTo>
                    <a:pt x="60195" y="579239"/>
                  </a:lnTo>
                  <a:lnTo>
                    <a:pt x="53175" y="600239"/>
                  </a:lnTo>
                  <a:lnTo>
                    <a:pt x="46688" y="621258"/>
                  </a:lnTo>
                  <a:lnTo>
                    <a:pt x="40843" y="642289"/>
                  </a:lnTo>
                  <a:lnTo>
                    <a:pt x="35597" y="663329"/>
                  </a:lnTo>
                  <a:lnTo>
                    <a:pt x="30839" y="684375"/>
                  </a:lnTo>
                  <a:lnTo>
                    <a:pt x="26452" y="705411"/>
                  </a:lnTo>
                  <a:lnTo>
                    <a:pt x="22336" y="725944"/>
                  </a:lnTo>
                  <a:lnTo>
                    <a:pt x="18411" y="745053"/>
                  </a:lnTo>
                  <a:lnTo>
                    <a:pt x="14624" y="762348"/>
                  </a:lnTo>
                  <a:lnTo>
                    <a:pt x="11083" y="778061"/>
                  </a:lnTo>
                  <a:lnTo>
                    <a:pt x="7709" y="794633"/>
                  </a:lnTo>
                  <a:lnTo>
                    <a:pt x="4202" y="816871"/>
                  </a:lnTo>
                  <a:lnTo>
                    <a:pt x="0" y="8528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93262" y="1874072"/>
              <a:ext cx="7817" cy="242156"/>
            </a:xfrm>
            <a:custGeom>
              <a:avLst/>
              <a:gdLst/>
              <a:ahLst/>
              <a:cxnLst/>
              <a:rect l="0" t="0" r="0" b="0"/>
              <a:pathLst>
                <a:path w="7817" h="242156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70"/>
                  </a:lnTo>
                  <a:lnTo>
                    <a:pt x="201" y="54351"/>
                  </a:lnTo>
                  <a:lnTo>
                    <a:pt x="0" y="71644"/>
                  </a:lnTo>
                  <a:lnTo>
                    <a:pt x="651" y="90024"/>
                  </a:lnTo>
                  <a:lnTo>
                    <a:pt x="1890" y="108877"/>
                  </a:lnTo>
                  <a:lnTo>
                    <a:pt x="3254" y="127360"/>
                  </a:lnTo>
                  <a:lnTo>
                    <a:pt x="4463" y="145035"/>
                  </a:lnTo>
                  <a:lnTo>
                    <a:pt x="5428" y="161820"/>
                  </a:lnTo>
                  <a:lnTo>
                    <a:pt x="6253" y="179757"/>
                  </a:lnTo>
                  <a:lnTo>
                    <a:pt x="7008" y="203770"/>
                  </a:lnTo>
                  <a:lnTo>
                    <a:pt x="7816" y="2421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22134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07567" y="1736539"/>
              <a:ext cx="177781" cy="411275"/>
            </a:xfrm>
            <a:custGeom>
              <a:avLst/>
              <a:gdLst/>
              <a:ahLst/>
              <a:cxnLst/>
              <a:rect l="0" t="0" r="0" b="0"/>
              <a:pathLst>
                <a:path w="177781" h="411275">
                  <a:moveTo>
                    <a:pt x="30381" y="337575"/>
                  </a:moveTo>
                  <a:lnTo>
                    <a:pt x="24647" y="325705"/>
                  </a:lnTo>
                  <a:lnTo>
                    <a:pt x="20363" y="313296"/>
                  </a:lnTo>
                  <a:lnTo>
                    <a:pt x="17153" y="299118"/>
                  </a:lnTo>
                  <a:lnTo>
                    <a:pt x="14619" y="283756"/>
                  </a:lnTo>
                  <a:lnTo>
                    <a:pt x="12274" y="268408"/>
                  </a:lnTo>
                  <a:lnTo>
                    <a:pt x="9830" y="253765"/>
                  </a:lnTo>
                  <a:lnTo>
                    <a:pt x="7348" y="239524"/>
                  </a:lnTo>
                  <a:lnTo>
                    <a:pt x="5132" y="224689"/>
                  </a:lnTo>
                  <a:lnTo>
                    <a:pt x="3343" y="208716"/>
                  </a:lnTo>
                  <a:lnTo>
                    <a:pt x="1988" y="191701"/>
                  </a:lnTo>
                  <a:lnTo>
                    <a:pt x="1004" y="174114"/>
                  </a:lnTo>
                  <a:lnTo>
                    <a:pt x="312" y="156312"/>
                  </a:lnTo>
                  <a:lnTo>
                    <a:pt x="0" y="138475"/>
                  </a:lnTo>
                  <a:lnTo>
                    <a:pt x="315" y="120674"/>
                  </a:lnTo>
                  <a:lnTo>
                    <a:pt x="1342" y="102936"/>
                  </a:lnTo>
                  <a:lnTo>
                    <a:pt x="3014" y="85586"/>
                  </a:lnTo>
                  <a:lnTo>
                    <a:pt x="5207" y="69229"/>
                  </a:lnTo>
                  <a:lnTo>
                    <a:pt x="7803" y="54118"/>
                  </a:lnTo>
                  <a:lnTo>
                    <a:pt x="11020" y="40343"/>
                  </a:lnTo>
                  <a:lnTo>
                    <a:pt x="15390" y="28001"/>
                  </a:lnTo>
                  <a:lnTo>
                    <a:pt x="21105" y="17018"/>
                  </a:lnTo>
                  <a:lnTo>
                    <a:pt x="27892" y="7980"/>
                  </a:lnTo>
                  <a:lnTo>
                    <a:pt x="35212" y="2169"/>
                  </a:lnTo>
                  <a:lnTo>
                    <a:pt x="42690" y="0"/>
                  </a:lnTo>
                  <a:lnTo>
                    <a:pt x="50149" y="967"/>
                  </a:lnTo>
                  <a:lnTo>
                    <a:pt x="57531" y="4124"/>
                  </a:lnTo>
                  <a:lnTo>
                    <a:pt x="64821" y="8690"/>
                  </a:lnTo>
                  <a:lnTo>
                    <a:pt x="71868" y="14309"/>
                  </a:lnTo>
                  <a:lnTo>
                    <a:pt x="78380" y="20962"/>
                  </a:lnTo>
                  <a:lnTo>
                    <a:pt x="84245" y="28580"/>
                  </a:lnTo>
                  <a:lnTo>
                    <a:pt x="89506" y="37166"/>
                  </a:lnTo>
                  <a:lnTo>
                    <a:pt x="94275" y="46847"/>
                  </a:lnTo>
                  <a:lnTo>
                    <a:pt x="98670" y="57589"/>
                  </a:lnTo>
                  <a:lnTo>
                    <a:pt x="102791" y="69229"/>
                  </a:lnTo>
                  <a:lnTo>
                    <a:pt x="106720" y="81567"/>
                  </a:lnTo>
                  <a:lnTo>
                    <a:pt x="110519" y="94422"/>
                  </a:lnTo>
                  <a:lnTo>
                    <a:pt x="114394" y="107646"/>
                  </a:lnTo>
                  <a:lnTo>
                    <a:pt x="118682" y="121130"/>
                  </a:lnTo>
                  <a:lnTo>
                    <a:pt x="123527" y="134792"/>
                  </a:lnTo>
                  <a:lnTo>
                    <a:pt x="128748" y="148577"/>
                  </a:lnTo>
                  <a:lnTo>
                    <a:pt x="133944" y="162445"/>
                  </a:lnTo>
                  <a:lnTo>
                    <a:pt x="138883" y="176368"/>
                  </a:lnTo>
                  <a:lnTo>
                    <a:pt x="143502" y="190330"/>
                  </a:lnTo>
                  <a:lnTo>
                    <a:pt x="147831" y="204316"/>
                  </a:lnTo>
                  <a:lnTo>
                    <a:pt x="151922" y="218320"/>
                  </a:lnTo>
                  <a:lnTo>
                    <a:pt x="155669" y="232335"/>
                  </a:lnTo>
                  <a:lnTo>
                    <a:pt x="158813" y="246358"/>
                  </a:lnTo>
                  <a:lnTo>
                    <a:pt x="161267" y="260381"/>
                  </a:lnTo>
                  <a:lnTo>
                    <a:pt x="163256" y="274240"/>
                  </a:lnTo>
                  <a:lnTo>
                    <a:pt x="165205" y="287625"/>
                  </a:lnTo>
                  <a:lnTo>
                    <a:pt x="167367" y="300411"/>
                  </a:lnTo>
                  <a:lnTo>
                    <a:pt x="169652" y="312795"/>
                  </a:lnTo>
                  <a:lnTo>
                    <a:pt x="171731" y="325183"/>
                  </a:lnTo>
                  <a:lnTo>
                    <a:pt x="173427" y="337808"/>
                  </a:lnTo>
                  <a:lnTo>
                    <a:pt x="174721" y="350511"/>
                  </a:lnTo>
                  <a:lnTo>
                    <a:pt x="175804" y="364285"/>
                  </a:lnTo>
                  <a:lnTo>
                    <a:pt x="176770" y="382581"/>
                  </a:lnTo>
                  <a:lnTo>
                    <a:pt x="177780" y="4112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20488" y="1786734"/>
              <a:ext cx="259658" cy="892280"/>
            </a:xfrm>
            <a:custGeom>
              <a:avLst/>
              <a:gdLst/>
              <a:ahLst/>
              <a:cxnLst/>
              <a:rect l="0" t="0" r="0" b="0"/>
              <a:pathLst>
                <a:path w="259658" h="892280">
                  <a:moveTo>
                    <a:pt x="143843" y="213680"/>
                  </a:moveTo>
                  <a:lnTo>
                    <a:pt x="149644" y="207544"/>
                  </a:lnTo>
                  <a:lnTo>
                    <a:pt x="154568" y="199419"/>
                  </a:lnTo>
                  <a:lnTo>
                    <a:pt x="159066" y="188439"/>
                  </a:lnTo>
                  <a:lnTo>
                    <a:pt x="163115" y="175092"/>
                  </a:lnTo>
                  <a:lnTo>
                    <a:pt x="166479" y="160144"/>
                  </a:lnTo>
                  <a:lnTo>
                    <a:pt x="169083" y="144213"/>
                  </a:lnTo>
                  <a:lnTo>
                    <a:pt x="170838" y="128013"/>
                  </a:lnTo>
                  <a:lnTo>
                    <a:pt x="171568" y="112395"/>
                  </a:lnTo>
                  <a:lnTo>
                    <a:pt x="171277" y="97754"/>
                  </a:lnTo>
                  <a:lnTo>
                    <a:pt x="169945" y="83946"/>
                  </a:lnTo>
                  <a:lnTo>
                    <a:pt x="167457" y="70512"/>
                  </a:lnTo>
                  <a:lnTo>
                    <a:pt x="163853" y="57143"/>
                  </a:lnTo>
                  <a:lnTo>
                    <a:pt x="159145" y="44025"/>
                  </a:lnTo>
                  <a:lnTo>
                    <a:pt x="153237" y="31735"/>
                  </a:lnTo>
                  <a:lnTo>
                    <a:pt x="146179" y="20556"/>
                  </a:lnTo>
                  <a:lnTo>
                    <a:pt x="137829" y="11100"/>
                  </a:lnTo>
                  <a:lnTo>
                    <a:pt x="127790" y="4417"/>
                  </a:lnTo>
                  <a:lnTo>
                    <a:pt x="116010" y="820"/>
                  </a:lnTo>
                  <a:lnTo>
                    <a:pt x="103202" y="0"/>
                  </a:lnTo>
                  <a:lnTo>
                    <a:pt x="90607" y="1411"/>
                  </a:lnTo>
                  <a:lnTo>
                    <a:pt x="78924" y="4506"/>
                  </a:lnTo>
                  <a:lnTo>
                    <a:pt x="68474" y="8985"/>
                  </a:lnTo>
                  <a:lnTo>
                    <a:pt x="59452" y="14798"/>
                  </a:lnTo>
                  <a:lnTo>
                    <a:pt x="51796" y="21816"/>
                  </a:lnTo>
                  <a:lnTo>
                    <a:pt x="45281" y="29983"/>
                  </a:lnTo>
                  <a:lnTo>
                    <a:pt x="39648" y="39374"/>
                  </a:lnTo>
                  <a:lnTo>
                    <a:pt x="34664" y="49913"/>
                  </a:lnTo>
                  <a:lnTo>
                    <a:pt x="30141" y="61246"/>
                  </a:lnTo>
                  <a:lnTo>
                    <a:pt x="25942" y="72845"/>
                  </a:lnTo>
                  <a:lnTo>
                    <a:pt x="21965" y="84390"/>
                  </a:lnTo>
                  <a:lnTo>
                    <a:pt x="18141" y="95921"/>
                  </a:lnTo>
                  <a:lnTo>
                    <a:pt x="14420" y="107729"/>
                  </a:lnTo>
                  <a:lnTo>
                    <a:pt x="10773" y="119970"/>
                  </a:lnTo>
                  <a:lnTo>
                    <a:pt x="7342" y="132650"/>
                  </a:lnTo>
                  <a:lnTo>
                    <a:pt x="4417" y="145701"/>
                  </a:lnTo>
                  <a:lnTo>
                    <a:pt x="2123" y="159050"/>
                  </a:lnTo>
                  <a:lnTo>
                    <a:pt x="583" y="172949"/>
                  </a:lnTo>
                  <a:lnTo>
                    <a:pt x="0" y="187950"/>
                  </a:lnTo>
                  <a:lnTo>
                    <a:pt x="391" y="204254"/>
                  </a:lnTo>
                  <a:lnTo>
                    <a:pt x="1790" y="221271"/>
                  </a:lnTo>
                  <a:lnTo>
                    <a:pt x="4324" y="237854"/>
                  </a:lnTo>
                  <a:lnTo>
                    <a:pt x="7954" y="253370"/>
                  </a:lnTo>
                  <a:lnTo>
                    <a:pt x="12509" y="267548"/>
                  </a:lnTo>
                  <a:lnTo>
                    <a:pt x="17783" y="280226"/>
                  </a:lnTo>
                  <a:lnTo>
                    <a:pt x="23593" y="291476"/>
                  </a:lnTo>
                  <a:lnTo>
                    <a:pt x="29950" y="301048"/>
                  </a:lnTo>
                  <a:lnTo>
                    <a:pt x="37049" y="308290"/>
                  </a:lnTo>
                  <a:lnTo>
                    <a:pt x="44935" y="313045"/>
                  </a:lnTo>
                  <a:lnTo>
                    <a:pt x="53520" y="315274"/>
                  </a:lnTo>
                  <a:lnTo>
                    <a:pt x="62661" y="314810"/>
                  </a:lnTo>
                  <a:lnTo>
                    <a:pt x="72219" y="311821"/>
                  </a:lnTo>
                  <a:lnTo>
                    <a:pt x="82077" y="306409"/>
                  </a:lnTo>
                  <a:lnTo>
                    <a:pt x="92148" y="298441"/>
                  </a:lnTo>
                  <a:lnTo>
                    <a:pt x="102362" y="288088"/>
                  </a:lnTo>
                  <a:lnTo>
                    <a:pt x="112508" y="275919"/>
                  </a:lnTo>
                  <a:lnTo>
                    <a:pt x="122247" y="262697"/>
                  </a:lnTo>
                  <a:lnTo>
                    <a:pt x="131423" y="248952"/>
                  </a:lnTo>
                  <a:lnTo>
                    <a:pt x="139889" y="234810"/>
                  </a:lnTo>
                  <a:lnTo>
                    <a:pt x="147431" y="220105"/>
                  </a:lnTo>
                  <a:lnTo>
                    <a:pt x="154022" y="204777"/>
                  </a:lnTo>
                  <a:lnTo>
                    <a:pt x="159787" y="189213"/>
                  </a:lnTo>
                  <a:lnTo>
                    <a:pt x="164902" y="174137"/>
                  </a:lnTo>
                  <a:lnTo>
                    <a:pt x="169539" y="159984"/>
                  </a:lnTo>
                  <a:lnTo>
                    <a:pt x="174052" y="149101"/>
                  </a:lnTo>
                  <a:lnTo>
                    <a:pt x="178200" y="144668"/>
                  </a:lnTo>
                  <a:lnTo>
                    <a:pt x="181134" y="146220"/>
                  </a:lnTo>
                  <a:lnTo>
                    <a:pt x="182982" y="152067"/>
                  </a:lnTo>
                  <a:lnTo>
                    <a:pt x="184280" y="160762"/>
                  </a:lnTo>
                  <a:lnTo>
                    <a:pt x="185615" y="171308"/>
                  </a:lnTo>
                  <a:lnTo>
                    <a:pt x="187287" y="183060"/>
                  </a:lnTo>
                  <a:lnTo>
                    <a:pt x="189205" y="195762"/>
                  </a:lnTo>
                  <a:lnTo>
                    <a:pt x="191022" y="209452"/>
                  </a:lnTo>
                  <a:lnTo>
                    <a:pt x="192532" y="224088"/>
                  </a:lnTo>
                  <a:lnTo>
                    <a:pt x="193695" y="239687"/>
                  </a:lnTo>
                  <a:lnTo>
                    <a:pt x="194548" y="256379"/>
                  </a:lnTo>
                  <a:lnTo>
                    <a:pt x="195160" y="274134"/>
                  </a:lnTo>
                  <a:lnTo>
                    <a:pt x="195758" y="292787"/>
                  </a:lnTo>
                  <a:lnTo>
                    <a:pt x="196699" y="312140"/>
                  </a:lnTo>
                  <a:lnTo>
                    <a:pt x="198147" y="332016"/>
                  </a:lnTo>
                  <a:lnTo>
                    <a:pt x="199935" y="352431"/>
                  </a:lnTo>
                  <a:lnTo>
                    <a:pt x="201675" y="373580"/>
                  </a:lnTo>
                  <a:lnTo>
                    <a:pt x="203139" y="395509"/>
                  </a:lnTo>
                  <a:lnTo>
                    <a:pt x="204273" y="417965"/>
                  </a:lnTo>
                  <a:lnTo>
                    <a:pt x="205109" y="440500"/>
                  </a:lnTo>
                  <a:lnTo>
                    <a:pt x="205705" y="462850"/>
                  </a:lnTo>
                  <a:lnTo>
                    <a:pt x="206123" y="485096"/>
                  </a:lnTo>
                  <a:lnTo>
                    <a:pt x="206411" y="507557"/>
                  </a:lnTo>
                  <a:lnTo>
                    <a:pt x="206607" y="530407"/>
                  </a:lnTo>
                  <a:lnTo>
                    <a:pt x="206741" y="553498"/>
                  </a:lnTo>
                  <a:lnTo>
                    <a:pt x="206831" y="576468"/>
                  </a:lnTo>
                  <a:lnTo>
                    <a:pt x="206891" y="599108"/>
                  </a:lnTo>
                  <a:lnTo>
                    <a:pt x="206932" y="621381"/>
                  </a:lnTo>
                  <a:lnTo>
                    <a:pt x="206959" y="643329"/>
                  </a:lnTo>
                  <a:lnTo>
                    <a:pt x="206973" y="665016"/>
                  </a:lnTo>
                  <a:lnTo>
                    <a:pt x="206813" y="686342"/>
                  </a:lnTo>
                  <a:lnTo>
                    <a:pt x="206172" y="707056"/>
                  </a:lnTo>
                  <a:lnTo>
                    <a:pt x="204924" y="727063"/>
                  </a:lnTo>
                  <a:lnTo>
                    <a:pt x="203102" y="746263"/>
                  </a:lnTo>
                  <a:lnTo>
                    <a:pt x="200808" y="764470"/>
                  </a:lnTo>
                  <a:lnTo>
                    <a:pt x="198154" y="781678"/>
                  </a:lnTo>
                  <a:lnTo>
                    <a:pt x="195237" y="797861"/>
                  </a:lnTo>
                  <a:lnTo>
                    <a:pt x="192133" y="812897"/>
                  </a:lnTo>
                  <a:lnTo>
                    <a:pt x="188895" y="826830"/>
                  </a:lnTo>
                  <a:lnTo>
                    <a:pt x="185399" y="839833"/>
                  </a:lnTo>
                  <a:lnTo>
                    <a:pt x="181367" y="852113"/>
                  </a:lnTo>
                  <a:lnTo>
                    <a:pt x="176679" y="863842"/>
                  </a:lnTo>
                  <a:lnTo>
                    <a:pt x="171055" y="874517"/>
                  </a:lnTo>
                  <a:lnTo>
                    <a:pt x="163990" y="883023"/>
                  </a:lnTo>
                  <a:lnTo>
                    <a:pt x="155344" y="888917"/>
                  </a:lnTo>
                  <a:lnTo>
                    <a:pt x="145282" y="892058"/>
                  </a:lnTo>
                  <a:lnTo>
                    <a:pt x="134086" y="892279"/>
                  </a:lnTo>
                  <a:lnTo>
                    <a:pt x="122042" y="889785"/>
                  </a:lnTo>
                  <a:lnTo>
                    <a:pt x="109551" y="884723"/>
                  </a:lnTo>
                  <a:lnTo>
                    <a:pt x="97100" y="876997"/>
                  </a:lnTo>
                  <a:lnTo>
                    <a:pt x="84962" y="866815"/>
                  </a:lnTo>
                  <a:lnTo>
                    <a:pt x="73526" y="854931"/>
                  </a:lnTo>
                  <a:lnTo>
                    <a:pt x="63371" y="842434"/>
                  </a:lnTo>
                  <a:lnTo>
                    <a:pt x="54694" y="829980"/>
                  </a:lnTo>
                  <a:lnTo>
                    <a:pt x="47528" y="817180"/>
                  </a:lnTo>
                  <a:lnTo>
                    <a:pt x="41924" y="802849"/>
                  </a:lnTo>
                  <a:lnTo>
                    <a:pt x="37743" y="786438"/>
                  </a:lnTo>
                  <a:lnTo>
                    <a:pt x="34730" y="768499"/>
                  </a:lnTo>
                  <a:lnTo>
                    <a:pt x="32607" y="750292"/>
                  </a:lnTo>
                  <a:lnTo>
                    <a:pt x="31136" y="732599"/>
                  </a:lnTo>
                  <a:lnTo>
                    <a:pt x="30128" y="715669"/>
                  </a:lnTo>
                  <a:lnTo>
                    <a:pt x="29441" y="699473"/>
                  </a:lnTo>
                  <a:lnTo>
                    <a:pt x="28982" y="683883"/>
                  </a:lnTo>
                  <a:lnTo>
                    <a:pt x="28842" y="668753"/>
                  </a:lnTo>
                  <a:lnTo>
                    <a:pt x="29280" y="653959"/>
                  </a:lnTo>
                  <a:lnTo>
                    <a:pt x="30392" y="639399"/>
                  </a:lnTo>
                  <a:lnTo>
                    <a:pt x="32124" y="624837"/>
                  </a:lnTo>
                  <a:lnTo>
                    <a:pt x="34358" y="609913"/>
                  </a:lnTo>
                  <a:lnTo>
                    <a:pt x="36971" y="594471"/>
                  </a:lnTo>
                  <a:lnTo>
                    <a:pt x="39862" y="578845"/>
                  </a:lnTo>
                  <a:lnTo>
                    <a:pt x="42947" y="563735"/>
                  </a:lnTo>
                  <a:lnTo>
                    <a:pt x="46169" y="549495"/>
                  </a:lnTo>
                  <a:lnTo>
                    <a:pt x="49484" y="535985"/>
                  </a:lnTo>
                  <a:lnTo>
                    <a:pt x="52862" y="522765"/>
                  </a:lnTo>
                  <a:lnTo>
                    <a:pt x="56288" y="509542"/>
                  </a:lnTo>
                  <a:lnTo>
                    <a:pt x="59912" y="496355"/>
                  </a:lnTo>
                  <a:lnTo>
                    <a:pt x="64030" y="483488"/>
                  </a:lnTo>
                  <a:lnTo>
                    <a:pt x="68766" y="471090"/>
                  </a:lnTo>
                  <a:lnTo>
                    <a:pt x="74084" y="459323"/>
                  </a:lnTo>
                  <a:lnTo>
                    <a:pt x="79878" y="448420"/>
                  </a:lnTo>
                  <a:lnTo>
                    <a:pt x="86036" y="438422"/>
                  </a:lnTo>
                  <a:lnTo>
                    <a:pt x="92458" y="429217"/>
                  </a:lnTo>
                  <a:lnTo>
                    <a:pt x="99068" y="420640"/>
                  </a:lnTo>
                  <a:lnTo>
                    <a:pt x="105815" y="412533"/>
                  </a:lnTo>
                  <a:lnTo>
                    <a:pt x="112818" y="404764"/>
                  </a:lnTo>
                  <a:lnTo>
                    <a:pt x="120359" y="397234"/>
                  </a:lnTo>
                  <a:lnTo>
                    <a:pt x="128542" y="389867"/>
                  </a:lnTo>
                  <a:lnTo>
                    <a:pt x="137157" y="382614"/>
                  </a:lnTo>
                  <a:lnTo>
                    <a:pt x="145787" y="375437"/>
                  </a:lnTo>
                  <a:lnTo>
                    <a:pt x="154187" y="368312"/>
                  </a:lnTo>
                  <a:lnTo>
                    <a:pt x="162455" y="361222"/>
                  </a:lnTo>
                  <a:lnTo>
                    <a:pt x="170919" y="354156"/>
                  </a:lnTo>
                  <a:lnTo>
                    <a:pt x="179766" y="347105"/>
                  </a:lnTo>
                  <a:lnTo>
                    <a:pt x="189182" y="340065"/>
                  </a:lnTo>
                  <a:lnTo>
                    <a:pt x="199423" y="333031"/>
                  </a:lnTo>
                  <a:lnTo>
                    <a:pt x="210521" y="326012"/>
                  </a:lnTo>
                  <a:lnTo>
                    <a:pt x="221766" y="319308"/>
                  </a:lnTo>
                  <a:lnTo>
                    <a:pt x="232897" y="312853"/>
                  </a:lnTo>
                  <a:lnTo>
                    <a:pt x="244896" y="306081"/>
                  </a:lnTo>
                  <a:lnTo>
                    <a:pt x="259657" y="2979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94326" y="1210777"/>
              <a:ext cx="438628" cy="915980"/>
            </a:xfrm>
            <a:custGeom>
              <a:avLst/>
              <a:gdLst/>
              <a:ahLst/>
              <a:cxnLst/>
              <a:rect l="0" t="0" r="0" b="0"/>
              <a:pathLst>
                <a:path w="438628" h="915980">
                  <a:moveTo>
                    <a:pt x="133301" y="915979"/>
                  </a:moveTo>
                  <a:lnTo>
                    <a:pt x="133301" y="904244"/>
                  </a:lnTo>
                  <a:lnTo>
                    <a:pt x="133301" y="893115"/>
                  </a:lnTo>
                  <a:lnTo>
                    <a:pt x="133297" y="881498"/>
                  </a:lnTo>
                  <a:lnTo>
                    <a:pt x="133124" y="868646"/>
                  </a:lnTo>
                  <a:lnTo>
                    <a:pt x="132475" y="853393"/>
                  </a:lnTo>
                  <a:lnTo>
                    <a:pt x="131227" y="835342"/>
                  </a:lnTo>
                  <a:lnTo>
                    <a:pt x="129574" y="815379"/>
                  </a:lnTo>
                  <a:lnTo>
                    <a:pt x="127925" y="795221"/>
                  </a:lnTo>
                  <a:lnTo>
                    <a:pt x="126518" y="775895"/>
                  </a:lnTo>
                  <a:lnTo>
                    <a:pt x="125252" y="757705"/>
                  </a:lnTo>
                  <a:lnTo>
                    <a:pt x="123796" y="740583"/>
                  </a:lnTo>
                  <a:lnTo>
                    <a:pt x="121965" y="724327"/>
                  </a:lnTo>
                  <a:lnTo>
                    <a:pt x="119734" y="708564"/>
                  </a:lnTo>
                  <a:lnTo>
                    <a:pt x="117158" y="692804"/>
                  </a:lnTo>
                  <a:lnTo>
                    <a:pt x="114311" y="676773"/>
                  </a:lnTo>
                  <a:lnTo>
                    <a:pt x="111263" y="660238"/>
                  </a:lnTo>
                  <a:lnTo>
                    <a:pt x="108071" y="642918"/>
                  </a:lnTo>
                  <a:lnTo>
                    <a:pt x="104777" y="624748"/>
                  </a:lnTo>
                  <a:lnTo>
                    <a:pt x="101415" y="605987"/>
                  </a:lnTo>
                  <a:lnTo>
                    <a:pt x="98004" y="587094"/>
                  </a:lnTo>
                  <a:lnTo>
                    <a:pt x="94561" y="568351"/>
                  </a:lnTo>
                  <a:lnTo>
                    <a:pt x="91096" y="549851"/>
                  </a:lnTo>
                  <a:lnTo>
                    <a:pt x="87617" y="531591"/>
                  </a:lnTo>
                  <a:lnTo>
                    <a:pt x="84127" y="513529"/>
                  </a:lnTo>
                  <a:lnTo>
                    <a:pt x="80632" y="495619"/>
                  </a:lnTo>
                  <a:lnTo>
                    <a:pt x="77131" y="477821"/>
                  </a:lnTo>
                  <a:lnTo>
                    <a:pt x="73627" y="460102"/>
                  </a:lnTo>
                  <a:lnTo>
                    <a:pt x="70122" y="442437"/>
                  </a:lnTo>
                  <a:lnTo>
                    <a:pt x="66615" y="424811"/>
                  </a:lnTo>
                  <a:lnTo>
                    <a:pt x="63103" y="407214"/>
                  </a:lnTo>
                  <a:lnTo>
                    <a:pt x="59421" y="389804"/>
                  </a:lnTo>
                  <a:lnTo>
                    <a:pt x="55265" y="372881"/>
                  </a:lnTo>
                  <a:lnTo>
                    <a:pt x="50507" y="356566"/>
                  </a:lnTo>
                  <a:lnTo>
                    <a:pt x="45345" y="340660"/>
                  </a:lnTo>
                  <a:lnTo>
                    <a:pt x="40188" y="324754"/>
                  </a:lnTo>
                  <a:lnTo>
                    <a:pt x="35275" y="308613"/>
                  </a:lnTo>
                  <a:lnTo>
                    <a:pt x="30673" y="292501"/>
                  </a:lnTo>
                  <a:lnTo>
                    <a:pt x="26356" y="277056"/>
                  </a:lnTo>
                  <a:lnTo>
                    <a:pt x="22268" y="262587"/>
                  </a:lnTo>
                  <a:lnTo>
                    <a:pt x="18354" y="248922"/>
                  </a:lnTo>
                  <a:lnTo>
                    <a:pt x="14565" y="235598"/>
                  </a:lnTo>
                  <a:lnTo>
                    <a:pt x="10869" y="222300"/>
                  </a:lnTo>
                  <a:lnTo>
                    <a:pt x="7402" y="208893"/>
                  </a:lnTo>
                  <a:lnTo>
                    <a:pt x="4453" y="195346"/>
                  </a:lnTo>
                  <a:lnTo>
                    <a:pt x="2142" y="181669"/>
                  </a:lnTo>
                  <a:lnTo>
                    <a:pt x="592" y="167890"/>
                  </a:lnTo>
                  <a:lnTo>
                    <a:pt x="0" y="154032"/>
                  </a:lnTo>
                  <a:lnTo>
                    <a:pt x="387" y="140128"/>
                  </a:lnTo>
                  <a:lnTo>
                    <a:pt x="1783" y="126520"/>
                  </a:lnTo>
                  <a:lnTo>
                    <a:pt x="4314" y="113837"/>
                  </a:lnTo>
                  <a:lnTo>
                    <a:pt x="7947" y="102344"/>
                  </a:lnTo>
                  <a:lnTo>
                    <a:pt x="12674" y="91984"/>
                  </a:lnTo>
                  <a:lnTo>
                    <a:pt x="18596" y="82556"/>
                  </a:lnTo>
                  <a:lnTo>
                    <a:pt x="25654" y="73847"/>
                  </a:lnTo>
                  <a:lnTo>
                    <a:pt x="33663" y="65826"/>
                  </a:lnTo>
                  <a:lnTo>
                    <a:pt x="42410" y="58651"/>
                  </a:lnTo>
                  <a:lnTo>
                    <a:pt x="51699" y="52337"/>
                  </a:lnTo>
                  <a:lnTo>
                    <a:pt x="61376" y="46774"/>
                  </a:lnTo>
                  <a:lnTo>
                    <a:pt x="71325" y="41802"/>
                  </a:lnTo>
                  <a:lnTo>
                    <a:pt x="81461" y="37271"/>
                  </a:lnTo>
                  <a:lnTo>
                    <a:pt x="91725" y="33058"/>
                  </a:lnTo>
                  <a:lnTo>
                    <a:pt x="102076" y="29069"/>
                  </a:lnTo>
                  <a:lnTo>
                    <a:pt x="112489" y="25234"/>
                  </a:lnTo>
                  <a:lnTo>
                    <a:pt x="123110" y="21504"/>
                  </a:lnTo>
                  <a:lnTo>
                    <a:pt x="134233" y="17847"/>
                  </a:lnTo>
                  <a:lnTo>
                    <a:pt x="145980" y="14243"/>
                  </a:lnTo>
                  <a:lnTo>
                    <a:pt x="158310" y="10840"/>
                  </a:lnTo>
                  <a:lnTo>
                    <a:pt x="171119" y="7934"/>
                  </a:lnTo>
                  <a:lnTo>
                    <a:pt x="184307" y="5648"/>
                  </a:lnTo>
                  <a:lnTo>
                    <a:pt x="198265" y="3944"/>
                  </a:lnTo>
                  <a:lnTo>
                    <a:pt x="213838" y="2718"/>
                  </a:lnTo>
                  <a:lnTo>
                    <a:pt x="231344" y="1855"/>
                  </a:lnTo>
                  <a:lnTo>
                    <a:pt x="250151" y="1258"/>
                  </a:lnTo>
                  <a:lnTo>
                    <a:pt x="269007" y="849"/>
                  </a:lnTo>
                  <a:lnTo>
                    <a:pt x="287172" y="571"/>
                  </a:lnTo>
                  <a:lnTo>
                    <a:pt x="304605" y="383"/>
                  </a:lnTo>
                  <a:lnTo>
                    <a:pt x="321677" y="257"/>
                  </a:lnTo>
                  <a:lnTo>
                    <a:pt x="338667" y="172"/>
                  </a:lnTo>
                  <a:lnTo>
                    <a:pt x="355530" y="115"/>
                  </a:lnTo>
                  <a:lnTo>
                    <a:pt x="373919" y="70"/>
                  </a:lnTo>
                  <a:lnTo>
                    <a:pt x="398812" y="34"/>
                  </a:lnTo>
                  <a:lnTo>
                    <a:pt x="43862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53927" y="1484518"/>
              <a:ext cx="305327" cy="147400"/>
            </a:xfrm>
            <a:custGeom>
              <a:avLst/>
              <a:gdLst/>
              <a:ahLst/>
              <a:cxnLst/>
              <a:rect l="0" t="0" r="0" b="0"/>
              <a:pathLst>
                <a:path w="305327" h="147400">
                  <a:moveTo>
                    <a:pt x="305326" y="0"/>
                  </a:moveTo>
                  <a:lnTo>
                    <a:pt x="299392" y="5934"/>
                  </a:lnTo>
                  <a:lnTo>
                    <a:pt x="293188" y="12139"/>
                  </a:lnTo>
                  <a:lnTo>
                    <a:pt x="286092" y="19230"/>
                  </a:lnTo>
                  <a:lnTo>
                    <a:pt x="278151" y="26998"/>
                  </a:lnTo>
                  <a:lnTo>
                    <a:pt x="269505" y="34996"/>
                  </a:lnTo>
                  <a:lnTo>
                    <a:pt x="260306" y="42937"/>
                  </a:lnTo>
                  <a:lnTo>
                    <a:pt x="250534" y="50711"/>
                  </a:lnTo>
                  <a:lnTo>
                    <a:pt x="239995" y="58304"/>
                  </a:lnTo>
                  <a:lnTo>
                    <a:pt x="228654" y="65741"/>
                  </a:lnTo>
                  <a:lnTo>
                    <a:pt x="216767" y="73056"/>
                  </a:lnTo>
                  <a:lnTo>
                    <a:pt x="204790" y="80281"/>
                  </a:lnTo>
                  <a:lnTo>
                    <a:pt x="192993" y="87437"/>
                  </a:lnTo>
                  <a:lnTo>
                    <a:pt x="181461" y="94380"/>
                  </a:lnTo>
                  <a:lnTo>
                    <a:pt x="170185" y="100816"/>
                  </a:lnTo>
                  <a:lnTo>
                    <a:pt x="159109" y="106626"/>
                  </a:lnTo>
                  <a:lnTo>
                    <a:pt x="147857" y="111849"/>
                  </a:lnTo>
                  <a:lnTo>
                    <a:pt x="135770" y="116591"/>
                  </a:lnTo>
                  <a:lnTo>
                    <a:pt x="122566" y="120967"/>
                  </a:lnTo>
                  <a:lnTo>
                    <a:pt x="108610" y="125077"/>
                  </a:lnTo>
                  <a:lnTo>
                    <a:pt x="94702" y="128997"/>
                  </a:lnTo>
                  <a:lnTo>
                    <a:pt x="81313" y="132782"/>
                  </a:lnTo>
                  <a:lnTo>
                    <a:pt x="68433" y="136320"/>
                  </a:lnTo>
                  <a:lnTo>
                    <a:pt x="54169" y="139693"/>
                  </a:lnTo>
                  <a:lnTo>
                    <a:pt x="33920" y="14319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64497" y="1695088"/>
              <a:ext cx="189514" cy="360235"/>
            </a:xfrm>
            <a:custGeom>
              <a:avLst/>
              <a:gdLst/>
              <a:ahLst/>
              <a:cxnLst/>
              <a:rect l="0" t="0" r="0" b="0"/>
              <a:pathLst>
                <a:path w="189514" h="360235">
                  <a:moveTo>
                    <a:pt x="0" y="94756"/>
                  </a:moveTo>
                  <a:lnTo>
                    <a:pt x="2867" y="109358"/>
                  </a:lnTo>
                  <a:lnTo>
                    <a:pt x="5008" y="122629"/>
                  </a:lnTo>
                  <a:lnTo>
                    <a:pt x="6616" y="135826"/>
                  </a:lnTo>
                  <a:lnTo>
                    <a:pt x="7969" y="148995"/>
                  </a:lnTo>
                  <a:lnTo>
                    <a:pt x="9467" y="161855"/>
                  </a:lnTo>
                  <a:lnTo>
                    <a:pt x="11318" y="174260"/>
                  </a:lnTo>
                  <a:lnTo>
                    <a:pt x="13558" y="186373"/>
                  </a:lnTo>
                  <a:lnTo>
                    <a:pt x="16139" y="198574"/>
                  </a:lnTo>
                  <a:lnTo>
                    <a:pt x="18988" y="211076"/>
                  </a:lnTo>
                  <a:lnTo>
                    <a:pt x="22037" y="223760"/>
                  </a:lnTo>
                  <a:lnTo>
                    <a:pt x="25230" y="236282"/>
                  </a:lnTo>
                  <a:lnTo>
                    <a:pt x="28523" y="248448"/>
                  </a:lnTo>
                  <a:lnTo>
                    <a:pt x="31886" y="260229"/>
                  </a:lnTo>
                  <a:lnTo>
                    <a:pt x="35296" y="271673"/>
                  </a:lnTo>
                  <a:lnTo>
                    <a:pt x="38740" y="282852"/>
                  </a:lnTo>
                  <a:lnTo>
                    <a:pt x="42205" y="293833"/>
                  </a:lnTo>
                  <a:lnTo>
                    <a:pt x="45684" y="304674"/>
                  </a:lnTo>
                  <a:lnTo>
                    <a:pt x="49174" y="315415"/>
                  </a:lnTo>
                  <a:lnTo>
                    <a:pt x="52670" y="326088"/>
                  </a:lnTo>
                  <a:lnTo>
                    <a:pt x="56170" y="336713"/>
                  </a:lnTo>
                  <a:lnTo>
                    <a:pt x="59636" y="347259"/>
                  </a:lnTo>
                  <a:lnTo>
                    <a:pt x="61736" y="356005"/>
                  </a:lnTo>
                  <a:lnTo>
                    <a:pt x="61158" y="360234"/>
                  </a:lnTo>
                  <a:lnTo>
                    <a:pt x="58963" y="359808"/>
                  </a:lnTo>
                  <a:lnTo>
                    <a:pt x="55998" y="355909"/>
                  </a:lnTo>
                  <a:lnTo>
                    <a:pt x="52521" y="349359"/>
                  </a:lnTo>
                  <a:lnTo>
                    <a:pt x="48420" y="340354"/>
                  </a:lnTo>
                  <a:lnTo>
                    <a:pt x="43662" y="329174"/>
                  </a:lnTo>
                  <a:lnTo>
                    <a:pt x="38480" y="316554"/>
                  </a:lnTo>
                  <a:lnTo>
                    <a:pt x="33300" y="303529"/>
                  </a:lnTo>
                  <a:lnTo>
                    <a:pt x="28369" y="290715"/>
                  </a:lnTo>
                  <a:lnTo>
                    <a:pt x="23751" y="278006"/>
                  </a:lnTo>
                  <a:lnTo>
                    <a:pt x="19423" y="264797"/>
                  </a:lnTo>
                  <a:lnTo>
                    <a:pt x="15332" y="250761"/>
                  </a:lnTo>
                  <a:lnTo>
                    <a:pt x="11584" y="235874"/>
                  </a:lnTo>
                  <a:lnTo>
                    <a:pt x="8440" y="220262"/>
                  </a:lnTo>
                  <a:lnTo>
                    <a:pt x="5995" y="204085"/>
                  </a:lnTo>
                  <a:lnTo>
                    <a:pt x="4352" y="187491"/>
                  </a:lnTo>
                  <a:lnTo>
                    <a:pt x="3699" y="170598"/>
                  </a:lnTo>
                  <a:lnTo>
                    <a:pt x="4043" y="153506"/>
                  </a:lnTo>
                  <a:lnTo>
                    <a:pt x="5410" y="136606"/>
                  </a:lnTo>
                  <a:lnTo>
                    <a:pt x="7923" y="120559"/>
                  </a:lnTo>
                  <a:lnTo>
                    <a:pt x="11539" y="105660"/>
                  </a:lnTo>
                  <a:lnTo>
                    <a:pt x="16084" y="92028"/>
                  </a:lnTo>
                  <a:lnTo>
                    <a:pt x="21352" y="79784"/>
                  </a:lnTo>
                  <a:lnTo>
                    <a:pt x="27161" y="68843"/>
                  </a:lnTo>
                  <a:lnTo>
                    <a:pt x="33688" y="58985"/>
                  </a:lnTo>
                  <a:lnTo>
                    <a:pt x="41433" y="49961"/>
                  </a:lnTo>
                  <a:lnTo>
                    <a:pt x="50572" y="41555"/>
                  </a:lnTo>
                  <a:lnTo>
                    <a:pt x="60982" y="33753"/>
                  </a:lnTo>
                  <a:lnTo>
                    <a:pt x="72418" y="26732"/>
                  </a:lnTo>
                  <a:lnTo>
                    <a:pt x="84631" y="20531"/>
                  </a:lnTo>
                  <a:lnTo>
                    <a:pt x="97409" y="15213"/>
                  </a:lnTo>
                  <a:lnTo>
                    <a:pt x="110584" y="10940"/>
                  </a:lnTo>
                  <a:lnTo>
                    <a:pt x="124023" y="7696"/>
                  </a:lnTo>
                  <a:lnTo>
                    <a:pt x="137223" y="5327"/>
                  </a:lnTo>
                  <a:lnTo>
                    <a:pt x="150714" y="3388"/>
                  </a:lnTo>
                  <a:lnTo>
                    <a:pt x="166796" y="171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27886" y="1786966"/>
              <a:ext cx="341980" cy="295635"/>
            </a:xfrm>
            <a:custGeom>
              <a:avLst/>
              <a:gdLst/>
              <a:ahLst/>
              <a:cxnLst/>
              <a:rect l="0" t="0" r="0" b="0"/>
              <a:pathLst>
                <a:path w="341980" h="295635">
                  <a:moveTo>
                    <a:pt x="205109" y="76578"/>
                  </a:moveTo>
                  <a:lnTo>
                    <a:pt x="202108" y="67776"/>
                  </a:lnTo>
                  <a:lnTo>
                    <a:pt x="198685" y="59429"/>
                  </a:lnTo>
                  <a:lnTo>
                    <a:pt x="194480" y="50735"/>
                  </a:lnTo>
                  <a:lnTo>
                    <a:pt x="189234" y="41787"/>
                  </a:lnTo>
                  <a:lnTo>
                    <a:pt x="182456" y="32941"/>
                  </a:lnTo>
                  <a:lnTo>
                    <a:pt x="174019" y="24411"/>
                  </a:lnTo>
                  <a:lnTo>
                    <a:pt x="164107" y="16568"/>
                  </a:lnTo>
                  <a:lnTo>
                    <a:pt x="153015" y="9988"/>
                  </a:lnTo>
                  <a:lnTo>
                    <a:pt x="141039" y="4873"/>
                  </a:lnTo>
                  <a:lnTo>
                    <a:pt x="128424" y="1424"/>
                  </a:lnTo>
                  <a:lnTo>
                    <a:pt x="115358" y="0"/>
                  </a:lnTo>
                  <a:lnTo>
                    <a:pt x="101989" y="599"/>
                  </a:lnTo>
                  <a:lnTo>
                    <a:pt x="88742" y="2931"/>
                  </a:lnTo>
                  <a:lnTo>
                    <a:pt x="76300" y="6622"/>
                  </a:lnTo>
                  <a:lnTo>
                    <a:pt x="64975" y="11326"/>
                  </a:lnTo>
                  <a:lnTo>
                    <a:pt x="54896" y="16922"/>
                  </a:lnTo>
                  <a:lnTo>
                    <a:pt x="46189" y="23501"/>
                  </a:lnTo>
                  <a:lnTo>
                    <a:pt x="38772" y="31044"/>
                  </a:lnTo>
                  <a:lnTo>
                    <a:pt x="32265" y="39736"/>
                  </a:lnTo>
                  <a:lnTo>
                    <a:pt x="26110" y="50013"/>
                  </a:lnTo>
                  <a:lnTo>
                    <a:pt x="19970" y="61970"/>
                  </a:lnTo>
                  <a:lnTo>
                    <a:pt x="14029" y="75408"/>
                  </a:lnTo>
                  <a:lnTo>
                    <a:pt x="8872" y="90024"/>
                  </a:lnTo>
                  <a:lnTo>
                    <a:pt x="4779" y="105517"/>
                  </a:lnTo>
                  <a:lnTo>
                    <a:pt x="1879" y="121478"/>
                  </a:lnTo>
                  <a:lnTo>
                    <a:pt x="307" y="137412"/>
                  </a:lnTo>
                  <a:lnTo>
                    <a:pt x="0" y="153046"/>
                  </a:lnTo>
                  <a:lnTo>
                    <a:pt x="914" y="168153"/>
                  </a:lnTo>
                  <a:lnTo>
                    <a:pt x="3114" y="182458"/>
                  </a:lnTo>
                  <a:lnTo>
                    <a:pt x="6522" y="195892"/>
                  </a:lnTo>
                  <a:lnTo>
                    <a:pt x="11096" y="208389"/>
                  </a:lnTo>
                  <a:lnTo>
                    <a:pt x="16914" y="219797"/>
                  </a:lnTo>
                  <a:lnTo>
                    <a:pt x="23902" y="230128"/>
                  </a:lnTo>
                  <a:lnTo>
                    <a:pt x="31865" y="239050"/>
                  </a:lnTo>
                  <a:lnTo>
                    <a:pt x="40581" y="245841"/>
                  </a:lnTo>
                  <a:lnTo>
                    <a:pt x="49845" y="250291"/>
                  </a:lnTo>
                  <a:lnTo>
                    <a:pt x="59336" y="252483"/>
                  </a:lnTo>
                  <a:lnTo>
                    <a:pt x="68626" y="252524"/>
                  </a:lnTo>
                  <a:lnTo>
                    <a:pt x="77507" y="250692"/>
                  </a:lnTo>
                  <a:lnTo>
                    <a:pt x="86114" y="247041"/>
                  </a:lnTo>
                  <a:lnTo>
                    <a:pt x="94814" y="241326"/>
                  </a:lnTo>
                  <a:lnTo>
                    <a:pt x="103810" y="233600"/>
                  </a:lnTo>
                  <a:lnTo>
                    <a:pt x="112819" y="224330"/>
                  </a:lnTo>
                  <a:lnTo>
                    <a:pt x="121188" y="214200"/>
                  </a:lnTo>
                  <a:lnTo>
                    <a:pt x="128600" y="203676"/>
                  </a:lnTo>
                  <a:lnTo>
                    <a:pt x="135222" y="192679"/>
                  </a:lnTo>
                  <a:lnTo>
                    <a:pt x="141510" y="180705"/>
                  </a:lnTo>
                  <a:lnTo>
                    <a:pt x="147769" y="167542"/>
                  </a:lnTo>
                  <a:lnTo>
                    <a:pt x="153804" y="153431"/>
                  </a:lnTo>
                  <a:lnTo>
                    <a:pt x="159030" y="138880"/>
                  </a:lnTo>
                  <a:lnTo>
                    <a:pt x="163140" y="124301"/>
                  </a:lnTo>
                  <a:lnTo>
                    <a:pt x="164866" y="112122"/>
                  </a:lnTo>
                  <a:lnTo>
                    <a:pt x="163887" y="106358"/>
                  </a:lnTo>
                  <a:lnTo>
                    <a:pt x="162832" y="107894"/>
                  </a:lnTo>
                  <a:lnTo>
                    <a:pt x="163077" y="115376"/>
                  </a:lnTo>
                  <a:lnTo>
                    <a:pt x="164890" y="127003"/>
                  </a:lnTo>
                  <a:lnTo>
                    <a:pt x="168098" y="141150"/>
                  </a:lnTo>
                  <a:lnTo>
                    <a:pt x="172408" y="156730"/>
                  </a:lnTo>
                  <a:lnTo>
                    <a:pt x="177539" y="172787"/>
                  </a:lnTo>
                  <a:lnTo>
                    <a:pt x="183259" y="188356"/>
                  </a:lnTo>
                  <a:lnTo>
                    <a:pt x="189397" y="202983"/>
                  </a:lnTo>
                  <a:lnTo>
                    <a:pt x="195987" y="216623"/>
                  </a:lnTo>
                  <a:lnTo>
                    <a:pt x="203249" y="229416"/>
                  </a:lnTo>
                  <a:lnTo>
                    <a:pt x="211250" y="241544"/>
                  </a:lnTo>
                  <a:lnTo>
                    <a:pt x="219911" y="253016"/>
                  </a:lnTo>
                  <a:lnTo>
                    <a:pt x="229103" y="263663"/>
                  </a:lnTo>
                  <a:lnTo>
                    <a:pt x="238697" y="273448"/>
                  </a:lnTo>
                  <a:lnTo>
                    <a:pt x="248580" y="281986"/>
                  </a:lnTo>
                  <a:lnTo>
                    <a:pt x="258666" y="288512"/>
                  </a:lnTo>
                  <a:lnTo>
                    <a:pt x="268895" y="292786"/>
                  </a:lnTo>
                  <a:lnTo>
                    <a:pt x="279221" y="295027"/>
                  </a:lnTo>
                  <a:lnTo>
                    <a:pt x="289613" y="295634"/>
                  </a:lnTo>
                  <a:lnTo>
                    <a:pt x="300036" y="295008"/>
                  </a:lnTo>
                  <a:lnTo>
                    <a:pt x="310021" y="293453"/>
                  </a:lnTo>
                  <a:lnTo>
                    <a:pt x="319648" y="290908"/>
                  </a:lnTo>
                  <a:lnTo>
                    <a:pt x="329762" y="286040"/>
                  </a:lnTo>
                  <a:lnTo>
                    <a:pt x="341979" y="2766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34249" y="1799357"/>
              <a:ext cx="172487" cy="296152"/>
            </a:xfrm>
            <a:custGeom>
              <a:avLst/>
              <a:gdLst/>
              <a:ahLst/>
              <a:cxnLst/>
              <a:rect l="0" t="0" r="0" b="0"/>
              <a:pathLst>
                <a:path w="172487" h="296152">
                  <a:moveTo>
                    <a:pt x="172486" y="11544"/>
                  </a:moveTo>
                  <a:lnTo>
                    <a:pt x="163551" y="5878"/>
                  </a:lnTo>
                  <a:lnTo>
                    <a:pt x="153924" y="2234"/>
                  </a:lnTo>
                  <a:lnTo>
                    <a:pt x="142636" y="329"/>
                  </a:lnTo>
                  <a:lnTo>
                    <a:pt x="129968" y="0"/>
                  </a:lnTo>
                  <a:lnTo>
                    <a:pt x="116488" y="1268"/>
                  </a:lnTo>
                  <a:lnTo>
                    <a:pt x="102621" y="4002"/>
                  </a:lnTo>
                  <a:lnTo>
                    <a:pt x="88758" y="8268"/>
                  </a:lnTo>
                  <a:lnTo>
                    <a:pt x="75316" y="14400"/>
                  </a:lnTo>
                  <a:lnTo>
                    <a:pt x="62473" y="22416"/>
                  </a:lnTo>
                  <a:lnTo>
                    <a:pt x="50377" y="32220"/>
                  </a:lnTo>
                  <a:lnTo>
                    <a:pt x="39240" y="43774"/>
                  </a:lnTo>
                  <a:lnTo>
                    <a:pt x="29089" y="56880"/>
                  </a:lnTo>
                  <a:lnTo>
                    <a:pt x="20117" y="71239"/>
                  </a:lnTo>
                  <a:lnTo>
                    <a:pt x="12761" y="86547"/>
                  </a:lnTo>
                  <a:lnTo>
                    <a:pt x="7111" y="102545"/>
                  </a:lnTo>
                  <a:lnTo>
                    <a:pt x="3131" y="119032"/>
                  </a:lnTo>
                  <a:lnTo>
                    <a:pt x="817" y="135858"/>
                  </a:lnTo>
                  <a:lnTo>
                    <a:pt x="0" y="152918"/>
                  </a:lnTo>
                  <a:lnTo>
                    <a:pt x="399" y="170138"/>
                  </a:lnTo>
                  <a:lnTo>
                    <a:pt x="1721" y="187465"/>
                  </a:lnTo>
                  <a:lnTo>
                    <a:pt x="3725" y="204851"/>
                  </a:lnTo>
                  <a:lnTo>
                    <a:pt x="6542" y="221781"/>
                  </a:lnTo>
                  <a:lnTo>
                    <a:pt x="10642" y="237317"/>
                  </a:lnTo>
                  <a:lnTo>
                    <a:pt x="16186" y="251056"/>
                  </a:lnTo>
                  <a:lnTo>
                    <a:pt x="23199" y="262925"/>
                  </a:lnTo>
                  <a:lnTo>
                    <a:pt x="31733" y="272915"/>
                  </a:lnTo>
                  <a:lnTo>
                    <a:pt x="41658" y="281219"/>
                  </a:lnTo>
                  <a:lnTo>
                    <a:pt x="52560" y="287831"/>
                  </a:lnTo>
                  <a:lnTo>
                    <a:pt x="63863" y="292467"/>
                  </a:lnTo>
                  <a:lnTo>
                    <a:pt x="75209" y="295145"/>
                  </a:lnTo>
                  <a:lnTo>
                    <a:pt x="86774" y="296151"/>
                  </a:lnTo>
                  <a:lnTo>
                    <a:pt x="99137" y="295847"/>
                  </a:lnTo>
                  <a:lnTo>
                    <a:pt x="112546" y="294576"/>
                  </a:lnTo>
                  <a:lnTo>
                    <a:pt x="126199" y="292767"/>
                  </a:lnTo>
                  <a:lnTo>
                    <a:pt x="139757" y="290760"/>
                  </a:lnTo>
                  <a:lnTo>
                    <a:pt x="154413" y="288385"/>
                  </a:lnTo>
                  <a:lnTo>
                    <a:pt x="172486" y="28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25819" y="1473989"/>
              <a:ext cx="70431" cy="631711"/>
            </a:xfrm>
            <a:custGeom>
              <a:avLst/>
              <a:gdLst/>
              <a:ahLst/>
              <a:cxnLst/>
              <a:rect l="0" t="0" r="0" b="0"/>
              <a:pathLst>
                <a:path w="70431" h="631711">
                  <a:moveTo>
                    <a:pt x="17787" y="0"/>
                  </a:moveTo>
                  <a:lnTo>
                    <a:pt x="14853" y="9002"/>
                  </a:lnTo>
                  <a:lnTo>
                    <a:pt x="12070" y="19270"/>
                  </a:lnTo>
                  <a:lnTo>
                    <a:pt x="9176" y="31854"/>
                  </a:lnTo>
                  <a:lnTo>
                    <a:pt x="6308" y="46381"/>
                  </a:lnTo>
                  <a:lnTo>
                    <a:pt x="3792" y="62177"/>
                  </a:lnTo>
                  <a:lnTo>
                    <a:pt x="1786" y="78720"/>
                  </a:lnTo>
                  <a:lnTo>
                    <a:pt x="446" y="95852"/>
                  </a:lnTo>
                  <a:lnTo>
                    <a:pt x="0" y="113699"/>
                  </a:lnTo>
                  <a:lnTo>
                    <a:pt x="475" y="132294"/>
                  </a:lnTo>
                  <a:lnTo>
                    <a:pt x="1591" y="151710"/>
                  </a:lnTo>
                  <a:lnTo>
                    <a:pt x="2872" y="172121"/>
                  </a:lnTo>
                  <a:lnTo>
                    <a:pt x="4028" y="193521"/>
                  </a:lnTo>
                  <a:lnTo>
                    <a:pt x="5124" y="215607"/>
                  </a:lnTo>
                  <a:lnTo>
                    <a:pt x="6466" y="237885"/>
                  </a:lnTo>
                  <a:lnTo>
                    <a:pt x="8221" y="260056"/>
                  </a:lnTo>
                  <a:lnTo>
                    <a:pt x="10401" y="282010"/>
                  </a:lnTo>
                  <a:lnTo>
                    <a:pt x="12941" y="303743"/>
                  </a:lnTo>
                  <a:lnTo>
                    <a:pt x="15761" y="325290"/>
                  </a:lnTo>
                  <a:lnTo>
                    <a:pt x="18621" y="346693"/>
                  </a:lnTo>
                  <a:lnTo>
                    <a:pt x="21155" y="367990"/>
                  </a:lnTo>
                  <a:lnTo>
                    <a:pt x="23192" y="389207"/>
                  </a:lnTo>
                  <a:lnTo>
                    <a:pt x="24898" y="410203"/>
                  </a:lnTo>
                  <a:lnTo>
                    <a:pt x="26657" y="430688"/>
                  </a:lnTo>
                  <a:lnTo>
                    <a:pt x="28696" y="450538"/>
                  </a:lnTo>
                  <a:lnTo>
                    <a:pt x="31066" y="469631"/>
                  </a:lnTo>
                  <a:lnTo>
                    <a:pt x="33736" y="487767"/>
                  </a:lnTo>
                  <a:lnTo>
                    <a:pt x="36647" y="504925"/>
                  </a:lnTo>
                  <a:lnTo>
                    <a:pt x="39737" y="521076"/>
                  </a:lnTo>
                  <a:lnTo>
                    <a:pt x="42959" y="536090"/>
                  </a:lnTo>
                  <a:lnTo>
                    <a:pt x="46272" y="550008"/>
                  </a:lnTo>
                  <a:lnTo>
                    <a:pt x="49647" y="563001"/>
                  </a:lnTo>
                  <a:lnTo>
                    <a:pt x="53066" y="575275"/>
                  </a:lnTo>
                  <a:lnTo>
                    <a:pt x="56510" y="587005"/>
                  </a:lnTo>
                  <a:lnTo>
                    <a:pt x="59818" y="597888"/>
                  </a:lnTo>
                  <a:lnTo>
                    <a:pt x="63012" y="608223"/>
                  </a:lnTo>
                  <a:lnTo>
                    <a:pt x="66370" y="618923"/>
                  </a:lnTo>
                  <a:lnTo>
                    <a:pt x="70430" y="6317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38280" y="1663521"/>
              <a:ext cx="505368" cy="31568"/>
            </a:xfrm>
            <a:custGeom>
              <a:avLst/>
              <a:gdLst/>
              <a:ahLst/>
              <a:cxnLst/>
              <a:rect l="0" t="0" r="0" b="0"/>
              <a:pathLst>
                <a:path w="505368" h="31568">
                  <a:moveTo>
                    <a:pt x="505367" y="21038"/>
                  </a:moveTo>
                  <a:lnTo>
                    <a:pt x="496499" y="18104"/>
                  </a:lnTo>
                  <a:lnTo>
                    <a:pt x="487512" y="15322"/>
                  </a:lnTo>
                  <a:lnTo>
                    <a:pt x="477516" y="12427"/>
                  </a:lnTo>
                  <a:lnTo>
                    <a:pt x="466536" y="9560"/>
                  </a:lnTo>
                  <a:lnTo>
                    <a:pt x="454725" y="7043"/>
                  </a:lnTo>
                  <a:lnTo>
                    <a:pt x="442266" y="5032"/>
                  </a:lnTo>
                  <a:lnTo>
                    <a:pt x="429328" y="3520"/>
                  </a:lnTo>
                  <a:lnTo>
                    <a:pt x="416047" y="2425"/>
                  </a:lnTo>
                  <a:lnTo>
                    <a:pt x="402525" y="1652"/>
                  </a:lnTo>
                  <a:lnTo>
                    <a:pt x="388837" y="1116"/>
                  </a:lnTo>
                  <a:lnTo>
                    <a:pt x="375035" y="748"/>
                  </a:lnTo>
                  <a:lnTo>
                    <a:pt x="361151" y="497"/>
                  </a:lnTo>
                  <a:lnTo>
                    <a:pt x="347047" y="328"/>
                  </a:lnTo>
                  <a:lnTo>
                    <a:pt x="332432" y="213"/>
                  </a:lnTo>
                  <a:lnTo>
                    <a:pt x="317189" y="137"/>
                  </a:lnTo>
                  <a:lnTo>
                    <a:pt x="301357" y="85"/>
                  </a:lnTo>
                  <a:lnTo>
                    <a:pt x="285044" y="51"/>
                  </a:lnTo>
                  <a:lnTo>
                    <a:pt x="268364" y="28"/>
                  </a:lnTo>
                  <a:lnTo>
                    <a:pt x="251418" y="12"/>
                  </a:lnTo>
                  <a:lnTo>
                    <a:pt x="234281" y="2"/>
                  </a:lnTo>
                  <a:lnTo>
                    <a:pt x="217014" y="0"/>
                  </a:lnTo>
                  <a:lnTo>
                    <a:pt x="199656" y="168"/>
                  </a:lnTo>
                  <a:lnTo>
                    <a:pt x="182236" y="813"/>
                  </a:lnTo>
                  <a:lnTo>
                    <a:pt x="164778" y="2064"/>
                  </a:lnTo>
                  <a:lnTo>
                    <a:pt x="147461" y="3889"/>
                  </a:lnTo>
                  <a:lnTo>
                    <a:pt x="130600" y="6184"/>
                  </a:lnTo>
                  <a:lnTo>
                    <a:pt x="114327" y="8839"/>
                  </a:lnTo>
                  <a:lnTo>
                    <a:pt x="98449" y="11757"/>
                  </a:lnTo>
                  <a:lnTo>
                    <a:pt x="82561" y="14861"/>
                  </a:lnTo>
                  <a:lnTo>
                    <a:pt x="66447" y="18091"/>
                  </a:lnTo>
                  <a:lnTo>
                    <a:pt x="50803" y="21253"/>
                  </a:lnTo>
                  <a:lnTo>
                    <a:pt x="35610" y="24332"/>
                  </a:lnTo>
                  <a:lnTo>
                    <a:pt x="19530" y="27597"/>
                  </a:lnTo>
                  <a:lnTo>
                    <a:pt x="0" y="3156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22994" y="1916186"/>
              <a:ext cx="10126" cy="252685"/>
            </a:xfrm>
            <a:custGeom>
              <a:avLst/>
              <a:gdLst/>
              <a:ahLst/>
              <a:cxnLst/>
              <a:rect l="0" t="0" r="0" b="0"/>
              <a:pathLst>
                <a:path w="10126" h="252685">
                  <a:moveTo>
                    <a:pt x="10125" y="0"/>
                  </a:moveTo>
                  <a:lnTo>
                    <a:pt x="7258" y="11735"/>
                  </a:lnTo>
                  <a:lnTo>
                    <a:pt x="5116" y="22864"/>
                  </a:lnTo>
                  <a:lnTo>
                    <a:pt x="3513" y="34476"/>
                  </a:lnTo>
                  <a:lnTo>
                    <a:pt x="2332" y="47156"/>
                  </a:lnTo>
                  <a:lnTo>
                    <a:pt x="1484" y="61761"/>
                  </a:lnTo>
                  <a:lnTo>
                    <a:pt x="886" y="78567"/>
                  </a:lnTo>
                  <a:lnTo>
                    <a:pt x="473" y="97050"/>
                  </a:lnTo>
                  <a:lnTo>
                    <a:pt x="188" y="116208"/>
                  </a:lnTo>
                  <a:lnTo>
                    <a:pt x="0" y="135376"/>
                  </a:lnTo>
                  <a:lnTo>
                    <a:pt x="41" y="153953"/>
                  </a:lnTo>
                  <a:lnTo>
                    <a:pt x="601" y="171267"/>
                  </a:lnTo>
                  <a:lnTo>
                    <a:pt x="1791" y="187080"/>
                  </a:lnTo>
                  <a:lnTo>
                    <a:pt x="3412" y="201262"/>
                  </a:lnTo>
                  <a:lnTo>
                    <a:pt x="5208" y="215084"/>
                  </a:lnTo>
                  <a:lnTo>
                    <a:pt x="7337" y="230879"/>
                  </a:lnTo>
                  <a:lnTo>
                    <a:pt x="10125" y="2526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43647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43682" y="1841649"/>
              <a:ext cx="209744" cy="268466"/>
            </a:xfrm>
            <a:custGeom>
              <a:avLst/>
              <a:gdLst/>
              <a:ahLst/>
              <a:cxnLst/>
              <a:rect l="0" t="0" r="0" b="0"/>
              <a:pathLst>
                <a:path w="209744" h="268466">
                  <a:moveTo>
                    <a:pt x="110536" y="11366"/>
                  </a:moveTo>
                  <a:lnTo>
                    <a:pt x="104534" y="5700"/>
                  </a:lnTo>
                  <a:lnTo>
                    <a:pt x="97689" y="2056"/>
                  </a:lnTo>
                  <a:lnTo>
                    <a:pt x="89307" y="156"/>
                  </a:lnTo>
                  <a:lnTo>
                    <a:pt x="79851" y="0"/>
                  </a:lnTo>
                  <a:lnTo>
                    <a:pt x="70185" y="1916"/>
                  </a:lnTo>
                  <a:lnTo>
                    <a:pt x="60831" y="5898"/>
                  </a:lnTo>
                  <a:lnTo>
                    <a:pt x="51959" y="11817"/>
                  </a:lnTo>
                  <a:lnTo>
                    <a:pt x="43554" y="19597"/>
                  </a:lnTo>
                  <a:lnTo>
                    <a:pt x="35543" y="29006"/>
                  </a:lnTo>
                  <a:lnTo>
                    <a:pt x="27995" y="39558"/>
                  </a:lnTo>
                  <a:lnTo>
                    <a:pt x="21139" y="50623"/>
                  </a:lnTo>
                  <a:lnTo>
                    <a:pt x="15045" y="61810"/>
                  </a:lnTo>
                  <a:lnTo>
                    <a:pt x="9798" y="73269"/>
                  </a:lnTo>
                  <a:lnTo>
                    <a:pt x="5571" y="85560"/>
                  </a:lnTo>
                  <a:lnTo>
                    <a:pt x="2367" y="98939"/>
                  </a:lnTo>
                  <a:lnTo>
                    <a:pt x="368" y="113197"/>
                  </a:lnTo>
                  <a:lnTo>
                    <a:pt x="0" y="127847"/>
                  </a:lnTo>
                  <a:lnTo>
                    <a:pt x="1346" y="142552"/>
                  </a:lnTo>
                  <a:lnTo>
                    <a:pt x="4199" y="157003"/>
                  </a:lnTo>
                  <a:lnTo>
                    <a:pt x="8248" y="170852"/>
                  </a:lnTo>
                  <a:lnTo>
                    <a:pt x="13197" y="183978"/>
                  </a:lnTo>
                  <a:lnTo>
                    <a:pt x="18957" y="196435"/>
                  </a:lnTo>
                  <a:lnTo>
                    <a:pt x="25647" y="208348"/>
                  </a:lnTo>
                  <a:lnTo>
                    <a:pt x="33256" y="219840"/>
                  </a:lnTo>
                  <a:lnTo>
                    <a:pt x="41652" y="230695"/>
                  </a:lnTo>
                  <a:lnTo>
                    <a:pt x="50666" y="240387"/>
                  </a:lnTo>
                  <a:lnTo>
                    <a:pt x="60143" y="248717"/>
                  </a:lnTo>
                  <a:lnTo>
                    <a:pt x="70119" y="255633"/>
                  </a:lnTo>
                  <a:lnTo>
                    <a:pt x="80799" y="261062"/>
                  </a:lnTo>
                  <a:lnTo>
                    <a:pt x="92241" y="265112"/>
                  </a:lnTo>
                  <a:lnTo>
                    <a:pt x="104196" y="267697"/>
                  </a:lnTo>
                  <a:lnTo>
                    <a:pt x="116220" y="268465"/>
                  </a:lnTo>
                  <a:lnTo>
                    <a:pt x="128049" y="267387"/>
                  </a:lnTo>
                  <a:lnTo>
                    <a:pt x="139601" y="264546"/>
                  </a:lnTo>
                  <a:lnTo>
                    <a:pt x="150892" y="259974"/>
                  </a:lnTo>
                  <a:lnTo>
                    <a:pt x="161959" y="253857"/>
                  </a:lnTo>
                  <a:lnTo>
                    <a:pt x="172526" y="246327"/>
                  </a:lnTo>
                  <a:lnTo>
                    <a:pt x="182024" y="237378"/>
                  </a:lnTo>
                  <a:lnTo>
                    <a:pt x="190223" y="227133"/>
                  </a:lnTo>
                  <a:lnTo>
                    <a:pt x="197052" y="215662"/>
                  </a:lnTo>
                  <a:lnTo>
                    <a:pt x="202422" y="202906"/>
                  </a:lnTo>
                  <a:lnTo>
                    <a:pt x="206433" y="188953"/>
                  </a:lnTo>
                  <a:lnTo>
                    <a:pt x="208992" y="174008"/>
                  </a:lnTo>
                  <a:lnTo>
                    <a:pt x="209743" y="158298"/>
                  </a:lnTo>
                  <a:lnTo>
                    <a:pt x="208657" y="142040"/>
                  </a:lnTo>
                  <a:lnTo>
                    <a:pt x="205981" y="125886"/>
                  </a:lnTo>
                  <a:lnTo>
                    <a:pt x="202052" y="110880"/>
                  </a:lnTo>
                  <a:lnTo>
                    <a:pt x="197184" y="97492"/>
                  </a:lnTo>
                  <a:lnTo>
                    <a:pt x="191478" y="85520"/>
                  </a:lnTo>
                  <a:lnTo>
                    <a:pt x="184824" y="74397"/>
                  </a:lnTo>
                  <a:lnTo>
                    <a:pt x="177244" y="63691"/>
                  </a:lnTo>
                  <a:lnTo>
                    <a:pt x="169036" y="53328"/>
                  </a:lnTo>
                  <a:lnTo>
                    <a:pt x="160681" y="43501"/>
                  </a:lnTo>
                  <a:lnTo>
                    <a:pt x="152472" y="34299"/>
                  </a:lnTo>
                  <a:lnTo>
                    <a:pt x="144618" y="25970"/>
                  </a:lnTo>
                  <a:lnTo>
                    <a:pt x="136448" y="18174"/>
                  </a:lnTo>
                  <a:lnTo>
                    <a:pt x="126131" y="10225"/>
                  </a:lnTo>
                  <a:lnTo>
                    <a:pt x="110536" y="8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4162" y="1729181"/>
              <a:ext cx="223957" cy="365991"/>
            </a:xfrm>
            <a:custGeom>
              <a:avLst/>
              <a:gdLst/>
              <a:ahLst/>
              <a:cxnLst/>
              <a:rect l="0" t="0" r="0" b="0"/>
              <a:pathLst>
                <a:path w="223957" h="365991">
                  <a:moveTo>
                    <a:pt x="6397" y="155420"/>
                  </a:moveTo>
                  <a:lnTo>
                    <a:pt x="9331" y="164288"/>
                  </a:lnTo>
                  <a:lnTo>
                    <a:pt x="12113" y="173275"/>
                  </a:lnTo>
                  <a:lnTo>
                    <a:pt x="15013" y="183270"/>
                  </a:lnTo>
                  <a:lnTo>
                    <a:pt x="18053" y="194251"/>
                  </a:lnTo>
                  <a:lnTo>
                    <a:pt x="21218" y="206062"/>
                  </a:lnTo>
                  <a:lnTo>
                    <a:pt x="24482" y="218521"/>
                  </a:lnTo>
                  <a:lnTo>
                    <a:pt x="27820" y="231459"/>
                  </a:lnTo>
                  <a:lnTo>
                    <a:pt x="31211" y="244739"/>
                  </a:lnTo>
                  <a:lnTo>
                    <a:pt x="34627" y="258234"/>
                  </a:lnTo>
                  <a:lnTo>
                    <a:pt x="37549" y="270882"/>
                  </a:lnTo>
                  <a:lnTo>
                    <a:pt x="38520" y="280655"/>
                  </a:lnTo>
                  <a:lnTo>
                    <a:pt x="36881" y="285941"/>
                  </a:lnTo>
                  <a:lnTo>
                    <a:pt x="33515" y="285932"/>
                  </a:lnTo>
                  <a:lnTo>
                    <a:pt x="29027" y="281173"/>
                  </a:lnTo>
                  <a:lnTo>
                    <a:pt x="23928" y="272678"/>
                  </a:lnTo>
                  <a:lnTo>
                    <a:pt x="18756" y="261422"/>
                  </a:lnTo>
                  <a:lnTo>
                    <a:pt x="13813" y="248189"/>
                  </a:lnTo>
                  <a:lnTo>
                    <a:pt x="9345" y="233410"/>
                  </a:lnTo>
                  <a:lnTo>
                    <a:pt x="5645" y="217205"/>
                  </a:lnTo>
                  <a:lnTo>
                    <a:pt x="2790" y="199746"/>
                  </a:lnTo>
                  <a:lnTo>
                    <a:pt x="857" y="181275"/>
                  </a:lnTo>
                  <a:lnTo>
                    <a:pt x="0" y="162036"/>
                  </a:lnTo>
                  <a:lnTo>
                    <a:pt x="200" y="142247"/>
                  </a:lnTo>
                  <a:lnTo>
                    <a:pt x="1299" y="122398"/>
                  </a:lnTo>
                  <a:lnTo>
                    <a:pt x="3098" y="103223"/>
                  </a:lnTo>
                  <a:lnTo>
                    <a:pt x="5422" y="85078"/>
                  </a:lnTo>
                  <a:lnTo>
                    <a:pt x="8285" y="68285"/>
                  </a:lnTo>
                  <a:lnTo>
                    <a:pt x="11884" y="53297"/>
                  </a:lnTo>
                  <a:lnTo>
                    <a:pt x="16274" y="40183"/>
                  </a:lnTo>
                  <a:lnTo>
                    <a:pt x="21527" y="28867"/>
                  </a:lnTo>
                  <a:lnTo>
                    <a:pt x="27809" y="19314"/>
                  </a:lnTo>
                  <a:lnTo>
                    <a:pt x="35114" y="11341"/>
                  </a:lnTo>
                  <a:lnTo>
                    <a:pt x="43291" y="5135"/>
                  </a:lnTo>
                  <a:lnTo>
                    <a:pt x="52149" y="1312"/>
                  </a:lnTo>
                  <a:lnTo>
                    <a:pt x="61509" y="0"/>
                  </a:lnTo>
                  <a:lnTo>
                    <a:pt x="71064" y="898"/>
                  </a:lnTo>
                  <a:lnTo>
                    <a:pt x="80398" y="3551"/>
                  </a:lnTo>
                  <a:lnTo>
                    <a:pt x="89303" y="7523"/>
                  </a:lnTo>
                  <a:lnTo>
                    <a:pt x="97757" y="12610"/>
                  </a:lnTo>
                  <a:lnTo>
                    <a:pt x="105821" y="18840"/>
                  </a:lnTo>
                  <a:lnTo>
                    <a:pt x="113582" y="26137"/>
                  </a:lnTo>
                  <a:lnTo>
                    <a:pt x="121117" y="34323"/>
                  </a:lnTo>
                  <a:lnTo>
                    <a:pt x="128490" y="43196"/>
                  </a:lnTo>
                  <a:lnTo>
                    <a:pt x="135751" y="52573"/>
                  </a:lnTo>
                  <a:lnTo>
                    <a:pt x="142934" y="62311"/>
                  </a:lnTo>
                  <a:lnTo>
                    <a:pt x="150062" y="72301"/>
                  </a:lnTo>
                  <a:lnTo>
                    <a:pt x="157151" y="82470"/>
                  </a:lnTo>
                  <a:lnTo>
                    <a:pt x="164047" y="92925"/>
                  </a:lnTo>
                  <a:lnTo>
                    <a:pt x="170451" y="103937"/>
                  </a:lnTo>
                  <a:lnTo>
                    <a:pt x="176240" y="115603"/>
                  </a:lnTo>
                  <a:lnTo>
                    <a:pt x="181447" y="127710"/>
                  </a:lnTo>
                  <a:lnTo>
                    <a:pt x="186180" y="139838"/>
                  </a:lnTo>
                  <a:lnTo>
                    <a:pt x="190548" y="151736"/>
                  </a:lnTo>
                  <a:lnTo>
                    <a:pt x="194654" y="163335"/>
                  </a:lnTo>
                  <a:lnTo>
                    <a:pt x="198572" y="174657"/>
                  </a:lnTo>
                  <a:lnTo>
                    <a:pt x="202359" y="185767"/>
                  </a:lnTo>
                  <a:lnTo>
                    <a:pt x="206056" y="197212"/>
                  </a:lnTo>
                  <a:lnTo>
                    <a:pt x="209692" y="209961"/>
                  </a:lnTo>
                  <a:lnTo>
                    <a:pt x="213282" y="224428"/>
                  </a:lnTo>
                  <a:lnTo>
                    <a:pt x="216675" y="240216"/>
                  </a:lnTo>
                  <a:lnTo>
                    <a:pt x="219575" y="256423"/>
                  </a:lnTo>
                  <a:lnTo>
                    <a:pt x="221852" y="272467"/>
                  </a:lnTo>
                  <a:lnTo>
                    <a:pt x="223380" y="287965"/>
                  </a:lnTo>
                  <a:lnTo>
                    <a:pt x="223956" y="302592"/>
                  </a:lnTo>
                  <a:lnTo>
                    <a:pt x="223568" y="316262"/>
                  </a:lnTo>
                  <a:lnTo>
                    <a:pt x="222504" y="328632"/>
                  </a:lnTo>
                  <a:lnTo>
                    <a:pt x="221151" y="340216"/>
                  </a:lnTo>
                  <a:lnTo>
                    <a:pt x="219392" y="352032"/>
                  </a:lnTo>
                  <a:lnTo>
                    <a:pt x="216968" y="36599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22715" y="1803086"/>
              <a:ext cx="336305" cy="302313"/>
            </a:xfrm>
            <a:custGeom>
              <a:avLst/>
              <a:gdLst/>
              <a:ahLst/>
              <a:cxnLst/>
              <a:rect l="0" t="0" r="0" b="0"/>
              <a:pathLst>
                <a:path w="336305" h="302313">
                  <a:moveTo>
                    <a:pt x="284269" y="7815"/>
                  </a:moveTo>
                  <a:lnTo>
                    <a:pt x="272467" y="4948"/>
                  </a:lnTo>
                  <a:lnTo>
                    <a:pt x="260697" y="2806"/>
                  </a:lnTo>
                  <a:lnTo>
                    <a:pt x="247811" y="1208"/>
                  </a:lnTo>
                  <a:lnTo>
                    <a:pt x="234137" y="200"/>
                  </a:lnTo>
                  <a:lnTo>
                    <a:pt x="220457" y="0"/>
                  </a:lnTo>
                  <a:lnTo>
                    <a:pt x="207241" y="656"/>
                  </a:lnTo>
                  <a:lnTo>
                    <a:pt x="194617" y="2067"/>
                  </a:lnTo>
                  <a:lnTo>
                    <a:pt x="182537" y="4079"/>
                  </a:lnTo>
                  <a:lnTo>
                    <a:pt x="170894" y="6551"/>
                  </a:lnTo>
                  <a:lnTo>
                    <a:pt x="159415" y="9684"/>
                  </a:lnTo>
                  <a:lnTo>
                    <a:pt x="147701" y="13997"/>
                  </a:lnTo>
                  <a:lnTo>
                    <a:pt x="135562" y="19674"/>
                  </a:lnTo>
                  <a:lnTo>
                    <a:pt x="123304" y="26435"/>
                  </a:lnTo>
                  <a:lnTo>
                    <a:pt x="111607" y="33738"/>
                  </a:lnTo>
                  <a:lnTo>
                    <a:pt x="100820" y="41213"/>
                  </a:lnTo>
                  <a:lnTo>
                    <a:pt x="91121" y="49011"/>
                  </a:lnTo>
                  <a:lnTo>
                    <a:pt x="82678" y="57684"/>
                  </a:lnTo>
                  <a:lnTo>
                    <a:pt x="75466" y="67472"/>
                  </a:lnTo>
                  <a:lnTo>
                    <a:pt x="69945" y="77995"/>
                  </a:lnTo>
                  <a:lnTo>
                    <a:pt x="67116" y="88451"/>
                  </a:lnTo>
                  <a:lnTo>
                    <a:pt x="67293" y="98364"/>
                  </a:lnTo>
                  <a:lnTo>
                    <a:pt x="70345" y="107290"/>
                  </a:lnTo>
                  <a:lnTo>
                    <a:pt x="76047" y="114674"/>
                  </a:lnTo>
                  <a:lnTo>
                    <a:pt x="83997" y="120378"/>
                  </a:lnTo>
                  <a:lnTo>
                    <a:pt x="93875" y="124750"/>
                  </a:lnTo>
                  <a:lnTo>
                    <a:pt x="105538" y="128397"/>
                  </a:lnTo>
                  <a:lnTo>
                    <a:pt x="118746" y="131754"/>
                  </a:lnTo>
                  <a:lnTo>
                    <a:pt x="133187" y="135200"/>
                  </a:lnTo>
                  <a:lnTo>
                    <a:pt x="148557" y="139134"/>
                  </a:lnTo>
                  <a:lnTo>
                    <a:pt x="164601" y="143720"/>
                  </a:lnTo>
                  <a:lnTo>
                    <a:pt x="181119" y="149090"/>
                  </a:lnTo>
                  <a:lnTo>
                    <a:pt x="197968" y="155445"/>
                  </a:lnTo>
                  <a:lnTo>
                    <a:pt x="215038" y="162793"/>
                  </a:lnTo>
                  <a:lnTo>
                    <a:pt x="232095" y="170997"/>
                  </a:lnTo>
                  <a:lnTo>
                    <a:pt x="248780" y="179874"/>
                  </a:lnTo>
                  <a:lnTo>
                    <a:pt x="264927" y="189246"/>
                  </a:lnTo>
                  <a:lnTo>
                    <a:pt x="280380" y="198809"/>
                  </a:lnTo>
                  <a:lnTo>
                    <a:pt x="294918" y="208148"/>
                  </a:lnTo>
                  <a:lnTo>
                    <a:pt x="308491" y="217066"/>
                  </a:lnTo>
                  <a:lnTo>
                    <a:pt x="320402" y="225867"/>
                  </a:lnTo>
                  <a:lnTo>
                    <a:pt x="329289" y="235229"/>
                  </a:lnTo>
                  <a:lnTo>
                    <a:pt x="334653" y="245483"/>
                  </a:lnTo>
                  <a:lnTo>
                    <a:pt x="336304" y="256151"/>
                  </a:lnTo>
                  <a:lnTo>
                    <a:pt x="333929" y="266173"/>
                  </a:lnTo>
                  <a:lnTo>
                    <a:pt x="327765" y="274982"/>
                  </a:lnTo>
                  <a:lnTo>
                    <a:pt x="318120" y="282352"/>
                  </a:lnTo>
                  <a:lnTo>
                    <a:pt x="305102" y="288153"/>
                  </a:lnTo>
                  <a:lnTo>
                    <a:pt x="289107" y="292493"/>
                  </a:lnTo>
                  <a:lnTo>
                    <a:pt x="271205" y="295628"/>
                  </a:lnTo>
                  <a:lnTo>
                    <a:pt x="252900" y="297838"/>
                  </a:lnTo>
                  <a:lnTo>
                    <a:pt x="235076" y="299372"/>
                  </a:lnTo>
                  <a:lnTo>
                    <a:pt x="217858" y="300424"/>
                  </a:lnTo>
                  <a:lnTo>
                    <a:pt x="200922" y="301139"/>
                  </a:lnTo>
                  <a:lnTo>
                    <a:pt x="184011" y="301624"/>
                  </a:lnTo>
                  <a:lnTo>
                    <a:pt x="167007" y="301950"/>
                  </a:lnTo>
                  <a:lnTo>
                    <a:pt x="149883" y="302169"/>
                  </a:lnTo>
                  <a:lnTo>
                    <a:pt x="132643" y="302312"/>
                  </a:lnTo>
                  <a:lnTo>
                    <a:pt x="115146" y="302238"/>
                  </a:lnTo>
                  <a:lnTo>
                    <a:pt x="97107" y="301655"/>
                  </a:lnTo>
                  <a:lnTo>
                    <a:pt x="78441" y="300450"/>
                  </a:lnTo>
                  <a:lnTo>
                    <a:pt x="60108" y="298818"/>
                  </a:lnTo>
                  <a:lnTo>
                    <a:pt x="42216" y="297015"/>
                  </a:lnTo>
                  <a:lnTo>
                    <a:pt x="23189" y="294879"/>
                  </a:lnTo>
                  <a:lnTo>
                    <a:pt x="0" y="2920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71239" y="163515"/>
            <a:ext cx="2197756" cy="836693"/>
            <a:chOff x="571239" y="163515"/>
            <a:chExt cx="2197756" cy="836693"/>
          </a:xfrm>
        </p:grpSpPr>
        <p:sp>
          <p:nvSpPr>
            <p:cNvPr id="2" name="Freeform 1"/>
            <p:cNvSpPr/>
            <p:nvPr/>
          </p:nvSpPr>
          <p:spPr>
            <a:xfrm>
              <a:off x="571239" y="305326"/>
              <a:ext cx="28886" cy="652768"/>
            </a:xfrm>
            <a:custGeom>
              <a:avLst/>
              <a:gdLst/>
              <a:ahLst/>
              <a:cxnLst/>
              <a:rect l="0" t="0" r="0" b="0"/>
              <a:pathLst>
                <a:path w="28886" h="652768">
                  <a:moveTo>
                    <a:pt x="7828" y="0"/>
                  </a:moveTo>
                  <a:lnTo>
                    <a:pt x="6386" y="8669"/>
                  </a:lnTo>
                  <a:lnTo>
                    <a:pt x="4472" y="20844"/>
                  </a:lnTo>
                  <a:lnTo>
                    <a:pt x="2649" y="34374"/>
                  </a:lnTo>
                  <a:lnTo>
                    <a:pt x="1154" y="48388"/>
                  </a:lnTo>
                  <a:lnTo>
                    <a:pt x="184" y="62721"/>
                  </a:lnTo>
                  <a:lnTo>
                    <a:pt x="0" y="77554"/>
                  </a:lnTo>
                  <a:lnTo>
                    <a:pt x="658" y="92980"/>
                  </a:lnTo>
                  <a:lnTo>
                    <a:pt x="1899" y="109118"/>
                  </a:lnTo>
                  <a:lnTo>
                    <a:pt x="3265" y="126176"/>
                  </a:lnTo>
                  <a:lnTo>
                    <a:pt x="4479" y="144182"/>
                  </a:lnTo>
                  <a:lnTo>
                    <a:pt x="5615" y="163175"/>
                  </a:lnTo>
                  <a:lnTo>
                    <a:pt x="6983" y="183288"/>
                  </a:lnTo>
                  <a:lnTo>
                    <a:pt x="8751" y="204492"/>
                  </a:lnTo>
                  <a:lnTo>
                    <a:pt x="10768" y="226782"/>
                  </a:lnTo>
                  <a:lnTo>
                    <a:pt x="12670" y="250262"/>
                  </a:lnTo>
                  <a:lnTo>
                    <a:pt x="14250" y="274869"/>
                  </a:lnTo>
                  <a:lnTo>
                    <a:pt x="15634" y="300258"/>
                  </a:lnTo>
                  <a:lnTo>
                    <a:pt x="17170" y="325907"/>
                  </a:lnTo>
                  <a:lnTo>
                    <a:pt x="19050" y="351493"/>
                  </a:lnTo>
                  <a:lnTo>
                    <a:pt x="21144" y="376894"/>
                  </a:lnTo>
                  <a:lnTo>
                    <a:pt x="23096" y="402095"/>
                  </a:lnTo>
                  <a:lnTo>
                    <a:pt x="24706" y="427118"/>
                  </a:lnTo>
                  <a:lnTo>
                    <a:pt x="25939" y="451839"/>
                  </a:lnTo>
                  <a:lnTo>
                    <a:pt x="26842" y="475984"/>
                  </a:lnTo>
                  <a:lnTo>
                    <a:pt x="27484" y="499454"/>
                  </a:lnTo>
                  <a:lnTo>
                    <a:pt x="27932" y="522301"/>
                  </a:lnTo>
                  <a:lnTo>
                    <a:pt x="28240" y="544643"/>
                  </a:lnTo>
                  <a:lnTo>
                    <a:pt x="28450" y="566575"/>
                  </a:lnTo>
                  <a:lnTo>
                    <a:pt x="28593" y="587293"/>
                  </a:lnTo>
                  <a:lnTo>
                    <a:pt x="28705" y="607138"/>
                  </a:lnTo>
                  <a:lnTo>
                    <a:pt x="28797" y="627856"/>
                  </a:lnTo>
                  <a:lnTo>
                    <a:pt x="28885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3102" y="163515"/>
              <a:ext cx="255033" cy="373033"/>
            </a:xfrm>
            <a:custGeom>
              <a:avLst/>
              <a:gdLst/>
              <a:ahLst/>
              <a:cxnLst/>
              <a:rect l="0" t="0" r="0" b="0"/>
              <a:pathLst>
                <a:path w="255033" h="373033">
                  <a:moveTo>
                    <a:pt x="12877" y="36526"/>
                  </a:moveTo>
                  <a:lnTo>
                    <a:pt x="10010" y="51128"/>
                  </a:lnTo>
                  <a:lnTo>
                    <a:pt x="7868" y="64399"/>
                  </a:lnTo>
                  <a:lnTo>
                    <a:pt x="6260" y="77596"/>
                  </a:lnTo>
                  <a:lnTo>
                    <a:pt x="4907" y="90764"/>
                  </a:lnTo>
                  <a:lnTo>
                    <a:pt x="3410" y="103625"/>
                  </a:lnTo>
                  <a:lnTo>
                    <a:pt x="1582" y="115950"/>
                  </a:lnTo>
                  <a:lnTo>
                    <a:pt x="189" y="125102"/>
                  </a:lnTo>
                  <a:lnTo>
                    <a:pt x="0" y="127715"/>
                  </a:lnTo>
                  <a:lnTo>
                    <a:pt x="361" y="124700"/>
                  </a:lnTo>
                  <a:lnTo>
                    <a:pt x="1166" y="117815"/>
                  </a:lnTo>
                  <a:lnTo>
                    <a:pt x="2875" y="108414"/>
                  </a:lnTo>
                  <a:lnTo>
                    <a:pt x="5708" y="97399"/>
                  </a:lnTo>
                  <a:lnTo>
                    <a:pt x="9601" y="85509"/>
                  </a:lnTo>
                  <a:lnTo>
                    <a:pt x="14368" y="73417"/>
                  </a:lnTo>
                  <a:lnTo>
                    <a:pt x="19801" y="61488"/>
                  </a:lnTo>
                  <a:lnTo>
                    <a:pt x="25722" y="49841"/>
                  </a:lnTo>
                  <a:lnTo>
                    <a:pt x="31989" y="38474"/>
                  </a:lnTo>
                  <a:lnTo>
                    <a:pt x="38500" y="27359"/>
                  </a:lnTo>
                  <a:lnTo>
                    <a:pt x="45346" y="17096"/>
                  </a:lnTo>
                  <a:lnTo>
                    <a:pt x="52780" y="8866"/>
                  </a:lnTo>
                  <a:lnTo>
                    <a:pt x="60891" y="3157"/>
                  </a:lnTo>
                  <a:lnTo>
                    <a:pt x="69458" y="139"/>
                  </a:lnTo>
                  <a:lnTo>
                    <a:pt x="78055" y="0"/>
                  </a:lnTo>
                  <a:lnTo>
                    <a:pt x="86430" y="2549"/>
                  </a:lnTo>
                  <a:lnTo>
                    <a:pt x="94510" y="7648"/>
                  </a:lnTo>
                  <a:lnTo>
                    <a:pt x="102316" y="15399"/>
                  </a:lnTo>
                  <a:lnTo>
                    <a:pt x="109899" y="25607"/>
                  </a:lnTo>
                  <a:lnTo>
                    <a:pt x="117314" y="37846"/>
                  </a:lnTo>
                  <a:lnTo>
                    <a:pt x="124606" y="51647"/>
                  </a:lnTo>
                  <a:lnTo>
                    <a:pt x="131803" y="66594"/>
                  </a:lnTo>
                  <a:lnTo>
                    <a:pt x="138603" y="82357"/>
                  </a:lnTo>
                  <a:lnTo>
                    <a:pt x="144411" y="98690"/>
                  </a:lnTo>
                  <a:lnTo>
                    <a:pt x="148982" y="115415"/>
                  </a:lnTo>
                  <a:lnTo>
                    <a:pt x="152388" y="132409"/>
                  </a:lnTo>
                  <a:lnTo>
                    <a:pt x="154840" y="149584"/>
                  </a:lnTo>
                  <a:lnTo>
                    <a:pt x="156560" y="166872"/>
                  </a:lnTo>
                  <a:lnTo>
                    <a:pt x="157581" y="183907"/>
                  </a:lnTo>
                  <a:lnTo>
                    <a:pt x="157751" y="200046"/>
                  </a:lnTo>
                  <a:lnTo>
                    <a:pt x="157049" y="215017"/>
                  </a:lnTo>
                  <a:lnTo>
                    <a:pt x="155427" y="229036"/>
                  </a:lnTo>
                  <a:lnTo>
                    <a:pt x="152735" y="242605"/>
                  </a:lnTo>
                  <a:lnTo>
                    <a:pt x="148996" y="256067"/>
                  </a:lnTo>
                  <a:lnTo>
                    <a:pt x="144366" y="269416"/>
                  </a:lnTo>
                  <a:lnTo>
                    <a:pt x="139041" y="282393"/>
                  </a:lnTo>
                  <a:lnTo>
                    <a:pt x="133198" y="294868"/>
                  </a:lnTo>
                  <a:lnTo>
                    <a:pt x="126817" y="306858"/>
                  </a:lnTo>
                  <a:lnTo>
                    <a:pt x="119703" y="318442"/>
                  </a:lnTo>
                  <a:lnTo>
                    <a:pt x="111806" y="329706"/>
                  </a:lnTo>
                  <a:lnTo>
                    <a:pt x="103214" y="340406"/>
                  </a:lnTo>
                  <a:lnTo>
                    <a:pt x="94069" y="349992"/>
                  </a:lnTo>
                  <a:lnTo>
                    <a:pt x="84508" y="358246"/>
                  </a:lnTo>
                  <a:lnTo>
                    <a:pt x="74647" y="364941"/>
                  </a:lnTo>
                  <a:lnTo>
                    <a:pt x="64575" y="369690"/>
                  </a:lnTo>
                  <a:lnTo>
                    <a:pt x="54365" y="372460"/>
                  </a:lnTo>
                  <a:lnTo>
                    <a:pt x="44391" y="373032"/>
                  </a:lnTo>
                  <a:lnTo>
                    <a:pt x="35300" y="370846"/>
                  </a:lnTo>
                  <a:lnTo>
                    <a:pt x="27372" y="365862"/>
                  </a:lnTo>
                  <a:lnTo>
                    <a:pt x="20558" y="358618"/>
                  </a:lnTo>
                  <a:lnTo>
                    <a:pt x="14665" y="349938"/>
                  </a:lnTo>
                  <a:lnTo>
                    <a:pt x="9486" y="340440"/>
                  </a:lnTo>
                  <a:lnTo>
                    <a:pt x="5159" y="330491"/>
                  </a:lnTo>
                  <a:lnTo>
                    <a:pt x="2148" y="320294"/>
                  </a:lnTo>
                  <a:lnTo>
                    <a:pt x="608" y="309959"/>
                  </a:lnTo>
                  <a:lnTo>
                    <a:pt x="555" y="299546"/>
                  </a:lnTo>
                  <a:lnTo>
                    <a:pt x="2040" y="289088"/>
                  </a:lnTo>
                  <a:lnTo>
                    <a:pt x="4934" y="278613"/>
                  </a:lnTo>
                  <a:lnTo>
                    <a:pt x="9148" y="268457"/>
                  </a:lnTo>
                  <a:lnTo>
                    <a:pt x="14718" y="259243"/>
                  </a:lnTo>
                  <a:lnTo>
                    <a:pt x="21545" y="251241"/>
                  </a:lnTo>
                  <a:lnTo>
                    <a:pt x="29739" y="244717"/>
                  </a:lnTo>
                  <a:lnTo>
                    <a:pt x="39673" y="240083"/>
                  </a:lnTo>
                  <a:lnTo>
                    <a:pt x="51382" y="237381"/>
                  </a:lnTo>
                  <a:lnTo>
                    <a:pt x="64142" y="236515"/>
                  </a:lnTo>
                  <a:lnTo>
                    <a:pt x="76706" y="237438"/>
                  </a:lnTo>
                  <a:lnTo>
                    <a:pt x="88377" y="239948"/>
                  </a:lnTo>
                  <a:lnTo>
                    <a:pt x="99159" y="243902"/>
                  </a:lnTo>
                  <a:lnTo>
                    <a:pt x="109467" y="249296"/>
                  </a:lnTo>
                  <a:lnTo>
                    <a:pt x="119623" y="255996"/>
                  </a:lnTo>
                  <a:lnTo>
                    <a:pt x="129784" y="263764"/>
                  </a:lnTo>
                  <a:lnTo>
                    <a:pt x="140008" y="272348"/>
                  </a:lnTo>
                  <a:lnTo>
                    <a:pt x="150303" y="281524"/>
                  </a:lnTo>
                  <a:lnTo>
                    <a:pt x="160660" y="290955"/>
                  </a:lnTo>
                  <a:lnTo>
                    <a:pt x="171068" y="300207"/>
                  </a:lnTo>
                  <a:lnTo>
                    <a:pt x="181512" y="309052"/>
                  </a:lnTo>
                  <a:lnTo>
                    <a:pt x="191982" y="317296"/>
                  </a:lnTo>
                  <a:lnTo>
                    <a:pt x="202471" y="324687"/>
                  </a:lnTo>
                  <a:lnTo>
                    <a:pt x="212959" y="331172"/>
                  </a:lnTo>
                  <a:lnTo>
                    <a:pt x="222988" y="336714"/>
                  </a:lnTo>
                  <a:lnTo>
                    <a:pt x="232648" y="341740"/>
                  </a:lnTo>
                  <a:lnTo>
                    <a:pt x="242790" y="346692"/>
                  </a:lnTo>
                  <a:lnTo>
                    <a:pt x="255032" y="352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589595"/>
              <a:ext cx="442198" cy="63172"/>
            </a:xfrm>
            <a:custGeom>
              <a:avLst/>
              <a:gdLst/>
              <a:ahLst/>
              <a:cxnLst/>
              <a:rect l="0" t="0" r="0" b="0"/>
              <a:pathLst>
                <a:path w="442198" h="63172">
                  <a:moveTo>
                    <a:pt x="442197" y="0"/>
                  </a:moveTo>
                  <a:lnTo>
                    <a:pt x="427529" y="0"/>
                  </a:lnTo>
                  <a:lnTo>
                    <a:pt x="413617" y="0"/>
                  </a:lnTo>
                  <a:lnTo>
                    <a:pt x="399119" y="0"/>
                  </a:lnTo>
                  <a:lnTo>
                    <a:pt x="383918" y="0"/>
                  </a:lnTo>
                  <a:lnTo>
                    <a:pt x="368093" y="0"/>
                  </a:lnTo>
                  <a:lnTo>
                    <a:pt x="351768" y="0"/>
                  </a:lnTo>
                  <a:lnTo>
                    <a:pt x="334905" y="0"/>
                  </a:lnTo>
                  <a:lnTo>
                    <a:pt x="317301" y="0"/>
                  </a:lnTo>
                  <a:lnTo>
                    <a:pt x="298903" y="5"/>
                  </a:lnTo>
                  <a:lnTo>
                    <a:pt x="279804" y="178"/>
                  </a:lnTo>
                  <a:lnTo>
                    <a:pt x="260145" y="826"/>
                  </a:lnTo>
                  <a:lnTo>
                    <a:pt x="240070" y="2079"/>
                  </a:lnTo>
                  <a:lnTo>
                    <a:pt x="219861" y="3905"/>
                  </a:lnTo>
                  <a:lnTo>
                    <a:pt x="199913" y="6201"/>
                  </a:lnTo>
                  <a:lnTo>
                    <a:pt x="180427" y="8857"/>
                  </a:lnTo>
                  <a:lnTo>
                    <a:pt x="161579" y="11776"/>
                  </a:lnTo>
                  <a:lnTo>
                    <a:pt x="143610" y="14880"/>
                  </a:lnTo>
                  <a:lnTo>
                    <a:pt x="126557" y="18119"/>
                  </a:lnTo>
                  <a:lnTo>
                    <a:pt x="110308" y="21615"/>
                  </a:lnTo>
                  <a:lnTo>
                    <a:pt x="94695" y="25647"/>
                  </a:lnTo>
                  <a:lnTo>
                    <a:pt x="79565" y="30321"/>
                  </a:lnTo>
                  <a:lnTo>
                    <a:pt x="65007" y="35477"/>
                  </a:lnTo>
                  <a:lnTo>
                    <a:pt x="49703" y="41386"/>
                  </a:lnTo>
                  <a:lnTo>
                    <a:pt x="30070" y="496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3865" y="706898"/>
              <a:ext cx="242029" cy="293310"/>
            </a:xfrm>
            <a:custGeom>
              <a:avLst/>
              <a:gdLst/>
              <a:ahLst/>
              <a:cxnLst/>
              <a:rect l="0" t="0" r="0" b="0"/>
              <a:pathLst>
                <a:path w="242029" h="293310">
                  <a:moveTo>
                    <a:pt x="0" y="19568"/>
                  </a:moveTo>
                  <a:lnTo>
                    <a:pt x="8801" y="16634"/>
                  </a:lnTo>
                  <a:lnTo>
                    <a:pt x="17148" y="13852"/>
                  </a:lnTo>
                  <a:lnTo>
                    <a:pt x="25851" y="10957"/>
                  </a:lnTo>
                  <a:lnTo>
                    <a:pt x="35145" y="8089"/>
                  </a:lnTo>
                  <a:lnTo>
                    <a:pt x="45288" y="5573"/>
                  </a:lnTo>
                  <a:lnTo>
                    <a:pt x="56333" y="3562"/>
                  </a:lnTo>
                  <a:lnTo>
                    <a:pt x="68173" y="2049"/>
                  </a:lnTo>
                  <a:lnTo>
                    <a:pt x="80643" y="955"/>
                  </a:lnTo>
                  <a:lnTo>
                    <a:pt x="93577" y="191"/>
                  </a:lnTo>
                  <a:lnTo>
                    <a:pt x="106514" y="0"/>
                  </a:lnTo>
                  <a:lnTo>
                    <a:pt x="118739" y="929"/>
                  </a:lnTo>
                  <a:lnTo>
                    <a:pt x="129921" y="3185"/>
                  </a:lnTo>
                  <a:lnTo>
                    <a:pt x="140071" y="6666"/>
                  </a:lnTo>
                  <a:lnTo>
                    <a:pt x="149357" y="11145"/>
                  </a:lnTo>
                  <a:lnTo>
                    <a:pt x="157963" y="16385"/>
                  </a:lnTo>
                  <a:lnTo>
                    <a:pt x="165574" y="22343"/>
                  </a:lnTo>
                  <a:lnTo>
                    <a:pt x="171410" y="29166"/>
                  </a:lnTo>
                  <a:lnTo>
                    <a:pt x="175179" y="36855"/>
                  </a:lnTo>
                  <a:lnTo>
                    <a:pt x="176727" y="44966"/>
                  </a:lnTo>
                  <a:lnTo>
                    <a:pt x="175797" y="52723"/>
                  </a:lnTo>
                  <a:lnTo>
                    <a:pt x="172500" y="59721"/>
                  </a:lnTo>
                  <a:lnTo>
                    <a:pt x="167220" y="66063"/>
                  </a:lnTo>
                  <a:lnTo>
                    <a:pt x="160404" y="72163"/>
                  </a:lnTo>
                  <a:lnTo>
                    <a:pt x="152479" y="78304"/>
                  </a:lnTo>
                  <a:lnTo>
                    <a:pt x="144588" y="84600"/>
                  </a:lnTo>
                  <a:lnTo>
                    <a:pt x="138508" y="91067"/>
                  </a:lnTo>
                  <a:lnTo>
                    <a:pt x="135073" y="97679"/>
                  </a:lnTo>
                  <a:lnTo>
                    <a:pt x="134569" y="104240"/>
                  </a:lnTo>
                  <a:lnTo>
                    <a:pt x="137191" y="110412"/>
                  </a:lnTo>
                  <a:lnTo>
                    <a:pt x="142693" y="116041"/>
                  </a:lnTo>
                  <a:lnTo>
                    <a:pt x="150401" y="121141"/>
                  </a:lnTo>
                  <a:lnTo>
                    <a:pt x="159451" y="125800"/>
                  </a:lnTo>
                  <a:lnTo>
                    <a:pt x="169226" y="130125"/>
                  </a:lnTo>
                  <a:lnTo>
                    <a:pt x="179375" y="134370"/>
                  </a:lnTo>
                  <a:lnTo>
                    <a:pt x="189712" y="138914"/>
                  </a:lnTo>
                  <a:lnTo>
                    <a:pt x="200135" y="143943"/>
                  </a:lnTo>
                  <a:lnTo>
                    <a:pt x="210269" y="149629"/>
                  </a:lnTo>
                  <a:lnTo>
                    <a:pt x="219475" y="156203"/>
                  </a:lnTo>
                  <a:lnTo>
                    <a:pt x="227475" y="163707"/>
                  </a:lnTo>
                  <a:lnTo>
                    <a:pt x="234000" y="172187"/>
                  </a:lnTo>
                  <a:lnTo>
                    <a:pt x="238635" y="181782"/>
                  </a:lnTo>
                  <a:lnTo>
                    <a:pt x="241334" y="192450"/>
                  </a:lnTo>
                  <a:lnTo>
                    <a:pt x="242028" y="203697"/>
                  </a:lnTo>
                  <a:lnTo>
                    <a:pt x="240457" y="214705"/>
                  </a:lnTo>
                  <a:lnTo>
                    <a:pt x="236694" y="225026"/>
                  </a:lnTo>
                  <a:lnTo>
                    <a:pt x="230915" y="234411"/>
                  </a:lnTo>
                  <a:lnTo>
                    <a:pt x="223225" y="242643"/>
                  </a:lnTo>
                  <a:lnTo>
                    <a:pt x="213874" y="249733"/>
                  </a:lnTo>
                  <a:lnTo>
                    <a:pt x="203361" y="255850"/>
                  </a:lnTo>
                  <a:lnTo>
                    <a:pt x="192321" y="261209"/>
                  </a:lnTo>
                  <a:lnTo>
                    <a:pt x="181150" y="266002"/>
                  </a:lnTo>
                  <a:lnTo>
                    <a:pt x="169703" y="270224"/>
                  </a:lnTo>
                  <a:lnTo>
                    <a:pt x="157419" y="273689"/>
                  </a:lnTo>
                  <a:lnTo>
                    <a:pt x="144049" y="276359"/>
                  </a:lnTo>
                  <a:lnTo>
                    <a:pt x="129967" y="278492"/>
                  </a:lnTo>
                  <a:lnTo>
                    <a:pt x="115967" y="280539"/>
                  </a:lnTo>
                  <a:lnTo>
                    <a:pt x="102508" y="282766"/>
                  </a:lnTo>
                  <a:lnTo>
                    <a:pt x="89538" y="285093"/>
                  </a:lnTo>
                  <a:lnTo>
                    <a:pt x="76689" y="287202"/>
                  </a:lnTo>
                  <a:lnTo>
                    <a:pt x="63727" y="288917"/>
                  </a:lnTo>
                  <a:lnTo>
                    <a:pt x="50980" y="290224"/>
                  </a:lnTo>
                  <a:lnTo>
                    <a:pt x="37909" y="291317"/>
                  </a:lnTo>
                  <a:lnTo>
                    <a:pt x="22242" y="292291"/>
                  </a:lnTo>
                  <a:lnTo>
                    <a:pt x="0" y="293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9274" y="568538"/>
              <a:ext cx="105286" cy="221100"/>
            </a:xfrm>
            <a:custGeom>
              <a:avLst/>
              <a:gdLst/>
              <a:ahLst/>
              <a:cxnLst/>
              <a:rect l="0" t="0" r="0" b="0"/>
              <a:pathLst>
                <a:path w="105286" h="221100">
                  <a:moveTo>
                    <a:pt x="105285" y="0"/>
                  </a:moveTo>
                  <a:lnTo>
                    <a:pt x="102284" y="11803"/>
                  </a:lnTo>
                  <a:lnTo>
                    <a:pt x="98862" y="23572"/>
                  </a:lnTo>
                  <a:lnTo>
                    <a:pt x="94661" y="36467"/>
                  </a:lnTo>
                  <a:lnTo>
                    <a:pt x="89588" y="50487"/>
                  </a:lnTo>
                  <a:lnTo>
                    <a:pt x="83459" y="65464"/>
                  </a:lnTo>
                  <a:lnTo>
                    <a:pt x="76284" y="81177"/>
                  </a:lnTo>
                  <a:lnTo>
                    <a:pt x="68542" y="97107"/>
                  </a:lnTo>
                  <a:lnTo>
                    <a:pt x="61044" y="112483"/>
                  </a:lnTo>
                  <a:lnTo>
                    <a:pt x="54226" y="126922"/>
                  </a:lnTo>
                  <a:lnTo>
                    <a:pt x="48007" y="140241"/>
                  </a:lnTo>
                  <a:lnTo>
                    <a:pt x="41990" y="152275"/>
                  </a:lnTo>
                  <a:lnTo>
                    <a:pt x="35909" y="163073"/>
                  </a:lnTo>
                  <a:lnTo>
                    <a:pt x="29773" y="172923"/>
                  </a:lnTo>
                  <a:lnTo>
                    <a:pt x="23083" y="183418"/>
                  </a:lnTo>
                  <a:lnTo>
                    <a:pt x="14128" y="19771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217" y="589595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6002" y="6002"/>
                  </a:lnTo>
                  <a:lnTo>
                    <a:pt x="12847" y="12847"/>
                  </a:lnTo>
                  <a:lnTo>
                    <a:pt x="21230" y="21230"/>
                  </a:lnTo>
                  <a:lnTo>
                    <a:pt x="30684" y="30684"/>
                  </a:lnTo>
                  <a:lnTo>
                    <a:pt x="40350" y="40351"/>
                  </a:lnTo>
                  <a:lnTo>
                    <a:pt x="49705" y="49710"/>
                  </a:lnTo>
                  <a:lnTo>
                    <a:pt x="58577" y="58755"/>
                  </a:lnTo>
                  <a:lnTo>
                    <a:pt x="66981" y="67807"/>
                  </a:lnTo>
                  <a:lnTo>
                    <a:pt x="74997" y="77072"/>
                  </a:lnTo>
                  <a:lnTo>
                    <a:pt x="82718" y="86445"/>
                  </a:lnTo>
                  <a:lnTo>
                    <a:pt x="90223" y="95598"/>
                  </a:lnTo>
                  <a:lnTo>
                    <a:pt x="97575" y="104353"/>
                  </a:lnTo>
                  <a:lnTo>
                    <a:pt x="104820" y="112691"/>
                  </a:lnTo>
                  <a:lnTo>
                    <a:pt x="111992" y="120671"/>
                  </a:lnTo>
                  <a:lnTo>
                    <a:pt x="119114" y="128376"/>
                  </a:lnTo>
                  <a:lnTo>
                    <a:pt x="126202" y="136042"/>
                  </a:lnTo>
                  <a:lnTo>
                    <a:pt x="133268" y="144035"/>
                  </a:lnTo>
                  <a:lnTo>
                    <a:pt x="140308" y="152516"/>
                  </a:lnTo>
                  <a:lnTo>
                    <a:pt x="147027" y="161025"/>
                  </a:lnTo>
                  <a:lnTo>
                    <a:pt x="153493" y="169420"/>
                  </a:lnTo>
                  <a:lnTo>
                    <a:pt x="160275" y="178439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7811" y="367060"/>
              <a:ext cx="373216" cy="543145"/>
            </a:xfrm>
            <a:custGeom>
              <a:avLst/>
              <a:gdLst/>
              <a:ahLst/>
              <a:cxnLst/>
              <a:rect l="0" t="0" r="0" b="0"/>
              <a:pathLst>
                <a:path w="373216" h="543145">
                  <a:moveTo>
                    <a:pt x="46831" y="85665"/>
                  </a:moveTo>
                  <a:lnTo>
                    <a:pt x="49832" y="74064"/>
                  </a:lnTo>
                  <a:lnTo>
                    <a:pt x="53254" y="64215"/>
                  </a:lnTo>
                  <a:lnTo>
                    <a:pt x="57451" y="55206"/>
                  </a:lnTo>
                  <a:lnTo>
                    <a:pt x="62351" y="46591"/>
                  </a:lnTo>
                  <a:lnTo>
                    <a:pt x="67832" y="37916"/>
                  </a:lnTo>
                  <a:lnTo>
                    <a:pt x="73772" y="28953"/>
                  </a:lnTo>
                  <a:lnTo>
                    <a:pt x="80379" y="20141"/>
                  </a:lnTo>
                  <a:lnTo>
                    <a:pt x="88174" y="12439"/>
                  </a:lnTo>
                  <a:lnTo>
                    <a:pt x="97340" y="6307"/>
                  </a:lnTo>
                  <a:lnTo>
                    <a:pt x="107597" y="2040"/>
                  </a:lnTo>
                  <a:lnTo>
                    <a:pt x="118399" y="0"/>
                  </a:lnTo>
                  <a:lnTo>
                    <a:pt x="129367" y="162"/>
                  </a:lnTo>
                  <a:lnTo>
                    <a:pt x="140324" y="2525"/>
                  </a:lnTo>
                  <a:lnTo>
                    <a:pt x="151207" y="7295"/>
                  </a:lnTo>
                  <a:lnTo>
                    <a:pt x="162001" y="14360"/>
                  </a:lnTo>
                  <a:lnTo>
                    <a:pt x="172553" y="23677"/>
                  </a:lnTo>
                  <a:lnTo>
                    <a:pt x="182573" y="35428"/>
                  </a:lnTo>
                  <a:lnTo>
                    <a:pt x="191940" y="49467"/>
                  </a:lnTo>
                  <a:lnTo>
                    <a:pt x="200537" y="64926"/>
                  </a:lnTo>
                  <a:lnTo>
                    <a:pt x="208166" y="80446"/>
                  </a:lnTo>
                  <a:lnTo>
                    <a:pt x="214816" y="95265"/>
                  </a:lnTo>
                  <a:lnTo>
                    <a:pt x="220622" y="109823"/>
                  </a:lnTo>
                  <a:lnTo>
                    <a:pt x="225763" y="125415"/>
                  </a:lnTo>
                  <a:lnTo>
                    <a:pt x="230406" y="142713"/>
                  </a:lnTo>
                  <a:lnTo>
                    <a:pt x="234527" y="161265"/>
                  </a:lnTo>
                  <a:lnTo>
                    <a:pt x="237923" y="179891"/>
                  </a:lnTo>
                  <a:lnTo>
                    <a:pt x="240541" y="197884"/>
                  </a:lnTo>
                  <a:lnTo>
                    <a:pt x="242470" y="215525"/>
                  </a:lnTo>
                  <a:lnTo>
                    <a:pt x="243848" y="233796"/>
                  </a:lnTo>
                  <a:lnTo>
                    <a:pt x="244807" y="253215"/>
                  </a:lnTo>
                  <a:lnTo>
                    <a:pt x="245299" y="273188"/>
                  </a:lnTo>
                  <a:lnTo>
                    <a:pt x="245106" y="292317"/>
                  </a:lnTo>
                  <a:lnTo>
                    <a:pt x="244161" y="309853"/>
                  </a:lnTo>
                  <a:lnTo>
                    <a:pt x="242544" y="325714"/>
                  </a:lnTo>
                  <a:lnTo>
                    <a:pt x="240387" y="340128"/>
                  </a:lnTo>
                  <a:lnTo>
                    <a:pt x="237825" y="353412"/>
                  </a:lnTo>
                  <a:lnTo>
                    <a:pt x="234970" y="365860"/>
                  </a:lnTo>
                  <a:lnTo>
                    <a:pt x="231908" y="377707"/>
                  </a:lnTo>
                  <a:lnTo>
                    <a:pt x="228702" y="389135"/>
                  </a:lnTo>
                  <a:lnTo>
                    <a:pt x="225398" y="400273"/>
                  </a:lnTo>
                  <a:lnTo>
                    <a:pt x="222026" y="411212"/>
                  </a:lnTo>
                  <a:lnTo>
                    <a:pt x="218605" y="422013"/>
                  </a:lnTo>
                  <a:lnTo>
                    <a:pt x="214984" y="432554"/>
                  </a:lnTo>
                  <a:lnTo>
                    <a:pt x="210868" y="442558"/>
                  </a:lnTo>
                  <a:lnTo>
                    <a:pt x="206133" y="451917"/>
                  </a:lnTo>
                  <a:lnTo>
                    <a:pt x="200817" y="460675"/>
                  </a:lnTo>
                  <a:lnTo>
                    <a:pt x="195023" y="468944"/>
                  </a:lnTo>
                  <a:lnTo>
                    <a:pt x="188866" y="476841"/>
                  </a:lnTo>
                  <a:lnTo>
                    <a:pt x="182443" y="484468"/>
                  </a:lnTo>
                  <a:lnTo>
                    <a:pt x="175833" y="491903"/>
                  </a:lnTo>
                  <a:lnTo>
                    <a:pt x="169092" y="499205"/>
                  </a:lnTo>
                  <a:lnTo>
                    <a:pt x="162261" y="506415"/>
                  </a:lnTo>
                  <a:lnTo>
                    <a:pt x="155369" y="513562"/>
                  </a:lnTo>
                  <a:lnTo>
                    <a:pt x="148426" y="520659"/>
                  </a:lnTo>
                  <a:lnTo>
                    <a:pt x="141118" y="527390"/>
                  </a:lnTo>
                  <a:lnTo>
                    <a:pt x="132841" y="533151"/>
                  </a:lnTo>
                  <a:lnTo>
                    <a:pt x="123345" y="537685"/>
                  </a:lnTo>
                  <a:lnTo>
                    <a:pt x="112865" y="540898"/>
                  </a:lnTo>
                  <a:lnTo>
                    <a:pt x="101913" y="542687"/>
                  </a:lnTo>
                  <a:lnTo>
                    <a:pt x="90847" y="543144"/>
                  </a:lnTo>
                  <a:lnTo>
                    <a:pt x="79995" y="542333"/>
                  </a:lnTo>
                  <a:lnTo>
                    <a:pt x="69715" y="540201"/>
                  </a:lnTo>
                  <a:lnTo>
                    <a:pt x="60139" y="536836"/>
                  </a:lnTo>
                  <a:lnTo>
                    <a:pt x="51219" y="532121"/>
                  </a:lnTo>
                  <a:lnTo>
                    <a:pt x="42834" y="525675"/>
                  </a:lnTo>
                  <a:lnTo>
                    <a:pt x="34860" y="517452"/>
                  </a:lnTo>
                  <a:lnTo>
                    <a:pt x="27350" y="507846"/>
                  </a:lnTo>
                  <a:lnTo>
                    <a:pt x="20525" y="497489"/>
                  </a:lnTo>
                  <a:lnTo>
                    <a:pt x="14454" y="486812"/>
                  </a:lnTo>
                  <a:lnTo>
                    <a:pt x="9225" y="475713"/>
                  </a:lnTo>
                  <a:lnTo>
                    <a:pt x="5010" y="463671"/>
                  </a:lnTo>
                  <a:lnTo>
                    <a:pt x="1820" y="450472"/>
                  </a:lnTo>
                  <a:lnTo>
                    <a:pt x="0" y="436675"/>
                  </a:lnTo>
                  <a:lnTo>
                    <a:pt x="284" y="423401"/>
                  </a:lnTo>
                  <a:lnTo>
                    <a:pt x="2891" y="411260"/>
                  </a:lnTo>
                  <a:lnTo>
                    <a:pt x="7744" y="400668"/>
                  </a:lnTo>
                  <a:lnTo>
                    <a:pt x="14739" y="392084"/>
                  </a:lnTo>
                  <a:lnTo>
                    <a:pt x="23593" y="385539"/>
                  </a:lnTo>
                  <a:lnTo>
                    <a:pt x="33924" y="380755"/>
                  </a:lnTo>
                  <a:lnTo>
                    <a:pt x="45367" y="377354"/>
                  </a:lnTo>
                  <a:lnTo>
                    <a:pt x="57614" y="374992"/>
                  </a:lnTo>
                  <a:lnTo>
                    <a:pt x="70427" y="373705"/>
                  </a:lnTo>
                  <a:lnTo>
                    <a:pt x="83633" y="373888"/>
                  </a:lnTo>
                  <a:lnTo>
                    <a:pt x="97114" y="375634"/>
                  </a:lnTo>
                  <a:lnTo>
                    <a:pt x="110946" y="378603"/>
                  </a:lnTo>
                  <a:lnTo>
                    <a:pt x="125379" y="382205"/>
                  </a:lnTo>
                  <a:lnTo>
                    <a:pt x="140495" y="386038"/>
                  </a:lnTo>
                  <a:lnTo>
                    <a:pt x="156072" y="390068"/>
                  </a:lnTo>
                  <a:lnTo>
                    <a:pt x="171682" y="394526"/>
                  </a:lnTo>
                  <a:lnTo>
                    <a:pt x="187072" y="399518"/>
                  </a:lnTo>
                  <a:lnTo>
                    <a:pt x="202169" y="404853"/>
                  </a:lnTo>
                  <a:lnTo>
                    <a:pt x="216992" y="410134"/>
                  </a:lnTo>
                  <a:lnTo>
                    <a:pt x="231598" y="415123"/>
                  </a:lnTo>
                  <a:lnTo>
                    <a:pt x="246204" y="419440"/>
                  </a:lnTo>
                  <a:lnTo>
                    <a:pt x="261163" y="422501"/>
                  </a:lnTo>
                  <a:lnTo>
                    <a:pt x="276632" y="424110"/>
                  </a:lnTo>
                  <a:lnTo>
                    <a:pt x="292276" y="424392"/>
                  </a:lnTo>
                  <a:lnTo>
                    <a:pt x="307400" y="423600"/>
                  </a:lnTo>
                  <a:lnTo>
                    <a:pt x="321631" y="421997"/>
                  </a:lnTo>
                  <a:lnTo>
                    <a:pt x="334499" y="419767"/>
                  </a:lnTo>
                  <a:lnTo>
                    <a:pt x="346530" y="416687"/>
                  </a:lnTo>
                  <a:lnTo>
                    <a:pt x="358776" y="411374"/>
                  </a:lnTo>
                  <a:lnTo>
                    <a:pt x="373215" y="401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7367" y="168455"/>
              <a:ext cx="21059" cy="242157"/>
            </a:xfrm>
            <a:custGeom>
              <a:avLst/>
              <a:gdLst/>
              <a:ahLst/>
              <a:cxnLst/>
              <a:rect l="0" t="0" r="0" b="0"/>
              <a:pathLst>
                <a:path w="21059" h="242157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68"/>
                  </a:lnTo>
                  <a:lnTo>
                    <a:pt x="178" y="65297"/>
                  </a:lnTo>
                  <a:lnTo>
                    <a:pt x="826" y="83162"/>
                  </a:lnTo>
                  <a:lnTo>
                    <a:pt x="2075" y="99807"/>
                  </a:lnTo>
                  <a:lnTo>
                    <a:pt x="3728" y="115215"/>
                  </a:lnTo>
                  <a:lnTo>
                    <a:pt x="5376" y="129848"/>
                  </a:lnTo>
                  <a:lnTo>
                    <a:pt x="6783" y="144092"/>
                  </a:lnTo>
                  <a:lnTo>
                    <a:pt x="8049" y="158165"/>
                  </a:lnTo>
                  <a:lnTo>
                    <a:pt x="9505" y="172175"/>
                  </a:lnTo>
                  <a:lnTo>
                    <a:pt x="11332" y="186151"/>
                  </a:lnTo>
                  <a:lnTo>
                    <a:pt x="13399" y="199503"/>
                  </a:lnTo>
                  <a:lnTo>
                    <a:pt x="15550" y="212364"/>
                  </a:lnTo>
                  <a:lnTo>
                    <a:pt x="17976" y="225862"/>
                  </a:lnTo>
                  <a:lnTo>
                    <a:pt x="2105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84725" y="515896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1" y="6616"/>
                  </a:lnTo>
                  <a:lnTo>
                    <a:pt x="161210" y="7970"/>
                  </a:lnTo>
                  <a:lnTo>
                    <a:pt x="149399" y="9466"/>
                  </a:lnTo>
                  <a:lnTo>
                    <a:pt x="136940" y="11317"/>
                  </a:lnTo>
                  <a:lnTo>
                    <a:pt x="124002" y="13557"/>
                  </a:lnTo>
                  <a:lnTo>
                    <a:pt x="110722" y="16138"/>
                  </a:lnTo>
                  <a:lnTo>
                    <a:pt x="97200" y="18987"/>
                  </a:lnTo>
                  <a:lnTo>
                    <a:pt x="83512" y="22036"/>
                  </a:lnTo>
                  <a:lnTo>
                    <a:pt x="69710" y="25229"/>
                  </a:lnTo>
                  <a:lnTo>
                    <a:pt x="55849" y="28518"/>
                  </a:lnTo>
                  <a:lnTo>
                    <a:pt x="42560" y="31720"/>
                  </a:lnTo>
                  <a:lnTo>
                    <a:pt x="29744" y="34830"/>
                  </a:lnTo>
                  <a:lnTo>
                    <a:pt x="16274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53139" y="653637"/>
              <a:ext cx="315856" cy="301728"/>
            </a:xfrm>
            <a:custGeom>
              <a:avLst/>
              <a:gdLst/>
              <a:ahLst/>
              <a:cxnLst/>
              <a:rect l="0" t="0" r="0" b="0"/>
              <a:pathLst>
                <a:path w="315856" h="301728">
                  <a:moveTo>
                    <a:pt x="0" y="41243"/>
                  </a:moveTo>
                  <a:lnTo>
                    <a:pt x="11669" y="38243"/>
                  </a:lnTo>
                  <a:lnTo>
                    <a:pt x="22157" y="34820"/>
                  </a:lnTo>
                  <a:lnTo>
                    <a:pt x="32463" y="30624"/>
                  </a:lnTo>
                  <a:lnTo>
                    <a:pt x="42938" y="25724"/>
                  </a:lnTo>
                  <a:lnTo>
                    <a:pt x="53930" y="20243"/>
                  </a:lnTo>
                  <a:lnTo>
                    <a:pt x="65568" y="14326"/>
                  </a:lnTo>
                  <a:lnTo>
                    <a:pt x="77649" y="8583"/>
                  </a:lnTo>
                  <a:lnTo>
                    <a:pt x="89755" y="4029"/>
                  </a:lnTo>
                  <a:lnTo>
                    <a:pt x="101638" y="1129"/>
                  </a:lnTo>
                  <a:lnTo>
                    <a:pt x="113226" y="0"/>
                  </a:lnTo>
                  <a:lnTo>
                    <a:pt x="124540" y="681"/>
                  </a:lnTo>
                  <a:lnTo>
                    <a:pt x="135622" y="2997"/>
                  </a:lnTo>
                  <a:lnTo>
                    <a:pt x="146199" y="6804"/>
                  </a:lnTo>
                  <a:lnTo>
                    <a:pt x="155703" y="12092"/>
                  </a:lnTo>
                  <a:lnTo>
                    <a:pt x="163912" y="18722"/>
                  </a:lnTo>
                  <a:lnTo>
                    <a:pt x="170916" y="26612"/>
                  </a:lnTo>
                  <a:lnTo>
                    <a:pt x="176937" y="35809"/>
                  </a:lnTo>
                  <a:lnTo>
                    <a:pt x="182207" y="46223"/>
                  </a:lnTo>
                  <a:lnTo>
                    <a:pt x="186764" y="57810"/>
                  </a:lnTo>
                  <a:lnTo>
                    <a:pt x="190461" y="70643"/>
                  </a:lnTo>
                  <a:lnTo>
                    <a:pt x="193286" y="84644"/>
                  </a:lnTo>
                  <a:lnTo>
                    <a:pt x="195353" y="99452"/>
                  </a:lnTo>
                  <a:lnTo>
                    <a:pt x="196825" y="114537"/>
                  </a:lnTo>
                  <a:lnTo>
                    <a:pt x="197843" y="129571"/>
                  </a:lnTo>
                  <a:lnTo>
                    <a:pt x="198205" y="144428"/>
                  </a:lnTo>
                  <a:lnTo>
                    <a:pt x="197392" y="159089"/>
                  </a:lnTo>
                  <a:lnTo>
                    <a:pt x="195208" y="173577"/>
                  </a:lnTo>
                  <a:lnTo>
                    <a:pt x="191606" y="187765"/>
                  </a:lnTo>
                  <a:lnTo>
                    <a:pt x="186513" y="201379"/>
                  </a:lnTo>
                  <a:lnTo>
                    <a:pt x="180047" y="214317"/>
                  </a:lnTo>
                  <a:lnTo>
                    <a:pt x="172452" y="226635"/>
                  </a:lnTo>
                  <a:lnTo>
                    <a:pt x="163991" y="238448"/>
                  </a:lnTo>
                  <a:lnTo>
                    <a:pt x="154897" y="249873"/>
                  </a:lnTo>
                  <a:lnTo>
                    <a:pt x="145352" y="260852"/>
                  </a:lnTo>
                  <a:lnTo>
                    <a:pt x="135493" y="271159"/>
                  </a:lnTo>
                  <a:lnTo>
                    <a:pt x="125417" y="280710"/>
                  </a:lnTo>
                  <a:lnTo>
                    <a:pt x="115194" y="289091"/>
                  </a:lnTo>
                  <a:lnTo>
                    <a:pt x="104870" y="295510"/>
                  </a:lnTo>
                  <a:lnTo>
                    <a:pt x="94484" y="299707"/>
                  </a:lnTo>
                  <a:lnTo>
                    <a:pt x="84221" y="301727"/>
                  </a:lnTo>
                  <a:lnTo>
                    <a:pt x="74402" y="301653"/>
                  </a:lnTo>
                  <a:lnTo>
                    <a:pt x="65168" y="299753"/>
                  </a:lnTo>
                  <a:lnTo>
                    <a:pt x="56492" y="296395"/>
                  </a:lnTo>
                  <a:lnTo>
                    <a:pt x="48279" y="291941"/>
                  </a:lnTo>
                  <a:lnTo>
                    <a:pt x="40427" y="286685"/>
                  </a:lnTo>
                  <a:lnTo>
                    <a:pt x="33171" y="280532"/>
                  </a:lnTo>
                  <a:lnTo>
                    <a:pt x="27049" y="273039"/>
                  </a:lnTo>
                  <a:lnTo>
                    <a:pt x="22274" y="264079"/>
                  </a:lnTo>
                  <a:lnTo>
                    <a:pt x="19068" y="254129"/>
                  </a:lnTo>
                  <a:lnTo>
                    <a:pt x="17815" y="244065"/>
                  </a:lnTo>
                  <a:lnTo>
                    <a:pt x="18536" y="234413"/>
                  </a:lnTo>
                  <a:lnTo>
                    <a:pt x="21121" y="225494"/>
                  </a:lnTo>
                  <a:lnTo>
                    <a:pt x="25515" y="217583"/>
                  </a:lnTo>
                  <a:lnTo>
                    <a:pt x="31514" y="210720"/>
                  </a:lnTo>
                  <a:lnTo>
                    <a:pt x="39133" y="205096"/>
                  </a:lnTo>
                  <a:lnTo>
                    <a:pt x="48673" y="201133"/>
                  </a:lnTo>
                  <a:lnTo>
                    <a:pt x="60128" y="198910"/>
                  </a:lnTo>
                  <a:lnTo>
                    <a:pt x="73225" y="198211"/>
                  </a:lnTo>
                  <a:lnTo>
                    <a:pt x="87612" y="198720"/>
                  </a:lnTo>
                  <a:lnTo>
                    <a:pt x="102956" y="200134"/>
                  </a:lnTo>
                  <a:lnTo>
                    <a:pt x="118987" y="202199"/>
                  </a:lnTo>
                  <a:lnTo>
                    <a:pt x="135499" y="204722"/>
                  </a:lnTo>
                  <a:lnTo>
                    <a:pt x="152336" y="207562"/>
                  </a:lnTo>
                  <a:lnTo>
                    <a:pt x="169065" y="210620"/>
                  </a:lnTo>
                  <a:lnTo>
                    <a:pt x="184997" y="213825"/>
                  </a:lnTo>
                  <a:lnTo>
                    <a:pt x="199834" y="217135"/>
                  </a:lnTo>
                  <a:lnTo>
                    <a:pt x="213933" y="220681"/>
                  </a:lnTo>
                  <a:lnTo>
                    <a:pt x="228088" y="224747"/>
                  </a:lnTo>
                  <a:lnTo>
                    <a:pt x="242748" y="229440"/>
                  </a:lnTo>
                  <a:lnTo>
                    <a:pt x="257461" y="234409"/>
                  </a:lnTo>
                  <a:lnTo>
                    <a:pt x="272597" y="239429"/>
                  </a:lnTo>
                  <a:lnTo>
                    <a:pt x="290613" y="244941"/>
                  </a:lnTo>
                  <a:lnTo>
                    <a:pt x="315855" y="251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892483" y="1674031"/>
            <a:ext cx="339352" cy="373084"/>
          </a:xfrm>
          <a:custGeom>
            <a:avLst/>
            <a:gdLst/>
            <a:ahLst/>
            <a:cxnLst/>
            <a:rect l="0" t="0" r="0" b="0"/>
            <a:pathLst>
              <a:path w="339352" h="373084">
                <a:moveTo>
                  <a:pt x="160633" y="373083"/>
                </a:moveTo>
                <a:lnTo>
                  <a:pt x="146073" y="346409"/>
                </a:lnTo>
                <a:lnTo>
                  <a:pt x="122048" y="283009"/>
                </a:lnTo>
                <a:lnTo>
                  <a:pt x="104661" y="230684"/>
                </a:lnTo>
                <a:lnTo>
                  <a:pt x="73395" y="168548"/>
                </a:lnTo>
                <a:lnTo>
                  <a:pt x="46546" y="106914"/>
                </a:lnTo>
                <a:lnTo>
                  <a:pt x="14880" y="47846"/>
                </a:lnTo>
                <a:lnTo>
                  <a:pt x="536" y="19635"/>
                </a:lnTo>
                <a:lnTo>
                  <a:pt x="0" y="16600"/>
                </a:lnTo>
                <a:lnTo>
                  <a:pt x="1983" y="18085"/>
                </a:lnTo>
                <a:lnTo>
                  <a:pt x="9255" y="29095"/>
                </a:lnTo>
                <a:lnTo>
                  <a:pt x="31667" y="84933"/>
                </a:lnTo>
                <a:lnTo>
                  <a:pt x="57125" y="142552"/>
                </a:lnTo>
                <a:lnTo>
                  <a:pt x="80745" y="195791"/>
                </a:lnTo>
                <a:lnTo>
                  <a:pt x="114887" y="257713"/>
                </a:lnTo>
                <a:lnTo>
                  <a:pt x="163884" y="318631"/>
                </a:lnTo>
                <a:lnTo>
                  <a:pt x="177918" y="333076"/>
                </a:lnTo>
                <a:lnTo>
                  <a:pt x="186105" y="336695"/>
                </a:lnTo>
                <a:lnTo>
                  <a:pt x="204561" y="337595"/>
                </a:lnTo>
                <a:lnTo>
                  <a:pt x="212056" y="333858"/>
                </a:lnTo>
                <a:lnTo>
                  <a:pt x="223504" y="320347"/>
                </a:lnTo>
                <a:lnTo>
                  <a:pt x="247793" y="257093"/>
                </a:lnTo>
                <a:lnTo>
                  <a:pt x="269316" y="194630"/>
                </a:lnTo>
                <a:lnTo>
                  <a:pt x="282205" y="144495"/>
                </a:lnTo>
                <a:lnTo>
                  <a:pt x="300160" y="85041"/>
                </a:lnTo>
                <a:lnTo>
                  <a:pt x="324311" y="24890"/>
                </a:lnTo>
                <a:lnTo>
                  <a:pt x="33935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21271" y="1094963"/>
            <a:ext cx="38425" cy="951406"/>
          </a:xfrm>
          <a:custGeom>
            <a:avLst/>
            <a:gdLst/>
            <a:ahLst/>
            <a:cxnLst/>
            <a:rect l="0" t="0" r="0" b="0"/>
            <a:pathLst>
              <a:path w="38425" h="951406">
                <a:moveTo>
                  <a:pt x="21050" y="0"/>
                </a:moveTo>
                <a:lnTo>
                  <a:pt x="21050" y="54145"/>
                </a:lnTo>
                <a:lnTo>
                  <a:pt x="17930" y="101441"/>
                </a:lnTo>
                <a:lnTo>
                  <a:pt x="12717" y="153669"/>
                </a:lnTo>
                <a:lnTo>
                  <a:pt x="10955" y="213239"/>
                </a:lnTo>
                <a:lnTo>
                  <a:pt x="10650" y="261534"/>
                </a:lnTo>
                <a:lnTo>
                  <a:pt x="9377" y="323019"/>
                </a:lnTo>
                <a:lnTo>
                  <a:pt x="3293" y="371920"/>
                </a:lnTo>
                <a:lnTo>
                  <a:pt x="645" y="434078"/>
                </a:lnTo>
                <a:lnTo>
                  <a:pt x="122" y="496745"/>
                </a:lnTo>
                <a:lnTo>
                  <a:pt x="18" y="555354"/>
                </a:lnTo>
                <a:lnTo>
                  <a:pt x="0" y="603757"/>
                </a:lnTo>
                <a:lnTo>
                  <a:pt x="3114" y="662627"/>
                </a:lnTo>
                <a:lnTo>
                  <a:pt x="9058" y="719315"/>
                </a:lnTo>
                <a:lnTo>
                  <a:pt x="10232" y="777913"/>
                </a:lnTo>
                <a:lnTo>
                  <a:pt x="11606" y="832177"/>
                </a:lnTo>
                <a:lnTo>
                  <a:pt x="21957" y="893620"/>
                </a:lnTo>
                <a:lnTo>
                  <a:pt x="38424" y="9514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081432" y="1052849"/>
            <a:ext cx="445408" cy="993498"/>
          </a:xfrm>
          <a:custGeom>
            <a:avLst/>
            <a:gdLst/>
            <a:ahLst/>
            <a:cxnLst/>
            <a:rect l="0" t="0" r="0" b="0"/>
            <a:pathLst>
              <a:path w="445408" h="993498">
                <a:moveTo>
                  <a:pt x="234837" y="0"/>
                </a:moveTo>
                <a:lnTo>
                  <a:pt x="231717" y="48931"/>
                </a:lnTo>
                <a:lnTo>
                  <a:pt x="226504" y="96777"/>
                </a:lnTo>
                <a:lnTo>
                  <a:pt x="224959" y="147998"/>
                </a:lnTo>
                <a:lnTo>
                  <a:pt x="224501" y="197099"/>
                </a:lnTo>
                <a:lnTo>
                  <a:pt x="224366" y="250643"/>
                </a:lnTo>
                <a:lnTo>
                  <a:pt x="221206" y="309011"/>
                </a:lnTo>
                <a:lnTo>
                  <a:pt x="215247" y="370655"/>
                </a:lnTo>
                <a:lnTo>
                  <a:pt x="214070" y="427892"/>
                </a:lnTo>
                <a:lnTo>
                  <a:pt x="213837" y="484259"/>
                </a:lnTo>
                <a:lnTo>
                  <a:pt x="208202" y="540453"/>
                </a:lnTo>
                <a:lnTo>
                  <a:pt x="204229" y="596613"/>
                </a:lnTo>
                <a:lnTo>
                  <a:pt x="206564" y="649647"/>
                </a:lnTo>
                <a:lnTo>
                  <a:pt x="212355" y="699854"/>
                </a:lnTo>
                <a:lnTo>
                  <a:pt x="213358" y="752117"/>
                </a:lnTo>
                <a:lnTo>
                  <a:pt x="219244" y="800877"/>
                </a:lnTo>
                <a:lnTo>
                  <a:pt x="222808" y="850549"/>
                </a:lnTo>
                <a:lnTo>
                  <a:pt x="224012" y="912500"/>
                </a:lnTo>
                <a:lnTo>
                  <a:pt x="221130" y="973611"/>
                </a:lnTo>
                <a:lnTo>
                  <a:pt x="218680" y="985986"/>
                </a:lnTo>
                <a:lnTo>
                  <a:pt x="214707" y="991896"/>
                </a:lnTo>
                <a:lnTo>
                  <a:pt x="209719" y="993497"/>
                </a:lnTo>
                <a:lnTo>
                  <a:pt x="204054" y="992224"/>
                </a:lnTo>
                <a:lnTo>
                  <a:pt x="184902" y="979255"/>
                </a:lnTo>
                <a:lnTo>
                  <a:pt x="143520" y="934658"/>
                </a:lnTo>
                <a:lnTo>
                  <a:pt x="110535" y="873657"/>
                </a:lnTo>
                <a:lnTo>
                  <a:pt x="76716" y="812862"/>
                </a:lnTo>
                <a:lnTo>
                  <a:pt x="50195" y="758338"/>
                </a:lnTo>
                <a:lnTo>
                  <a:pt x="20661" y="694906"/>
                </a:lnTo>
                <a:lnTo>
                  <a:pt x="150" y="642242"/>
                </a:lnTo>
                <a:lnTo>
                  <a:pt x="0" y="638731"/>
                </a:lnTo>
                <a:lnTo>
                  <a:pt x="2240" y="639900"/>
                </a:lnTo>
                <a:lnTo>
                  <a:pt x="9798" y="650558"/>
                </a:lnTo>
                <a:lnTo>
                  <a:pt x="38484" y="706140"/>
                </a:lnTo>
                <a:lnTo>
                  <a:pt x="69815" y="768645"/>
                </a:lnTo>
                <a:lnTo>
                  <a:pt x="95312" y="831757"/>
                </a:lnTo>
                <a:lnTo>
                  <a:pt x="133445" y="894923"/>
                </a:lnTo>
                <a:lnTo>
                  <a:pt x="168207" y="941976"/>
                </a:lnTo>
                <a:lnTo>
                  <a:pt x="204648" y="970551"/>
                </a:lnTo>
                <a:lnTo>
                  <a:pt x="224929" y="980398"/>
                </a:lnTo>
                <a:lnTo>
                  <a:pt x="235251" y="981152"/>
                </a:lnTo>
                <a:lnTo>
                  <a:pt x="256078" y="975751"/>
                </a:lnTo>
                <a:lnTo>
                  <a:pt x="289639" y="953219"/>
                </a:lnTo>
                <a:lnTo>
                  <a:pt x="340043" y="897038"/>
                </a:lnTo>
                <a:lnTo>
                  <a:pt x="352955" y="880655"/>
                </a:lnTo>
                <a:lnTo>
                  <a:pt x="378313" y="820895"/>
                </a:lnTo>
                <a:lnTo>
                  <a:pt x="399747" y="758023"/>
                </a:lnTo>
                <a:lnTo>
                  <a:pt x="422915" y="705406"/>
                </a:lnTo>
                <a:lnTo>
                  <a:pt x="445407" y="6738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00124" y="2842696"/>
            <a:ext cx="1042322" cy="758051"/>
            <a:chOff x="600124" y="2842696"/>
            <a:chExt cx="1042322" cy="758051"/>
          </a:xfrm>
        </p:grpSpPr>
        <p:sp>
          <p:nvSpPr>
            <p:cNvPr id="16" name="Freeform 15"/>
            <p:cNvSpPr/>
            <p:nvPr/>
          </p:nvSpPr>
          <p:spPr>
            <a:xfrm>
              <a:off x="600124" y="2842696"/>
              <a:ext cx="1042322" cy="52641"/>
            </a:xfrm>
            <a:custGeom>
              <a:avLst/>
              <a:gdLst/>
              <a:ahLst/>
              <a:cxnLst/>
              <a:rect l="0" t="0" r="0" b="0"/>
              <a:pathLst>
                <a:path w="1042322" h="52641">
                  <a:moveTo>
                    <a:pt x="0" y="10526"/>
                  </a:moveTo>
                  <a:lnTo>
                    <a:pt x="16767" y="21705"/>
                  </a:lnTo>
                  <a:lnTo>
                    <a:pt x="49552" y="28657"/>
                  </a:lnTo>
                  <a:lnTo>
                    <a:pt x="110957" y="29836"/>
                  </a:lnTo>
                  <a:lnTo>
                    <a:pt x="163247" y="24176"/>
                  </a:lnTo>
                  <a:lnTo>
                    <a:pt x="222675" y="20810"/>
                  </a:lnTo>
                  <a:lnTo>
                    <a:pt x="282397" y="14093"/>
                  </a:lnTo>
                  <a:lnTo>
                    <a:pt x="345684" y="11231"/>
                  </a:lnTo>
                  <a:lnTo>
                    <a:pt x="403245" y="5076"/>
                  </a:lnTo>
                  <a:lnTo>
                    <a:pt x="460846" y="1001"/>
                  </a:lnTo>
                  <a:lnTo>
                    <a:pt x="524216" y="196"/>
                  </a:lnTo>
                  <a:lnTo>
                    <a:pt x="571004" y="57"/>
                  </a:lnTo>
                  <a:lnTo>
                    <a:pt x="633627" y="10"/>
                  </a:lnTo>
                  <a:lnTo>
                    <a:pt x="691057" y="0"/>
                  </a:lnTo>
                  <a:lnTo>
                    <a:pt x="747461" y="3118"/>
                  </a:lnTo>
                  <a:lnTo>
                    <a:pt x="798074" y="14652"/>
                  </a:lnTo>
                  <a:lnTo>
                    <a:pt x="847899" y="24747"/>
                  </a:lnTo>
                  <a:lnTo>
                    <a:pt x="901527" y="35147"/>
                  </a:lnTo>
                  <a:lnTo>
                    <a:pt x="964814" y="40736"/>
                  </a:lnTo>
                  <a:lnTo>
                    <a:pt x="1019949" y="44960"/>
                  </a:lnTo>
                  <a:lnTo>
                    <a:pt x="1042321" y="52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10694" y="3002776"/>
              <a:ext cx="202947" cy="597971"/>
            </a:xfrm>
            <a:custGeom>
              <a:avLst/>
              <a:gdLst/>
              <a:ahLst/>
              <a:cxnLst/>
              <a:rect l="0" t="0" r="0" b="0"/>
              <a:pathLst>
                <a:path w="202947" h="597971">
                  <a:moveTo>
                    <a:pt x="42114" y="39959"/>
                  </a:moveTo>
                  <a:lnTo>
                    <a:pt x="95989" y="12448"/>
                  </a:lnTo>
                  <a:lnTo>
                    <a:pt x="140233" y="1077"/>
                  </a:lnTo>
                  <a:lnTo>
                    <a:pt x="153150" y="0"/>
                  </a:lnTo>
                  <a:lnTo>
                    <a:pt x="173742" y="5042"/>
                  </a:lnTo>
                  <a:lnTo>
                    <a:pt x="182508" y="9662"/>
                  </a:lnTo>
                  <a:lnTo>
                    <a:pt x="195368" y="24154"/>
                  </a:lnTo>
                  <a:lnTo>
                    <a:pt x="200436" y="32932"/>
                  </a:lnTo>
                  <a:lnTo>
                    <a:pt x="202946" y="55164"/>
                  </a:lnTo>
                  <a:lnTo>
                    <a:pt x="194663" y="97107"/>
                  </a:lnTo>
                  <a:lnTo>
                    <a:pt x="177391" y="137220"/>
                  </a:lnTo>
                  <a:lnTo>
                    <a:pt x="145064" y="198107"/>
                  </a:lnTo>
                  <a:lnTo>
                    <a:pt x="98129" y="256945"/>
                  </a:lnTo>
                  <a:lnTo>
                    <a:pt x="71579" y="284016"/>
                  </a:lnTo>
                  <a:lnTo>
                    <a:pt x="69946" y="290401"/>
                  </a:lnTo>
                  <a:lnTo>
                    <a:pt x="73537" y="294658"/>
                  </a:lnTo>
                  <a:lnTo>
                    <a:pt x="87665" y="301727"/>
                  </a:lnTo>
                  <a:lnTo>
                    <a:pt x="108773" y="320032"/>
                  </a:lnTo>
                  <a:lnTo>
                    <a:pt x="122823" y="337571"/>
                  </a:lnTo>
                  <a:lnTo>
                    <a:pt x="130627" y="360185"/>
                  </a:lnTo>
                  <a:lnTo>
                    <a:pt x="132926" y="384663"/>
                  </a:lnTo>
                  <a:lnTo>
                    <a:pt x="121851" y="439682"/>
                  </a:lnTo>
                  <a:lnTo>
                    <a:pt x="87035" y="494117"/>
                  </a:lnTo>
                  <a:lnTo>
                    <a:pt x="45562" y="555981"/>
                  </a:lnTo>
                  <a:lnTo>
                    <a:pt x="0" y="59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000414" y="2863751"/>
            <a:ext cx="610654" cy="663296"/>
            <a:chOff x="2000414" y="2863751"/>
            <a:chExt cx="610654" cy="663296"/>
          </a:xfrm>
        </p:grpSpPr>
        <p:sp>
          <p:nvSpPr>
            <p:cNvPr id="19" name="Freeform 18"/>
            <p:cNvSpPr/>
            <p:nvPr/>
          </p:nvSpPr>
          <p:spPr>
            <a:xfrm>
              <a:off x="2000414" y="2863751"/>
              <a:ext cx="610654" cy="71436"/>
            </a:xfrm>
            <a:custGeom>
              <a:avLst/>
              <a:gdLst/>
              <a:ahLst/>
              <a:cxnLst/>
              <a:rect l="0" t="0" r="0" b="0"/>
              <a:pathLst>
                <a:path w="610654" h="71436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40393" y="18848"/>
                  </a:lnTo>
                  <a:lnTo>
                    <a:pt x="201735" y="27291"/>
                  </a:lnTo>
                  <a:lnTo>
                    <a:pt x="247978" y="29677"/>
                  </a:lnTo>
                  <a:lnTo>
                    <a:pt x="303282" y="36609"/>
                  </a:lnTo>
                  <a:lnTo>
                    <a:pt x="357825" y="49432"/>
                  </a:lnTo>
                  <a:lnTo>
                    <a:pt x="419378" y="60110"/>
                  </a:lnTo>
                  <a:lnTo>
                    <a:pt x="471355" y="68156"/>
                  </a:lnTo>
                  <a:lnTo>
                    <a:pt x="529888" y="71435"/>
                  </a:lnTo>
                  <a:lnTo>
                    <a:pt x="588665" y="58901"/>
                  </a:lnTo>
                  <a:lnTo>
                    <a:pt x="600881" y="52304"/>
                  </a:lnTo>
                  <a:lnTo>
                    <a:pt x="61065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77034" y="3076475"/>
              <a:ext cx="331757" cy="450572"/>
            </a:xfrm>
            <a:custGeom>
              <a:avLst/>
              <a:gdLst/>
              <a:ahLst/>
              <a:cxnLst/>
              <a:rect l="0" t="0" r="0" b="0"/>
              <a:pathLst>
                <a:path w="331757" h="450572">
                  <a:moveTo>
                    <a:pt x="60251" y="39960"/>
                  </a:moveTo>
                  <a:lnTo>
                    <a:pt x="78231" y="24319"/>
                  </a:lnTo>
                  <a:lnTo>
                    <a:pt x="124403" y="5116"/>
                  </a:lnTo>
                  <a:lnTo>
                    <a:pt x="160887" y="0"/>
                  </a:lnTo>
                  <a:lnTo>
                    <a:pt x="220685" y="9582"/>
                  </a:lnTo>
                  <a:lnTo>
                    <a:pt x="257915" y="22380"/>
                  </a:lnTo>
                  <a:lnTo>
                    <a:pt x="291173" y="44110"/>
                  </a:lnTo>
                  <a:lnTo>
                    <a:pt x="310282" y="62861"/>
                  </a:lnTo>
                  <a:lnTo>
                    <a:pt x="322674" y="82893"/>
                  </a:lnTo>
                  <a:lnTo>
                    <a:pt x="331756" y="139991"/>
                  </a:lnTo>
                  <a:lnTo>
                    <a:pt x="330990" y="183333"/>
                  </a:lnTo>
                  <a:lnTo>
                    <a:pt x="316984" y="223470"/>
                  </a:lnTo>
                  <a:lnTo>
                    <a:pt x="282475" y="282666"/>
                  </a:lnTo>
                  <a:lnTo>
                    <a:pt x="224497" y="338099"/>
                  </a:lnTo>
                  <a:lnTo>
                    <a:pt x="161010" y="382251"/>
                  </a:lnTo>
                  <a:lnTo>
                    <a:pt x="112909" y="402067"/>
                  </a:lnTo>
                  <a:lnTo>
                    <a:pt x="74423" y="405394"/>
                  </a:lnTo>
                  <a:lnTo>
                    <a:pt x="51342" y="402027"/>
                  </a:lnTo>
                  <a:lnTo>
                    <a:pt x="32504" y="393511"/>
                  </a:lnTo>
                  <a:lnTo>
                    <a:pt x="24206" y="387965"/>
                  </a:lnTo>
                  <a:lnTo>
                    <a:pt x="11865" y="372443"/>
                  </a:lnTo>
                  <a:lnTo>
                    <a:pt x="3651" y="352677"/>
                  </a:lnTo>
                  <a:lnTo>
                    <a:pt x="0" y="328294"/>
                  </a:lnTo>
                  <a:lnTo>
                    <a:pt x="4617" y="304979"/>
                  </a:lnTo>
                  <a:lnTo>
                    <a:pt x="9123" y="293848"/>
                  </a:lnTo>
                  <a:lnTo>
                    <a:pt x="23489" y="278361"/>
                  </a:lnTo>
                  <a:lnTo>
                    <a:pt x="61308" y="258887"/>
                  </a:lnTo>
                  <a:lnTo>
                    <a:pt x="81778" y="257364"/>
                  </a:lnTo>
                  <a:lnTo>
                    <a:pt x="144520" y="272187"/>
                  </a:lnTo>
                  <a:lnTo>
                    <a:pt x="164384" y="280042"/>
                  </a:lnTo>
                  <a:lnTo>
                    <a:pt x="225015" y="331441"/>
                  </a:lnTo>
                  <a:lnTo>
                    <a:pt x="273150" y="381562"/>
                  </a:lnTo>
                  <a:lnTo>
                    <a:pt x="307345" y="436273"/>
                  </a:lnTo>
                  <a:lnTo>
                    <a:pt x="312935" y="45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1042321" y="2763300"/>
            <a:ext cx="4810" cy="26752"/>
          </a:xfrm>
          <a:custGeom>
            <a:avLst/>
            <a:gdLst/>
            <a:ahLst/>
            <a:cxnLst/>
            <a:rect l="0" t="0" r="0" b="0"/>
            <a:pathLst>
              <a:path w="4810" h="26752">
                <a:moveTo>
                  <a:pt x="4809" y="0"/>
                </a:moveTo>
                <a:lnTo>
                  <a:pt x="0" y="267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947564" y="2285554"/>
            <a:ext cx="347442" cy="525555"/>
          </a:xfrm>
          <a:custGeom>
            <a:avLst/>
            <a:gdLst/>
            <a:ahLst/>
            <a:cxnLst/>
            <a:rect l="0" t="0" r="0" b="0"/>
            <a:pathLst>
              <a:path w="347442" h="525555">
                <a:moveTo>
                  <a:pt x="347441" y="93886"/>
                </a:moveTo>
                <a:lnTo>
                  <a:pt x="312543" y="64578"/>
                </a:lnTo>
                <a:lnTo>
                  <a:pt x="263512" y="45896"/>
                </a:lnTo>
                <a:lnTo>
                  <a:pt x="201834" y="34060"/>
                </a:lnTo>
                <a:lnTo>
                  <a:pt x="138493" y="22750"/>
                </a:lnTo>
                <a:lnTo>
                  <a:pt x="95077" y="6352"/>
                </a:lnTo>
                <a:lnTo>
                  <a:pt x="84442" y="435"/>
                </a:lnTo>
                <a:lnTo>
                  <a:pt x="76182" y="0"/>
                </a:lnTo>
                <a:lnTo>
                  <a:pt x="69505" y="3219"/>
                </a:lnTo>
                <a:lnTo>
                  <a:pt x="63885" y="8875"/>
                </a:lnTo>
                <a:lnTo>
                  <a:pt x="57639" y="30757"/>
                </a:lnTo>
                <a:lnTo>
                  <a:pt x="53630" y="92465"/>
                </a:lnTo>
                <a:lnTo>
                  <a:pt x="52838" y="152573"/>
                </a:lnTo>
                <a:lnTo>
                  <a:pt x="52681" y="209507"/>
                </a:lnTo>
                <a:lnTo>
                  <a:pt x="52650" y="265813"/>
                </a:lnTo>
                <a:lnTo>
                  <a:pt x="56157" y="276355"/>
                </a:lnTo>
                <a:lnTo>
                  <a:pt x="69413" y="291187"/>
                </a:lnTo>
                <a:lnTo>
                  <a:pt x="90122" y="298559"/>
                </a:lnTo>
                <a:lnTo>
                  <a:pt x="113754" y="304175"/>
                </a:lnTo>
                <a:lnTo>
                  <a:pt x="168185" y="333419"/>
                </a:lnTo>
                <a:lnTo>
                  <a:pt x="194372" y="359441"/>
                </a:lnTo>
                <a:lnTo>
                  <a:pt x="198602" y="370358"/>
                </a:lnTo>
                <a:lnTo>
                  <a:pt x="200182" y="394967"/>
                </a:lnTo>
                <a:lnTo>
                  <a:pt x="194494" y="429540"/>
                </a:lnTo>
                <a:lnTo>
                  <a:pt x="179811" y="462011"/>
                </a:lnTo>
                <a:lnTo>
                  <a:pt x="155053" y="488269"/>
                </a:lnTo>
                <a:lnTo>
                  <a:pt x="125490" y="505278"/>
                </a:lnTo>
                <a:lnTo>
                  <a:pt x="65254" y="516862"/>
                </a:lnTo>
                <a:lnTo>
                  <a:pt x="32203" y="522979"/>
                </a:lnTo>
                <a:lnTo>
                  <a:pt x="0" y="525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695088" y="2207421"/>
            <a:ext cx="1358177" cy="961657"/>
            <a:chOff x="1695088" y="2207421"/>
            <a:chExt cx="1358177" cy="961657"/>
          </a:xfrm>
        </p:grpSpPr>
        <p:sp>
          <p:nvSpPr>
            <p:cNvPr id="24" name="Freeform 23"/>
            <p:cNvSpPr/>
            <p:nvPr/>
          </p:nvSpPr>
          <p:spPr>
            <a:xfrm>
              <a:off x="2116227" y="2207421"/>
              <a:ext cx="298790" cy="551046"/>
            </a:xfrm>
            <a:custGeom>
              <a:avLst/>
              <a:gdLst/>
              <a:ahLst/>
              <a:cxnLst/>
              <a:rect l="0" t="0" r="0" b="0"/>
              <a:pathLst>
                <a:path w="298790" h="551046">
                  <a:moveTo>
                    <a:pt x="252684" y="35149"/>
                  </a:moveTo>
                  <a:lnTo>
                    <a:pt x="194068" y="20494"/>
                  </a:lnTo>
                  <a:lnTo>
                    <a:pt x="137471" y="3482"/>
                  </a:lnTo>
                  <a:lnTo>
                    <a:pt x="126742" y="0"/>
                  </a:lnTo>
                  <a:lnTo>
                    <a:pt x="120760" y="1187"/>
                  </a:lnTo>
                  <a:lnTo>
                    <a:pt x="117941" y="5489"/>
                  </a:lnTo>
                  <a:lnTo>
                    <a:pt x="107667" y="60418"/>
                  </a:lnTo>
                  <a:lnTo>
                    <a:pt x="105756" y="118779"/>
                  </a:lnTo>
                  <a:lnTo>
                    <a:pt x="98143" y="170991"/>
                  </a:lnTo>
                  <a:lnTo>
                    <a:pt x="95426" y="225152"/>
                  </a:lnTo>
                  <a:lnTo>
                    <a:pt x="100478" y="275321"/>
                  </a:lnTo>
                  <a:lnTo>
                    <a:pt x="105590" y="284171"/>
                  </a:lnTo>
                  <a:lnTo>
                    <a:pt x="120629" y="297123"/>
                  </a:lnTo>
                  <a:lnTo>
                    <a:pt x="142130" y="303660"/>
                  </a:lnTo>
                  <a:lnTo>
                    <a:pt x="188473" y="313446"/>
                  </a:lnTo>
                  <a:lnTo>
                    <a:pt x="230252" y="335049"/>
                  </a:lnTo>
                  <a:lnTo>
                    <a:pt x="269589" y="368761"/>
                  </a:lnTo>
                  <a:lnTo>
                    <a:pt x="285509" y="395259"/>
                  </a:lnTo>
                  <a:lnTo>
                    <a:pt x="297635" y="425338"/>
                  </a:lnTo>
                  <a:lnTo>
                    <a:pt x="298789" y="446042"/>
                  </a:lnTo>
                  <a:lnTo>
                    <a:pt x="294232" y="466942"/>
                  </a:lnTo>
                  <a:lnTo>
                    <a:pt x="284408" y="487929"/>
                  </a:lnTo>
                  <a:lnTo>
                    <a:pt x="260134" y="513887"/>
                  </a:lnTo>
                  <a:lnTo>
                    <a:pt x="230715" y="530806"/>
                  </a:lnTo>
                  <a:lnTo>
                    <a:pt x="180928" y="538598"/>
                  </a:lnTo>
                  <a:lnTo>
                    <a:pt x="126033" y="540138"/>
                  </a:lnTo>
                  <a:lnTo>
                    <a:pt x="70130" y="540442"/>
                  </a:lnTo>
                  <a:lnTo>
                    <a:pt x="17684" y="548840"/>
                  </a:lnTo>
                  <a:lnTo>
                    <a:pt x="0" y="551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37202" y="2758466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0" y="0"/>
                  </a:moveTo>
                  <a:lnTo>
                    <a:pt x="5589" y="58617"/>
                  </a:lnTo>
                  <a:lnTo>
                    <a:pt x="24450" y="121453"/>
                  </a:lnTo>
                  <a:lnTo>
                    <a:pt x="43119" y="170127"/>
                  </a:lnTo>
                  <a:lnTo>
                    <a:pt x="64799" y="233387"/>
                  </a:lnTo>
                  <a:lnTo>
                    <a:pt x="80346" y="284877"/>
                  </a:lnTo>
                  <a:lnTo>
                    <a:pt x="94683" y="342708"/>
                  </a:lnTo>
                  <a:lnTo>
                    <a:pt x="121020" y="400837"/>
                  </a:lnTo>
                  <a:lnTo>
                    <a:pt x="12634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95088" y="2716352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200041" y="0"/>
                  </a:moveTo>
                  <a:lnTo>
                    <a:pt x="170733" y="55141"/>
                  </a:lnTo>
                  <a:lnTo>
                    <a:pt x="144815" y="118170"/>
                  </a:lnTo>
                  <a:lnTo>
                    <a:pt x="117827" y="177908"/>
                  </a:lnTo>
                  <a:lnTo>
                    <a:pt x="92364" y="239818"/>
                  </a:lnTo>
                  <a:lnTo>
                    <a:pt x="66582" y="301726"/>
                  </a:lnTo>
                  <a:lnTo>
                    <a:pt x="41401" y="352968"/>
                  </a:lnTo>
                  <a:lnTo>
                    <a:pt x="6176" y="4126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05823" y="2747937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0" y="10529"/>
                  </a:moveTo>
                  <a:lnTo>
                    <a:pt x="16768" y="16118"/>
                  </a:lnTo>
                  <a:lnTo>
                    <a:pt x="75446" y="12074"/>
                  </a:lnTo>
                  <a:lnTo>
                    <a:pt x="130197" y="524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58466" y="3011583"/>
              <a:ext cx="294799" cy="10096"/>
            </a:xfrm>
            <a:custGeom>
              <a:avLst/>
              <a:gdLst/>
              <a:ahLst/>
              <a:cxnLst/>
              <a:rect l="0" t="0" r="0" b="0"/>
              <a:pathLst>
                <a:path w="294799" h="10096">
                  <a:moveTo>
                    <a:pt x="0" y="10095"/>
                  </a:moveTo>
                  <a:lnTo>
                    <a:pt x="54144" y="1762"/>
                  </a:lnTo>
                  <a:lnTo>
                    <a:pt x="114680" y="0"/>
                  </a:lnTo>
                  <a:lnTo>
                    <a:pt x="168492" y="6888"/>
                  </a:lnTo>
                  <a:lnTo>
                    <a:pt x="229901" y="9462"/>
                  </a:lnTo>
                  <a:lnTo>
                    <a:pt x="266990" y="9907"/>
                  </a:lnTo>
                  <a:lnTo>
                    <a:pt x="294798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242777" y="2832165"/>
            <a:ext cx="852809" cy="105286"/>
          </a:xfrm>
          <a:custGeom>
            <a:avLst/>
            <a:gdLst/>
            <a:ahLst/>
            <a:cxnLst/>
            <a:rect l="0" t="0" r="0" b="0"/>
            <a:pathLst>
              <a:path w="852809" h="105286">
                <a:moveTo>
                  <a:pt x="0" y="0"/>
                </a:moveTo>
                <a:lnTo>
                  <a:pt x="43962" y="23719"/>
                </a:lnTo>
                <a:lnTo>
                  <a:pt x="91014" y="29255"/>
                </a:lnTo>
                <a:lnTo>
                  <a:pt x="152985" y="38361"/>
                </a:lnTo>
                <a:lnTo>
                  <a:pt x="210287" y="44493"/>
                </a:lnTo>
                <a:lnTo>
                  <a:pt x="272255" y="51033"/>
                </a:lnTo>
                <a:lnTo>
                  <a:pt x="333585" y="59561"/>
                </a:lnTo>
                <a:lnTo>
                  <a:pt x="382459" y="63271"/>
                </a:lnTo>
                <a:lnTo>
                  <a:pt x="444608" y="74413"/>
                </a:lnTo>
                <a:lnTo>
                  <a:pt x="507274" y="87879"/>
                </a:lnTo>
                <a:lnTo>
                  <a:pt x="556105" y="92719"/>
                </a:lnTo>
                <a:lnTo>
                  <a:pt x="616602" y="95524"/>
                </a:lnTo>
                <a:lnTo>
                  <a:pt x="676732" y="103011"/>
                </a:lnTo>
                <a:lnTo>
                  <a:pt x="738999" y="104836"/>
                </a:lnTo>
                <a:lnTo>
                  <a:pt x="796359" y="105197"/>
                </a:lnTo>
                <a:lnTo>
                  <a:pt x="852808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239766" y="2175597"/>
            <a:ext cx="729478" cy="635512"/>
            <a:chOff x="3239766" y="2175597"/>
            <a:chExt cx="729478" cy="635512"/>
          </a:xfrm>
        </p:grpSpPr>
        <p:sp>
          <p:nvSpPr>
            <p:cNvPr id="31" name="Freeform 30"/>
            <p:cNvSpPr/>
            <p:nvPr/>
          </p:nvSpPr>
          <p:spPr>
            <a:xfrm>
              <a:off x="3239766" y="2288782"/>
              <a:ext cx="360981" cy="522327"/>
            </a:xfrm>
            <a:custGeom>
              <a:avLst/>
              <a:gdLst/>
              <a:ahLst/>
              <a:cxnLst/>
              <a:rect l="0" t="0" r="0" b="0"/>
              <a:pathLst>
                <a:path w="360981" h="522327">
                  <a:moveTo>
                    <a:pt x="24068" y="59072"/>
                  </a:moveTo>
                  <a:lnTo>
                    <a:pt x="79113" y="39944"/>
                  </a:lnTo>
                  <a:lnTo>
                    <a:pt x="130520" y="19073"/>
                  </a:lnTo>
                  <a:lnTo>
                    <a:pt x="192461" y="859"/>
                  </a:lnTo>
                  <a:lnTo>
                    <a:pt x="248967" y="0"/>
                  </a:lnTo>
                  <a:lnTo>
                    <a:pt x="278441" y="5912"/>
                  </a:lnTo>
                  <a:lnTo>
                    <a:pt x="308188" y="22394"/>
                  </a:lnTo>
                  <a:lnTo>
                    <a:pt x="324259" y="35362"/>
                  </a:lnTo>
                  <a:lnTo>
                    <a:pt x="336080" y="55164"/>
                  </a:lnTo>
                  <a:lnTo>
                    <a:pt x="344064" y="80732"/>
                  </a:lnTo>
                  <a:lnTo>
                    <a:pt x="347389" y="128011"/>
                  </a:lnTo>
                  <a:lnTo>
                    <a:pt x="338624" y="190150"/>
                  </a:lnTo>
                  <a:lnTo>
                    <a:pt x="319865" y="248992"/>
                  </a:lnTo>
                  <a:lnTo>
                    <a:pt x="285398" y="302002"/>
                  </a:lnTo>
                  <a:lnTo>
                    <a:pt x="255137" y="337332"/>
                  </a:lnTo>
                  <a:lnTo>
                    <a:pt x="194573" y="377646"/>
                  </a:lnTo>
                  <a:lnTo>
                    <a:pt x="139593" y="403237"/>
                  </a:lnTo>
                  <a:lnTo>
                    <a:pt x="83673" y="414315"/>
                  </a:lnTo>
                  <a:lnTo>
                    <a:pt x="58748" y="409590"/>
                  </a:lnTo>
                  <a:lnTo>
                    <a:pt x="28104" y="393777"/>
                  </a:lnTo>
                  <a:lnTo>
                    <a:pt x="12994" y="379796"/>
                  </a:lnTo>
                  <a:lnTo>
                    <a:pt x="2378" y="361883"/>
                  </a:lnTo>
                  <a:lnTo>
                    <a:pt x="0" y="342224"/>
                  </a:lnTo>
                  <a:lnTo>
                    <a:pt x="4012" y="322958"/>
                  </a:lnTo>
                  <a:lnTo>
                    <a:pt x="13595" y="306596"/>
                  </a:lnTo>
                  <a:lnTo>
                    <a:pt x="28772" y="294645"/>
                  </a:lnTo>
                  <a:lnTo>
                    <a:pt x="37732" y="289820"/>
                  </a:lnTo>
                  <a:lnTo>
                    <a:pt x="92971" y="282077"/>
                  </a:lnTo>
                  <a:lnTo>
                    <a:pt x="147036" y="283667"/>
                  </a:lnTo>
                  <a:lnTo>
                    <a:pt x="158689" y="286011"/>
                  </a:lnTo>
                  <a:lnTo>
                    <a:pt x="191857" y="306078"/>
                  </a:lnTo>
                  <a:lnTo>
                    <a:pt x="245078" y="354509"/>
                  </a:lnTo>
                  <a:lnTo>
                    <a:pt x="288222" y="399361"/>
                  </a:lnTo>
                  <a:lnTo>
                    <a:pt x="316636" y="454661"/>
                  </a:lnTo>
                  <a:lnTo>
                    <a:pt x="347500" y="504967"/>
                  </a:lnTo>
                  <a:lnTo>
                    <a:pt x="360980" y="522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06069" y="2175597"/>
              <a:ext cx="263175" cy="635512"/>
            </a:xfrm>
            <a:custGeom>
              <a:avLst/>
              <a:gdLst/>
              <a:ahLst/>
              <a:cxnLst/>
              <a:rect l="0" t="0" r="0" b="0"/>
              <a:pathLst>
                <a:path w="263175" h="635512">
                  <a:moveTo>
                    <a:pt x="263174" y="45916"/>
                  </a:moveTo>
                  <a:lnTo>
                    <a:pt x="201082" y="31261"/>
                  </a:lnTo>
                  <a:lnTo>
                    <a:pt x="149697" y="18888"/>
                  </a:lnTo>
                  <a:lnTo>
                    <a:pt x="94487" y="12111"/>
                  </a:lnTo>
                  <a:lnTo>
                    <a:pt x="34073" y="0"/>
                  </a:lnTo>
                  <a:lnTo>
                    <a:pt x="16682" y="6401"/>
                  </a:lnTo>
                  <a:lnTo>
                    <a:pt x="11109" y="13724"/>
                  </a:lnTo>
                  <a:lnTo>
                    <a:pt x="4916" y="34338"/>
                  </a:lnTo>
                  <a:lnTo>
                    <a:pt x="940" y="92935"/>
                  </a:lnTo>
                  <a:lnTo>
                    <a:pt x="155" y="153903"/>
                  </a:lnTo>
                  <a:lnTo>
                    <a:pt x="0" y="216335"/>
                  </a:lnTo>
                  <a:lnTo>
                    <a:pt x="4666" y="226209"/>
                  </a:lnTo>
                  <a:lnTo>
                    <a:pt x="12457" y="232792"/>
                  </a:lnTo>
                  <a:lnTo>
                    <a:pt x="22330" y="237180"/>
                  </a:lnTo>
                  <a:lnTo>
                    <a:pt x="42658" y="238937"/>
                  </a:lnTo>
                  <a:lnTo>
                    <a:pt x="95483" y="236122"/>
                  </a:lnTo>
                  <a:lnTo>
                    <a:pt x="133939" y="241223"/>
                  </a:lnTo>
                  <a:lnTo>
                    <a:pt x="153484" y="253212"/>
                  </a:lnTo>
                  <a:lnTo>
                    <a:pt x="185095" y="289504"/>
                  </a:lnTo>
                  <a:lnTo>
                    <a:pt x="213349" y="351368"/>
                  </a:lnTo>
                  <a:lnTo>
                    <a:pt x="224364" y="382865"/>
                  </a:lnTo>
                  <a:lnTo>
                    <a:pt x="222926" y="433354"/>
                  </a:lnTo>
                  <a:lnTo>
                    <a:pt x="219273" y="472148"/>
                  </a:lnTo>
                  <a:lnTo>
                    <a:pt x="191824" y="526189"/>
                  </a:lnTo>
                  <a:lnTo>
                    <a:pt x="150769" y="583978"/>
                  </a:lnTo>
                  <a:lnTo>
                    <a:pt x="105247" y="635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3508700" y="2990093"/>
            <a:ext cx="267942" cy="582072"/>
          </a:xfrm>
          <a:custGeom>
            <a:avLst/>
            <a:gdLst/>
            <a:ahLst/>
            <a:cxnLst/>
            <a:rect l="0" t="0" r="0" b="0"/>
            <a:pathLst>
              <a:path w="267942" h="582072">
                <a:moveTo>
                  <a:pt x="228916" y="0"/>
                </a:moveTo>
                <a:lnTo>
                  <a:pt x="210936" y="15641"/>
                </a:lnTo>
                <a:lnTo>
                  <a:pt x="174802" y="37448"/>
                </a:lnTo>
                <a:lnTo>
                  <a:pt x="117142" y="90974"/>
                </a:lnTo>
                <a:lnTo>
                  <a:pt x="70134" y="152331"/>
                </a:lnTo>
                <a:lnTo>
                  <a:pt x="42269" y="201503"/>
                </a:lnTo>
                <a:lnTo>
                  <a:pt x="17483" y="259342"/>
                </a:lnTo>
                <a:lnTo>
                  <a:pt x="2491" y="321373"/>
                </a:lnTo>
                <a:lnTo>
                  <a:pt x="0" y="372602"/>
                </a:lnTo>
                <a:lnTo>
                  <a:pt x="7321" y="423655"/>
                </a:lnTo>
                <a:lnTo>
                  <a:pt x="30163" y="483421"/>
                </a:lnTo>
                <a:lnTo>
                  <a:pt x="57205" y="534698"/>
                </a:lnTo>
                <a:lnTo>
                  <a:pt x="89262" y="562282"/>
                </a:lnTo>
                <a:lnTo>
                  <a:pt x="122807" y="579683"/>
                </a:lnTo>
                <a:lnTo>
                  <a:pt x="144321" y="582071"/>
                </a:lnTo>
                <a:lnTo>
                  <a:pt x="186730" y="574072"/>
                </a:lnTo>
                <a:lnTo>
                  <a:pt x="227732" y="552821"/>
                </a:lnTo>
                <a:lnTo>
                  <a:pt x="244378" y="539716"/>
                </a:lnTo>
                <a:lnTo>
                  <a:pt x="256455" y="519854"/>
                </a:lnTo>
                <a:lnTo>
                  <a:pt x="264553" y="495428"/>
                </a:lnTo>
                <a:lnTo>
                  <a:pt x="267941" y="454199"/>
                </a:lnTo>
                <a:lnTo>
                  <a:pt x="259198" y="394698"/>
                </a:lnTo>
                <a:lnTo>
                  <a:pt x="251734" y="371953"/>
                </a:lnTo>
                <a:lnTo>
                  <a:pt x="240617" y="354046"/>
                </a:lnTo>
                <a:lnTo>
                  <a:pt x="185981" y="309107"/>
                </a:lnTo>
                <a:lnTo>
                  <a:pt x="159141" y="301158"/>
                </a:lnTo>
                <a:lnTo>
                  <a:pt x="99840" y="296054"/>
                </a:lnTo>
                <a:lnTo>
                  <a:pt x="40430" y="306416"/>
                </a:lnTo>
                <a:lnTo>
                  <a:pt x="7818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4285098" y="2863751"/>
            <a:ext cx="452726" cy="357970"/>
            <a:chOff x="4285098" y="2863751"/>
            <a:chExt cx="452726" cy="357970"/>
          </a:xfrm>
        </p:grpSpPr>
        <p:sp>
          <p:nvSpPr>
            <p:cNvPr id="35" name="Freeform 34"/>
            <p:cNvSpPr/>
            <p:nvPr/>
          </p:nvSpPr>
          <p:spPr>
            <a:xfrm>
              <a:off x="4285098" y="2863751"/>
              <a:ext cx="389556" cy="31586"/>
            </a:xfrm>
            <a:custGeom>
              <a:avLst/>
              <a:gdLst/>
              <a:ahLst/>
              <a:cxnLst/>
              <a:rect l="0" t="0" r="0" b="0"/>
              <a:pathLst>
                <a:path w="389556" h="31586">
                  <a:moveTo>
                    <a:pt x="0" y="0"/>
                  </a:moveTo>
                  <a:lnTo>
                    <a:pt x="0" y="12131"/>
                  </a:lnTo>
                  <a:lnTo>
                    <a:pt x="0" y="6951"/>
                  </a:lnTo>
                  <a:lnTo>
                    <a:pt x="4680" y="4634"/>
                  </a:lnTo>
                  <a:lnTo>
                    <a:pt x="22357" y="2059"/>
                  </a:lnTo>
                  <a:lnTo>
                    <a:pt x="73003" y="7642"/>
                  </a:lnTo>
                  <a:lnTo>
                    <a:pt x="135000" y="9958"/>
                  </a:lnTo>
                  <a:lnTo>
                    <a:pt x="192653" y="16005"/>
                  </a:lnTo>
                  <a:lnTo>
                    <a:pt x="249102" y="21229"/>
                  </a:lnTo>
                  <a:lnTo>
                    <a:pt x="305312" y="29193"/>
                  </a:lnTo>
                  <a:lnTo>
                    <a:pt x="361476" y="31113"/>
                  </a:lnTo>
                  <a:lnTo>
                    <a:pt x="38955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95626" y="3095378"/>
              <a:ext cx="442198" cy="126343"/>
            </a:xfrm>
            <a:custGeom>
              <a:avLst/>
              <a:gdLst/>
              <a:ahLst/>
              <a:cxnLst/>
              <a:rect l="0" t="0" r="0" b="0"/>
              <a:pathLst>
                <a:path w="442198" h="126343">
                  <a:moveTo>
                    <a:pt x="0" y="0"/>
                  </a:moveTo>
                  <a:lnTo>
                    <a:pt x="11179" y="11178"/>
                  </a:lnTo>
                  <a:lnTo>
                    <a:pt x="29146" y="16666"/>
                  </a:lnTo>
                  <a:lnTo>
                    <a:pt x="92313" y="28884"/>
                  </a:lnTo>
                  <a:lnTo>
                    <a:pt x="150730" y="42274"/>
                  </a:lnTo>
                  <a:lnTo>
                    <a:pt x="212658" y="56183"/>
                  </a:lnTo>
                  <a:lnTo>
                    <a:pt x="268781" y="70196"/>
                  </a:lnTo>
                  <a:lnTo>
                    <a:pt x="331320" y="87738"/>
                  </a:lnTo>
                  <a:lnTo>
                    <a:pt x="388819" y="105285"/>
                  </a:lnTo>
                  <a:lnTo>
                    <a:pt x="44219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16333" y="2210984"/>
            <a:ext cx="1053367" cy="1230548"/>
            <a:chOff x="5116333" y="2210984"/>
            <a:chExt cx="1053367" cy="1230548"/>
          </a:xfrm>
        </p:grpSpPr>
        <p:sp>
          <p:nvSpPr>
            <p:cNvPr id="38" name="Freeform 37"/>
            <p:cNvSpPr/>
            <p:nvPr/>
          </p:nvSpPr>
          <p:spPr>
            <a:xfrm>
              <a:off x="5443233" y="2579481"/>
              <a:ext cx="21058" cy="852810"/>
            </a:xfrm>
            <a:custGeom>
              <a:avLst/>
              <a:gdLst/>
              <a:ahLst/>
              <a:cxnLst/>
              <a:rect l="0" t="0" r="0" b="0"/>
              <a:pathLst>
                <a:path w="21058" h="852810">
                  <a:moveTo>
                    <a:pt x="21057" y="0"/>
                  </a:moveTo>
                  <a:lnTo>
                    <a:pt x="19615" y="8669"/>
                  </a:lnTo>
                  <a:lnTo>
                    <a:pt x="17701" y="20845"/>
                  </a:lnTo>
                  <a:lnTo>
                    <a:pt x="15879" y="34374"/>
                  </a:lnTo>
                  <a:lnTo>
                    <a:pt x="14375" y="48389"/>
                  </a:lnTo>
                  <a:lnTo>
                    <a:pt x="13059" y="62721"/>
                  </a:lnTo>
                  <a:lnTo>
                    <a:pt x="11577" y="77555"/>
                  </a:lnTo>
                  <a:lnTo>
                    <a:pt x="9738" y="92976"/>
                  </a:lnTo>
                  <a:lnTo>
                    <a:pt x="7674" y="108941"/>
                  </a:lnTo>
                  <a:lnTo>
                    <a:pt x="5743" y="125351"/>
                  </a:lnTo>
                  <a:lnTo>
                    <a:pt x="4148" y="142109"/>
                  </a:lnTo>
                  <a:lnTo>
                    <a:pt x="2925" y="159448"/>
                  </a:lnTo>
                  <a:lnTo>
                    <a:pt x="2029" y="177914"/>
                  </a:lnTo>
                  <a:lnTo>
                    <a:pt x="1396" y="197706"/>
                  </a:lnTo>
                  <a:lnTo>
                    <a:pt x="1124" y="218557"/>
                  </a:lnTo>
                  <a:lnTo>
                    <a:pt x="1466" y="239932"/>
                  </a:lnTo>
                  <a:lnTo>
                    <a:pt x="2506" y="261464"/>
                  </a:lnTo>
                  <a:lnTo>
                    <a:pt x="4017" y="283143"/>
                  </a:lnTo>
                  <a:lnTo>
                    <a:pt x="5570" y="305216"/>
                  </a:lnTo>
                  <a:lnTo>
                    <a:pt x="6908" y="327805"/>
                  </a:lnTo>
                  <a:lnTo>
                    <a:pt x="7958" y="350891"/>
                  </a:lnTo>
                  <a:lnTo>
                    <a:pt x="8737" y="374388"/>
                  </a:lnTo>
                  <a:lnTo>
                    <a:pt x="9296" y="398201"/>
                  </a:lnTo>
                  <a:lnTo>
                    <a:pt x="9688" y="422244"/>
                  </a:lnTo>
                  <a:lnTo>
                    <a:pt x="9958" y="446452"/>
                  </a:lnTo>
                  <a:lnTo>
                    <a:pt x="10144" y="470771"/>
                  </a:lnTo>
                  <a:lnTo>
                    <a:pt x="10270" y="495000"/>
                  </a:lnTo>
                  <a:lnTo>
                    <a:pt x="10355" y="518807"/>
                  </a:lnTo>
                  <a:lnTo>
                    <a:pt x="10412" y="542045"/>
                  </a:lnTo>
                  <a:lnTo>
                    <a:pt x="10451" y="564736"/>
                  </a:lnTo>
                  <a:lnTo>
                    <a:pt x="10476" y="586972"/>
                  </a:lnTo>
                  <a:lnTo>
                    <a:pt x="10489" y="608860"/>
                  </a:lnTo>
                  <a:lnTo>
                    <a:pt x="10328" y="630493"/>
                  </a:lnTo>
                  <a:lnTo>
                    <a:pt x="9688" y="651945"/>
                  </a:lnTo>
                  <a:lnTo>
                    <a:pt x="8444" y="673262"/>
                  </a:lnTo>
                  <a:lnTo>
                    <a:pt x="6794" y="694155"/>
                  </a:lnTo>
                  <a:lnTo>
                    <a:pt x="5149" y="714038"/>
                  </a:lnTo>
                  <a:lnTo>
                    <a:pt x="3748" y="732671"/>
                  </a:lnTo>
                  <a:lnTo>
                    <a:pt x="2655" y="750132"/>
                  </a:lnTo>
                  <a:lnTo>
                    <a:pt x="1848" y="766633"/>
                  </a:lnTo>
                  <a:lnTo>
                    <a:pt x="1271" y="782389"/>
                  </a:lnTo>
                  <a:lnTo>
                    <a:pt x="865" y="797188"/>
                  </a:lnTo>
                  <a:lnTo>
                    <a:pt x="541" y="811941"/>
                  </a:lnTo>
                  <a:lnTo>
                    <a:pt x="270" y="829070"/>
                  </a:lnTo>
                  <a:lnTo>
                    <a:pt x="0" y="852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16333" y="2600538"/>
              <a:ext cx="347958" cy="611693"/>
            </a:xfrm>
            <a:custGeom>
              <a:avLst/>
              <a:gdLst/>
              <a:ahLst/>
              <a:cxnLst/>
              <a:rect l="0" t="0" r="0" b="0"/>
              <a:pathLst>
                <a:path w="347958" h="611693">
                  <a:moveTo>
                    <a:pt x="347957" y="336912"/>
                  </a:moveTo>
                  <a:lnTo>
                    <a:pt x="339156" y="342780"/>
                  </a:lnTo>
                  <a:lnTo>
                    <a:pt x="330809" y="348344"/>
                  </a:lnTo>
                  <a:lnTo>
                    <a:pt x="322115" y="354144"/>
                  </a:lnTo>
                  <a:lnTo>
                    <a:pt x="313167" y="360224"/>
                  </a:lnTo>
                  <a:lnTo>
                    <a:pt x="304320" y="366554"/>
                  </a:lnTo>
                  <a:lnTo>
                    <a:pt x="295777" y="373082"/>
                  </a:lnTo>
                  <a:lnTo>
                    <a:pt x="287415" y="379758"/>
                  </a:lnTo>
                  <a:lnTo>
                    <a:pt x="278890" y="386541"/>
                  </a:lnTo>
                  <a:lnTo>
                    <a:pt x="270006" y="393403"/>
                  </a:lnTo>
                  <a:lnTo>
                    <a:pt x="260735" y="400485"/>
                  </a:lnTo>
                  <a:lnTo>
                    <a:pt x="251125" y="408078"/>
                  </a:lnTo>
                  <a:lnTo>
                    <a:pt x="241249" y="416301"/>
                  </a:lnTo>
                  <a:lnTo>
                    <a:pt x="231175" y="425112"/>
                  </a:lnTo>
                  <a:lnTo>
                    <a:pt x="220960" y="434406"/>
                  </a:lnTo>
                  <a:lnTo>
                    <a:pt x="210645" y="444066"/>
                  </a:lnTo>
                  <a:lnTo>
                    <a:pt x="200262" y="453993"/>
                  </a:lnTo>
                  <a:lnTo>
                    <a:pt x="189831" y="464110"/>
                  </a:lnTo>
                  <a:lnTo>
                    <a:pt x="179368" y="474353"/>
                  </a:lnTo>
                  <a:lnTo>
                    <a:pt x="168883" y="484520"/>
                  </a:lnTo>
                  <a:lnTo>
                    <a:pt x="158384" y="494273"/>
                  </a:lnTo>
                  <a:lnTo>
                    <a:pt x="147880" y="503467"/>
                  </a:lnTo>
                  <a:lnTo>
                    <a:pt x="137538" y="512286"/>
                  </a:lnTo>
                  <a:lnTo>
                    <a:pt x="127666" y="521128"/>
                  </a:lnTo>
                  <a:lnTo>
                    <a:pt x="118392" y="530223"/>
                  </a:lnTo>
                  <a:lnTo>
                    <a:pt x="109520" y="539468"/>
                  </a:lnTo>
                  <a:lnTo>
                    <a:pt x="100643" y="548529"/>
                  </a:lnTo>
                  <a:lnTo>
                    <a:pt x="91524" y="557219"/>
                  </a:lnTo>
                  <a:lnTo>
                    <a:pt x="82262" y="565512"/>
                  </a:lnTo>
                  <a:lnTo>
                    <a:pt x="73190" y="573461"/>
                  </a:lnTo>
                  <a:lnTo>
                    <a:pt x="64489" y="581140"/>
                  </a:lnTo>
                  <a:lnTo>
                    <a:pt x="56019" y="588619"/>
                  </a:lnTo>
                  <a:lnTo>
                    <a:pt x="47418" y="595954"/>
                  </a:lnTo>
                  <a:lnTo>
                    <a:pt x="38493" y="603157"/>
                  </a:lnTo>
                  <a:lnTo>
                    <a:pt x="29532" y="609112"/>
                  </a:lnTo>
                  <a:lnTo>
                    <a:pt x="21196" y="611692"/>
                  </a:lnTo>
                  <a:lnTo>
                    <a:pt x="13820" y="610014"/>
                  </a:lnTo>
                  <a:lnTo>
                    <a:pt x="7733" y="604644"/>
                  </a:lnTo>
                  <a:lnTo>
                    <a:pt x="3401" y="596914"/>
                  </a:lnTo>
                  <a:lnTo>
                    <a:pt x="899" y="587863"/>
                  </a:lnTo>
                  <a:lnTo>
                    <a:pt x="0" y="577945"/>
                  </a:lnTo>
                  <a:lnTo>
                    <a:pt x="369" y="567186"/>
                  </a:lnTo>
                  <a:lnTo>
                    <a:pt x="1685" y="555631"/>
                  </a:lnTo>
                  <a:lnTo>
                    <a:pt x="3683" y="543402"/>
                  </a:lnTo>
                  <a:lnTo>
                    <a:pt x="6161" y="530648"/>
                  </a:lnTo>
                  <a:lnTo>
                    <a:pt x="8970" y="517500"/>
                  </a:lnTo>
                  <a:lnTo>
                    <a:pt x="12007" y="503905"/>
                  </a:lnTo>
                  <a:lnTo>
                    <a:pt x="15198" y="489638"/>
                  </a:lnTo>
                  <a:lnTo>
                    <a:pt x="18495" y="474631"/>
                  </a:lnTo>
                  <a:lnTo>
                    <a:pt x="21861" y="458959"/>
                  </a:lnTo>
                  <a:lnTo>
                    <a:pt x="25275" y="442754"/>
                  </a:lnTo>
                  <a:lnTo>
                    <a:pt x="28721" y="426142"/>
                  </a:lnTo>
                  <a:lnTo>
                    <a:pt x="32187" y="409071"/>
                  </a:lnTo>
                  <a:lnTo>
                    <a:pt x="35668" y="391319"/>
                  </a:lnTo>
                  <a:lnTo>
                    <a:pt x="39159" y="372820"/>
                  </a:lnTo>
                  <a:lnTo>
                    <a:pt x="42656" y="353650"/>
                  </a:lnTo>
                  <a:lnTo>
                    <a:pt x="46156" y="333943"/>
                  </a:lnTo>
                  <a:lnTo>
                    <a:pt x="49660" y="313836"/>
                  </a:lnTo>
                  <a:lnTo>
                    <a:pt x="53166" y="293605"/>
                  </a:lnTo>
                  <a:lnTo>
                    <a:pt x="56673" y="273642"/>
                  </a:lnTo>
                  <a:lnTo>
                    <a:pt x="60182" y="254137"/>
                  </a:lnTo>
                  <a:lnTo>
                    <a:pt x="63689" y="234937"/>
                  </a:lnTo>
                  <a:lnTo>
                    <a:pt x="67199" y="215666"/>
                  </a:lnTo>
                  <a:lnTo>
                    <a:pt x="70708" y="196109"/>
                  </a:lnTo>
                  <a:lnTo>
                    <a:pt x="74216" y="176380"/>
                  </a:lnTo>
                  <a:lnTo>
                    <a:pt x="77726" y="156821"/>
                  </a:lnTo>
                  <a:lnTo>
                    <a:pt x="81235" y="137627"/>
                  </a:lnTo>
                  <a:lnTo>
                    <a:pt x="84745" y="118992"/>
                  </a:lnTo>
                  <a:lnTo>
                    <a:pt x="88254" y="101172"/>
                  </a:lnTo>
                  <a:lnTo>
                    <a:pt x="91759" y="84232"/>
                  </a:lnTo>
                  <a:lnTo>
                    <a:pt x="95108" y="68289"/>
                  </a:lnTo>
                  <a:lnTo>
                    <a:pt x="98332" y="51825"/>
                  </a:lnTo>
                  <a:lnTo>
                    <a:pt x="101717" y="31156"/>
                  </a:lnTo>
                  <a:lnTo>
                    <a:pt x="1058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61843" y="2210984"/>
              <a:ext cx="18344" cy="442198"/>
            </a:xfrm>
            <a:custGeom>
              <a:avLst/>
              <a:gdLst/>
              <a:ahLst/>
              <a:cxnLst/>
              <a:rect l="0" t="0" r="0" b="0"/>
              <a:pathLst>
                <a:path w="18344" h="442198">
                  <a:moveTo>
                    <a:pt x="7815" y="0"/>
                  </a:moveTo>
                  <a:lnTo>
                    <a:pt x="4948" y="9070"/>
                  </a:lnTo>
                  <a:lnTo>
                    <a:pt x="2806" y="19977"/>
                  </a:lnTo>
                  <a:lnTo>
                    <a:pt x="1208" y="33848"/>
                  </a:lnTo>
                  <a:lnTo>
                    <a:pt x="200" y="49890"/>
                  </a:lnTo>
                  <a:lnTo>
                    <a:pt x="0" y="66706"/>
                  </a:lnTo>
                  <a:lnTo>
                    <a:pt x="651" y="83422"/>
                  </a:lnTo>
                  <a:lnTo>
                    <a:pt x="1889" y="100346"/>
                  </a:lnTo>
                  <a:lnTo>
                    <a:pt x="3252" y="118651"/>
                  </a:lnTo>
                  <a:lnTo>
                    <a:pt x="4467" y="138906"/>
                  </a:lnTo>
                  <a:lnTo>
                    <a:pt x="5602" y="160422"/>
                  </a:lnTo>
                  <a:lnTo>
                    <a:pt x="6970" y="181656"/>
                  </a:lnTo>
                  <a:lnTo>
                    <a:pt x="8738" y="201720"/>
                  </a:lnTo>
                  <a:lnTo>
                    <a:pt x="10756" y="220412"/>
                  </a:lnTo>
                  <a:lnTo>
                    <a:pt x="12657" y="237874"/>
                  </a:lnTo>
                  <a:lnTo>
                    <a:pt x="14233" y="254354"/>
                  </a:lnTo>
                  <a:lnTo>
                    <a:pt x="15444" y="270098"/>
                  </a:lnTo>
                  <a:lnTo>
                    <a:pt x="16331" y="285313"/>
                  </a:lnTo>
                  <a:lnTo>
                    <a:pt x="16963" y="300154"/>
                  </a:lnTo>
                  <a:lnTo>
                    <a:pt x="17404" y="314737"/>
                  </a:lnTo>
                  <a:lnTo>
                    <a:pt x="17707" y="329143"/>
                  </a:lnTo>
                  <a:lnTo>
                    <a:pt x="17915" y="343429"/>
                  </a:lnTo>
                  <a:lnTo>
                    <a:pt x="18055" y="357633"/>
                  </a:lnTo>
                  <a:lnTo>
                    <a:pt x="18150" y="371783"/>
                  </a:lnTo>
                  <a:lnTo>
                    <a:pt x="18214" y="385877"/>
                  </a:lnTo>
                  <a:lnTo>
                    <a:pt x="18257" y="399322"/>
                  </a:lnTo>
                  <a:lnTo>
                    <a:pt x="18291" y="412260"/>
                  </a:lnTo>
                  <a:lnTo>
                    <a:pt x="18318" y="425829"/>
                  </a:lnTo>
                  <a:lnTo>
                    <a:pt x="1834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16974" y="2800580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452725" y="0"/>
                  </a:moveTo>
                  <a:lnTo>
                    <a:pt x="441058" y="2934"/>
                  </a:lnTo>
                  <a:lnTo>
                    <a:pt x="430568" y="5716"/>
                  </a:lnTo>
                  <a:lnTo>
                    <a:pt x="420248" y="8611"/>
                  </a:lnTo>
                  <a:lnTo>
                    <a:pt x="409256" y="11478"/>
                  </a:lnTo>
                  <a:lnTo>
                    <a:pt x="396319" y="13995"/>
                  </a:lnTo>
                  <a:lnTo>
                    <a:pt x="380930" y="16006"/>
                  </a:lnTo>
                  <a:lnTo>
                    <a:pt x="363718" y="17518"/>
                  </a:lnTo>
                  <a:lnTo>
                    <a:pt x="346019" y="18613"/>
                  </a:lnTo>
                  <a:lnTo>
                    <a:pt x="328670" y="19390"/>
                  </a:lnTo>
                  <a:lnTo>
                    <a:pt x="311806" y="20100"/>
                  </a:lnTo>
                  <a:lnTo>
                    <a:pt x="295123" y="21116"/>
                  </a:lnTo>
                  <a:lnTo>
                    <a:pt x="278389" y="22615"/>
                  </a:lnTo>
                  <a:lnTo>
                    <a:pt x="261507" y="24438"/>
                  </a:lnTo>
                  <a:lnTo>
                    <a:pt x="244465" y="26200"/>
                  </a:lnTo>
                  <a:lnTo>
                    <a:pt x="227287" y="27684"/>
                  </a:lnTo>
                  <a:lnTo>
                    <a:pt x="210002" y="29001"/>
                  </a:lnTo>
                  <a:lnTo>
                    <a:pt x="192636" y="30492"/>
                  </a:lnTo>
                  <a:lnTo>
                    <a:pt x="175214" y="32346"/>
                  </a:lnTo>
                  <a:lnTo>
                    <a:pt x="157751" y="34592"/>
                  </a:lnTo>
                  <a:lnTo>
                    <a:pt x="140262" y="37179"/>
                  </a:lnTo>
                  <a:lnTo>
                    <a:pt x="122762" y="40033"/>
                  </a:lnTo>
                  <a:lnTo>
                    <a:pt x="105587" y="43085"/>
                  </a:lnTo>
                  <a:lnTo>
                    <a:pt x="89353" y="46281"/>
                  </a:lnTo>
                  <a:lnTo>
                    <a:pt x="74329" y="49571"/>
                  </a:lnTo>
                  <a:lnTo>
                    <a:pt x="60511" y="52774"/>
                  </a:lnTo>
                  <a:lnTo>
                    <a:pt x="46243" y="55885"/>
                  </a:lnTo>
                  <a:lnTo>
                    <a:pt x="28038" y="591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36326" y="2990093"/>
              <a:ext cx="264493" cy="451439"/>
            </a:xfrm>
            <a:custGeom>
              <a:avLst/>
              <a:gdLst/>
              <a:ahLst/>
              <a:cxnLst/>
              <a:rect l="0" t="0" r="0" b="0"/>
              <a:pathLst>
                <a:path w="264493" h="451439">
                  <a:moveTo>
                    <a:pt x="185974" y="0"/>
                  </a:moveTo>
                  <a:lnTo>
                    <a:pt x="180106" y="5867"/>
                  </a:lnTo>
                  <a:lnTo>
                    <a:pt x="174542" y="11432"/>
                  </a:lnTo>
                  <a:lnTo>
                    <a:pt x="168738" y="17245"/>
                  </a:lnTo>
                  <a:lnTo>
                    <a:pt x="162485" y="23844"/>
                  </a:lnTo>
                  <a:lnTo>
                    <a:pt x="155507" y="32119"/>
                  </a:lnTo>
                  <a:lnTo>
                    <a:pt x="147730" y="42397"/>
                  </a:lnTo>
                  <a:lnTo>
                    <a:pt x="139401" y="54204"/>
                  </a:lnTo>
                  <a:lnTo>
                    <a:pt x="130971" y="66580"/>
                  </a:lnTo>
                  <a:lnTo>
                    <a:pt x="122715" y="78899"/>
                  </a:lnTo>
                  <a:lnTo>
                    <a:pt x="114885" y="90912"/>
                  </a:lnTo>
                  <a:lnTo>
                    <a:pt x="107780" y="102578"/>
                  </a:lnTo>
                  <a:lnTo>
                    <a:pt x="101482" y="113937"/>
                  </a:lnTo>
                  <a:lnTo>
                    <a:pt x="95745" y="125056"/>
                  </a:lnTo>
                  <a:lnTo>
                    <a:pt x="90117" y="135996"/>
                  </a:lnTo>
                  <a:lnTo>
                    <a:pt x="84324" y="146807"/>
                  </a:lnTo>
                  <a:lnTo>
                    <a:pt x="78278" y="157529"/>
                  </a:lnTo>
                  <a:lnTo>
                    <a:pt x="71987" y="168188"/>
                  </a:lnTo>
                  <a:lnTo>
                    <a:pt x="65495" y="178809"/>
                  </a:lnTo>
                  <a:lnTo>
                    <a:pt x="59017" y="189570"/>
                  </a:lnTo>
                  <a:lnTo>
                    <a:pt x="52901" y="200787"/>
                  </a:lnTo>
                  <a:lnTo>
                    <a:pt x="47310" y="212590"/>
                  </a:lnTo>
                  <a:lnTo>
                    <a:pt x="42236" y="224789"/>
                  </a:lnTo>
                  <a:lnTo>
                    <a:pt x="37593" y="236978"/>
                  </a:lnTo>
                  <a:lnTo>
                    <a:pt x="33285" y="248922"/>
                  </a:lnTo>
                  <a:lnTo>
                    <a:pt x="29220" y="260721"/>
                  </a:lnTo>
                  <a:lnTo>
                    <a:pt x="25330" y="272710"/>
                  </a:lnTo>
                  <a:lnTo>
                    <a:pt x="21561" y="285067"/>
                  </a:lnTo>
                  <a:lnTo>
                    <a:pt x="17877" y="297655"/>
                  </a:lnTo>
                  <a:lnTo>
                    <a:pt x="14249" y="310112"/>
                  </a:lnTo>
                  <a:lnTo>
                    <a:pt x="10664" y="322240"/>
                  </a:lnTo>
                  <a:lnTo>
                    <a:pt x="7275" y="334164"/>
                  </a:lnTo>
                  <a:lnTo>
                    <a:pt x="4378" y="346237"/>
                  </a:lnTo>
                  <a:lnTo>
                    <a:pt x="2102" y="358656"/>
                  </a:lnTo>
                  <a:lnTo>
                    <a:pt x="575" y="371455"/>
                  </a:lnTo>
                  <a:lnTo>
                    <a:pt x="0" y="384586"/>
                  </a:lnTo>
                  <a:lnTo>
                    <a:pt x="402" y="397966"/>
                  </a:lnTo>
                  <a:lnTo>
                    <a:pt x="1976" y="411036"/>
                  </a:lnTo>
                  <a:lnTo>
                    <a:pt x="5162" y="422819"/>
                  </a:lnTo>
                  <a:lnTo>
                    <a:pt x="10047" y="432877"/>
                  </a:lnTo>
                  <a:lnTo>
                    <a:pt x="16429" y="440950"/>
                  </a:lnTo>
                  <a:lnTo>
                    <a:pt x="24000" y="446705"/>
                  </a:lnTo>
                  <a:lnTo>
                    <a:pt x="32466" y="450195"/>
                  </a:lnTo>
                  <a:lnTo>
                    <a:pt x="41741" y="451438"/>
                  </a:lnTo>
                  <a:lnTo>
                    <a:pt x="51945" y="450243"/>
                  </a:lnTo>
                  <a:lnTo>
                    <a:pt x="63061" y="446746"/>
                  </a:lnTo>
                  <a:lnTo>
                    <a:pt x="74796" y="441486"/>
                  </a:lnTo>
                  <a:lnTo>
                    <a:pt x="86673" y="435209"/>
                  </a:lnTo>
                  <a:lnTo>
                    <a:pt x="98398" y="428434"/>
                  </a:lnTo>
                  <a:lnTo>
                    <a:pt x="109712" y="421279"/>
                  </a:lnTo>
                  <a:lnTo>
                    <a:pt x="120310" y="413570"/>
                  </a:lnTo>
                  <a:lnTo>
                    <a:pt x="130107" y="405243"/>
                  </a:lnTo>
                  <a:lnTo>
                    <a:pt x="139348" y="396515"/>
                  </a:lnTo>
                  <a:lnTo>
                    <a:pt x="148481" y="387803"/>
                  </a:lnTo>
                  <a:lnTo>
                    <a:pt x="157775" y="379342"/>
                  </a:lnTo>
                  <a:lnTo>
                    <a:pt x="167155" y="371033"/>
                  </a:lnTo>
                  <a:lnTo>
                    <a:pt x="176307" y="362540"/>
                  </a:lnTo>
                  <a:lnTo>
                    <a:pt x="185058" y="353678"/>
                  </a:lnTo>
                  <a:lnTo>
                    <a:pt x="193392" y="344420"/>
                  </a:lnTo>
                  <a:lnTo>
                    <a:pt x="201369" y="334819"/>
                  </a:lnTo>
                  <a:lnTo>
                    <a:pt x="209067" y="324953"/>
                  </a:lnTo>
                  <a:lnTo>
                    <a:pt x="216558" y="315057"/>
                  </a:lnTo>
                  <a:lnTo>
                    <a:pt x="223902" y="305492"/>
                  </a:lnTo>
                  <a:lnTo>
                    <a:pt x="231137" y="296428"/>
                  </a:lnTo>
                  <a:lnTo>
                    <a:pt x="238133" y="287698"/>
                  </a:lnTo>
                  <a:lnTo>
                    <a:pt x="244605" y="278915"/>
                  </a:lnTo>
                  <a:lnTo>
                    <a:pt x="250434" y="269847"/>
                  </a:lnTo>
                  <a:lnTo>
                    <a:pt x="255500" y="260110"/>
                  </a:lnTo>
                  <a:lnTo>
                    <a:pt x="259605" y="249123"/>
                  </a:lnTo>
                  <a:lnTo>
                    <a:pt x="262722" y="236699"/>
                  </a:lnTo>
                  <a:lnTo>
                    <a:pt x="264492" y="223457"/>
                  </a:lnTo>
                  <a:lnTo>
                    <a:pt x="264174" y="210568"/>
                  </a:lnTo>
                  <a:lnTo>
                    <a:pt x="261549" y="198703"/>
                  </a:lnTo>
                  <a:lnTo>
                    <a:pt x="256854" y="188639"/>
                  </a:lnTo>
                  <a:lnTo>
                    <a:pt x="250497" y="181475"/>
                  </a:lnTo>
                  <a:lnTo>
                    <a:pt x="242887" y="177525"/>
                  </a:lnTo>
                  <a:lnTo>
                    <a:pt x="234203" y="176620"/>
                  </a:lnTo>
                  <a:lnTo>
                    <a:pt x="224405" y="178499"/>
                  </a:lnTo>
                  <a:lnTo>
                    <a:pt x="213564" y="182713"/>
                  </a:lnTo>
                  <a:lnTo>
                    <a:pt x="202015" y="188587"/>
                  </a:lnTo>
                  <a:lnTo>
                    <a:pt x="190264" y="195342"/>
                  </a:lnTo>
                  <a:lnTo>
                    <a:pt x="178618" y="202470"/>
                  </a:lnTo>
                  <a:lnTo>
                    <a:pt x="167188" y="209877"/>
                  </a:lnTo>
                  <a:lnTo>
                    <a:pt x="155980" y="217762"/>
                  </a:lnTo>
                  <a:lnTo>
                    <a:pt x="144960" y="226216"/>
                  </a:lnTo>
                  <a:lnTo>
                    <a:pt x="134083" y="235200"/>
                  </a:lnTo>
                  <a:lnTo>
                    <a:pt x="123314" y="244617"/>
                  </a:lnTo>
                  <a:lnTo>
                    <a:pt x="112620" y="254369"/>
                  </a:lnTo>
                  <a:lnTo>
                    <a:pt x="101978" y="264530"/>
                  </a:lnTo>
                  <a:lnTo>
                    <a:pt x="91373" y="275336"/>
                  </a:lnTo>
                  <a:lnTo>
                    <a:pt x="80798" y="286862"/>
                  </a:lnTo>
                  <a:lnTo>
                    <a:pt x="70408" y="298873"/>
                  </a:lnTo>
                  <a:lnTo>
                    <a:pt x="60505" y="310934"/>
                  </a:lnTo>
                  <a:lnTo>
                    <a:pt x="51219" y="322784"/>
                  </a:lnTo>
                  <a:lnTo>
                    <a:pt x="42621" y="334278"/>
                  </a:lnTo>
                  <a:lnTo>
                    <a:pt x="33864" y="346644"/>
                  </a:lnTo>
                  <a:lnTo>
                    <a:pt x="23060" y="363199"/>
                  </a:lnTo>
                  <a:lnTo>
                    <a:pt x="699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674820" y="908504"/>
            <a:ext cx="6694348" cy="1765085"/>
            <a:chOff x="1674820" y="908504"/>
            <a:chExt cx="6694348" cy="1765085"/>
          </a:xfrm>
        </p:grpSpPr>
        <p:pic>
          <p:nvPicPr>
            <p:cNvPr id="2" name="Picture 1" descr="NBK-2612-e3084e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4820" y="908504"/>
              <a:ext cx="558406" cy="10125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612-e309d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8811" y="1684888"/>
              <a:ext cx="15022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612-e309f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3609" y="990007"/>
              <a:ext cx="190171" cy="8324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612-e30a31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1933" y="1032121"/>
              <a:ext cx="178799" cy="800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612-e30a60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9345" y="1105821"/>
              <a:ext cx="443559" cy="4052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612-e30a7f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3288" y="1453261"/>
              <a:ext cx="329212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612-e30a9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2901" y="990007"/>
              <a:ext cx="578929" cy="908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612-e30ac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9419" y="1399942"/>
              <a:ext cx="379003" cy="476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612-e30ae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2775" y="990161"/>
              <a:ext cx="661151" cy="924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612-e30b1b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06097" y="1438448"/>
              <a:ext cx="357246" cy="5326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612-e30b3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0044" y="1453261"/>
              <a:ext cx="406888" cy="4744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612-e30b69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10144" y="926836"/>
              <a:ext cx="150210" cy="9482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612-e30b98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73214" y="1201229"/>
              <a:ext cx="708238" cy="1601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612-e30bb7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9678" y="1449805"/>
              <a:ext cx="493345" cy="5043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612-e30be6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9429" y="1421477"/>
              <a:ext cx="363748" cy="5066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612-e30c05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25206" y="1003505"/>
              <a:ext cx="417412" cy="9777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612-e30c34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52527" y="1537489"/>
              <a:ext cx="150190" cy="4217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612-e30c53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3018" y="133744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612-e30c82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9888" y="1424886"/>
              <a:ext cx="400741" cy="5348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612-e30ca1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86622" y="1495354"/>
              <a:ext cx="582546" cy="11782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3" name="Group 52"/>
          <p:cNvGrpSpPr/>
          <p:nvPr/>
        </p:nvGrpSpPr>
        <p:grpSpPr>
          <a:xfrm>
            <a:off x="1316128" y="2669039"/>
            <a:ext cx="7426704" cy="1179850"/>
            <a:chOff x="1316128" y="2669039"/>
            <a:chExt cx="7426704" cy="1179850"/>
          </a:xfrm>
        </p:grpSpPr>
        <p:pic>
          <p:nvPicPr>
            <p:cNvPr id="23" name="Picture 22" descr="NBK-2612-e30ce0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7226" y="2974366"/>
              <a:ext cx="160757" cy="708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612-e30cff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16128" y="2953676"/>
              <a:ext cx="704989" cy="8952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612-e30d2e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74180" y="3363921"/>
              <a:ext cx="158585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612-e30d4d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21537" y="310070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612-e30d8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8936" y="3195464"/>
              <a:ext cx="390212" cy="50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612-e30daa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90727" y="3248107"/>
              <a:ext cx="149577" cy="3796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612-e30dd9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9019" y="3037537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612-e30df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6496" y="3082943"/>
              <a:ext cx="400193" cy="5048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612-e30e37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2497" y="3153350"/>
              <a:ext cx="164174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612-e30e66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8615" y="2900666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612-e30e85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14506" y="3089530"/>
              <a:ext cx="373416" cy="3985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612-e30eb4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9755" y="3014833"/>
              <a:ext cx="442854" cy="5392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612-e30ee2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91596" y="3016480"/>
              <a:ext cx="525936" cy="4329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612-e30f11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6346" y="3079651"/>
              <a:ext cx="145825" cy="3796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612-e30f30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7403" y="2848024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612-e30f5f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8501" y="2826967"/>
              <a:ext cx="148057" cy="632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612-e30f8e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1102" y="3017964"/>
              <a:ext cx="402912" cy="1592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612-e30fad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7485" y="2763796"/>
              <a:ext cx="358626" cy="6889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612-e30fdc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9671" y="2669039"/>
              <a:ext cx="421321" cy="8977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612-e30ffb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11838" y="3079651"/>
              <a:ext cx="297626" cy="2112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612-e3102a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43465" y="2995423"/>
              <a:ext cx="284926" cy="5733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612-e31049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81669" y="3131180"/>
              <a:ext cx="467862" cy="434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612-e31078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0902" y="3175871"/>
              <a:ext cx="350785" cy="4410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612-e31097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0533" y="2858553"/>
              <a:ext cx="230139" cy="7481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612-e310b6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8346" y="3006581"/>
              <a:ext cx="550311" cy="212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612-e310e5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64770" y="3279692"/>
              <a:ext cx="148056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2612-e31114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96356" y="3058594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2612-e31133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88733" y="3184936"/>
              <a:ext cx="332827" cy="4909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2612-e31162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9081" y="3140812"/>
              <a:ext cx="400741" cy="5606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2612-e311c0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54407" y="3103038"/>
              <a:ext cx="488425" cy="5879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94797" y="324086"/>
            <a:ext cx="1000209" cy="886692"/>
            <a:chOff x="294797" y="324086"/>
            <a:chExt cx="1000209" cy="886692"/>
          </a:xfrm>
        </p:grpSpPr>
        <p:sp>
          <p:nvSpPr>
            <p:cNvPr id="2" name="Freeform 1"/>
            <p:cNvSpPr/>
            <p:nvPr/>
          </p:nvSpPr>
          <p:spPr>
            <a:xfrm>
              <a:off x="410611" y="324086"/>
              <a:ext cx="242694" cy="286567"/>
            </a:xfrm>
            <a:custGeom>
              <a:avLst/>
              <a:gdLst/>
              <a:ahLst/>
              <a:cxnLst/>
              <a:rect l="0" t="0" r="0" b="0"/>
              <a:pathLst>
                <a:path w="242694" h="286567">
                  <a:moveTo>
                    <a:pt x="31585" y="44411"/>
                  </a:moveTo>
                  <a:lnTo>
                    <a:pt x="34653" y="35744"/>
                  </a:lnTo>
                  <a:lnTo>
                    <a:pt x="38716" y="28677"/>
                  </a:lnTo>
                  <a:lnTo>
                    <a:pt x="44213" y="22572"/>
                  </a:lnTo>
                  <a:lnTo>
                    <a:pt x="51146" y="17170"/>
                  </a:lnTo>
                  <a:lnTo>
                    <a:pt x="59592" y="12308"/>
                  </a:lnTo>
                  <a:lnTo>
                    <a:pt x="69438" y="7858"/>
                  </a:lnTo>
                  <a:lnTo>
                    <a:pt x="80276" y="4037"/>
                  </a:lnTo>
                  <a:lnTo>
                    <a:pt x="91529" y="1374"/>
                  </a:lnTo>
                  <a:lnTo>
                    <a:pt x="102836" y="65"/>
                  </a:lnTo>
                  <a:lnTo>
                    <a:pt x="114204" y="0"/>
                  </a:lnTo>
                  <a:lnTo>
                    <a:pt x="125902" y="944"/>
                  </a:lnTo>
                  <a:lnTo>
                    <a:pt x="138055" y="2666"/>
                  </a:lnTo>
                  <a:lnTo>
                    <a:pt x="150166" y="5449"/>
                  </a:lnTo>
                  <a:lnTo>
                    <a:pt x="161239" y="10052"/>
                  </a:lnTo>
                  <a:lnTo>
                    <a:pt x="170787" y="16737"/>
                  </a:lnTo>
                  <a:lnTo>
                    <a:pt x="178503" y="25159"/>
                  </a:lnTo>
                  <a:lnTo>
                    <a:pt x="184012" y="34647"/>
                  </a:lnTo>
                  <a:lnTo>
                    <a:pt x="187337" y="44690"/>
                  </a:lnTo>
                  <a:lnTo>
                    <a:pt x="188638" y="54837"/>
                  </a:lnTo>
                  <a:lnTo>
                    <a:pt x="188014" y="64636"/>
                  </a:lnTo>
                  <a:lnTo>
                    <a:pt x="185713" y="73885"/>
                  </a:lnTo>
                  <a:lnTo>
                    <a:pt x="182071" y="82585"/>
                  </a:lnTo>
                  <a:lnTo>
                    <a:pt x="177419" y="90822"/>
                  </a:lnTo>
                  <a:lnTo>
                    <a:pt x="172031" y="98697"/>
                  </a:lnTo>
                  <a:lnTo>
                    <a:pt x="165958" y="106140"/>
                  </a:lnTo>
                  <a:lnTo>
                    <a:pt x="159051" y="112921"/>
                  </a:lnTo>
                  <a:lnTo>
                    <a:pt x="151375" y="118955"/>
                  </a:lnTo>
                  <a:lnTo>
                    <a:pt x="145940" y="123920"/>
                  </a:lnTo>
                  <a:lnTo>
                    <a:pt x="146314" y="127509"/>
                  </a:lnTo>
                  <a:lnTo>
                    <a:pt x="151276" y="130217"/>
                  </a:lnTo>
                  <a:lnTo>
                    <a:pt x="159131" y="132814"/>
                  </a:lnTo>
                  <a:lnTo>
                    <a:pt x="168533" y="135947"/>
                  </a:lnTo>
                  <a:lnTo>
                    <a:pt x="178664" y="139873"/>
                  </a:lnTo>
                  <a:lnTo>
                    <a:pt x="188942" y="144572"/>
                  </a:lnTo>
                  <a:lnTo>
                    <a:pt x="198862" y="149915"/>
                  </a:lnTo>
                  <a:lnTo>
                    <a:pt x="208206" y="155758"/>
                  </a:lnTo>
                  <a:lnTo>
                    <a:pt x="216808" y="162131"/>
                  </a:lnTo>
                  <a:lnTo>
                    <a:pt x="224450" y="169237"/>
                  </a:lnTo>
                  <a:lnTo>
                    <a:pt x="231105" y="177132"/>
                  </a:lnTo>
                  <a:lnTo>
                    <a:pt x="236576" y="185891"/>
                  </a:lnTo>
                  <a:lnTo>
                    <a:pt x="240430" y="195681"/>
                  </a:lnTo>
                  <a:lnTo>
                    <a:pt x="242564" y="206478"/>
                  </a:lnTo>
                  <a:lnTo>
                    <a:pt x="242693" y="217644"/>
                  </a:lnTo>
                  <a:lnTo>
                    <a:pt x="240202" y="228067"/>
                  </a:lnTo>
                  <a:lnTo>
                    <a:pt x="235005" y="237176"/>
                  </a:lnTo>
                  <a:lnTo>
                    <a:pt x="227447" y="244764"/>
                  </a:lnTo>
                  <a:lnTo>
                    <a:pt x="218024" y="250718"/>
                  </a:lnTo>
                  <a:lnTo>
                    <a:pt x="207204" y="255165"/>
                  </a:lnTo>
                  <a:lnTo>
                    <a:pt x="195213" y="258372"/>
                  </a:lnTo>
                  <a:lnTo>
                    <a:pt x="182043" y="260633"/>
                  </a:lnTo>
                  <a:lnTo>
                    <a:pt x="167780" y="262204"/>
                  </a:lnTo>
                  <a:lnTo>
                    <a:pt x="152610" y="263451"/>
                  </a:lnTo>
                  <a:lnTo>
                    <a:pt x="136742" y="264831"/>
                  </a:lnTo>
                  <a:lnTo>
                    <a:pt x="120366" y="266574"/>
                  </a:lnTo>
                  <a:lnTo>
                    <a:pt x="103793" y="268560"/>
                  </a:lnTo>
                  <a:lnTo>
                    <a:pt x="87439" y="270432"/>
                  </a:lnTo>
                  <a:lnTo>
                    <a:pt x="71528" y="271989"/>
                  </a:lnTo>
                  <a:lnTo>
                    <a:pt x="56492" y="273387"/>
                  </a:lnTo>
                  <a:lnTo>
                    <a:pt x="41488" y="275295"/>
                  </a:lnTo>
                  <a:lnTo>
                    <a:pt x="24081" y="278995"/>
                  </a:lnTo>
                  <a:lnTo>
                    <a:pt x="0" y="286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4797" y="694880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404610" y="8534"/>
                  </a:lnTo>
                  <a:lnTo>
                    <a:pt x="397765" y="14319"/>
                  </a:lnTo>
                  <a:lnTo>
                    <a:pt x="389373" y="17837"/>
                  </a:lnTo>
                  <a:lnTo>
                    <a:pt x="379573" y="19691"/>
                  </a:lnTo>
                  <a:lnTo>
                    <a:pt x="368610" y="20569"/>
                  </a:lnTo>
                  <a:lnTo>
                    <a:pt x="356749" y="20948"/>
                  </a:lnTo>
                  <a:lnTo>
                    <a:pt x="344226" y="21093"/>
                  </a:lnTo>
                  <a:lnTo>
                    <a:pt x="331229" y="21135"/>
                  </a:lnTo>
                  <a:lnTo>
                    <a:pt x="317892" y="21140"/>
                  </a:lnTo>
                  <a:lnTo>
                    <a:pt x="303989" y="21300"/>
                  </a:lnTo>
                  <a:lnTo>
                    <a:pt x="288978" y="21933"/>
                  </a:lnTo>
                  <a:lnTo>
                    <a:pt x="272656" y="23168"/>
                  </a:lnTo>
                  <a:lnTo>
                    <a:pt x="255286" y="24810"/>
                  </a:lnTo>
                  <a:lnTo>
                    <a:pt x="237401" y="26451"/>
                  </a:lnTo>
                  <a:lnTo>
                    <a:pt x="219370" y="27848"/>
                  </a:lnTo>
                  <a:lnTo>
                    <a:pt x="201365" y="28937"/>
                  </a:lnTo>
                  <a:lnTo>
                    <a:pt x="183444" y="29742"/>
                  </a:lnTo>
                  <a:lnTo>
                    <a:pt x="165622" y="30323"/>
                  </a:lnTo>
                  <a:lnTo>
                    <a:pt x="148215" y="30899"/>
                  </a:lnTo>
                  <a:lnTo>
                    <a:pt x="131818" y="31826"/>
                  </a:lnTo>
                  <a:lnTo>
                    <a:pt x="116672" y="33265"/>
                  </a:lnTo>
                  <a:lnTo>
                    <a:pt x="102533" y="35047"/>
                  </a:lnTo>
                  <a:lnTo>
                    <a:pt x="88883" y="36783"/>
                  </a:lnTo>
                  <a:lnTo>
                    <a:pt x="75371" y="38245"/>
                  </a:lnTo>
                  <a:lnTo>
                    <a:pt x="62054" y="39380"/>
                  </a:lnTo>
                  <a:lnTo>
                    <a:pt x="47793" y="40338"/>
                  </a:lnTo>
                  <a:lnTo>
                    <a:pt x="29092" y="412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884393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5" y="60110"/>
                  </a:lnTo>
                  <a:lnTo>
                    <a:pt x="6768" y="74419"/>
                  </a:lnTo>
                  <a:lnTo>
                    <a:pt x="7866" y="89596"/>
                  </a:lnTo>
                  <a:lnTo>
                    <a:pt x="8677" y="105458"/>
                  </a:lnTo>
                  <a:lnTo>
                    <a:pt x="9256" y="121825"/>
                  </a:lnTo>
                  <a:lnTo>
                    <a:pt x="9662" y="138389"/>
                  </a:lnTo>
                  <a:lnTo>
                    <a:pt x="9941" y="154736"/>
                  </a:lnTo>
                  <a:lnTo>
                    <a:pt x="10133" y="170655"/>
                  </a:lnTo>
                  <a:lnTo>
                    <a:pt x="10263" y="186124"/>
                  </a:lnTo>
                  <a:lnTo>
                    <a:pt x="10350" y="201205"/>
                  </a:lnTo>
                  <a:lnTo>
                    <a:pt x="10409" y="215986"/>
                  </a:lnTo>
                  <a:lnTo>
                    <a:pt x="10449" y="230712"/>
                  </a:lnTo>
                  <a:lnTo>
                    <a:pt x="10475" y="245752"/>
                  </a:lnTo>
                  <a:lnTo>
                    <a:pt x="10493" y="261262"/>
                  </a:lnTo>
                  <a:lnTo>
                    <a:pt x="10505" y="276482"/>
                  </a:lnTo>
                  <a:lnTo>
                    <a:pt x="10514" y="291337"/>
                  </a:lnTo>
                  <a:lnTo>
                    <a:pt x="10522" y="307133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0898" y="842279"/>
              <a:ext cx="199227" cy="213838"/>
            </a:xfrm>
            <a:custGeom>
              <a:avLst/>
              <a:gdLst/>
              <a:ahLst/>
              <a:cxnLst/>
              <a:rect l="0" t="0" r="0" b="0"/>
              <a:pathLst>
                <a:path w="199227" h="213838">
                  <a:moveTo>
                    <a:pt x="199226" y="157928"/>
                  </a:moveTo>
                  <a:lnTo>
                    <a:pt x="190425" y="160861"/>
                  </a:lnTo>
                  <a:lnTo>
                    <a:pt x="182078" y="163644"/>
                  </a:lnTo>
                  <a:lnTo>
                    <a:pt x="173379" y="166543"/>
                  </a:lnTo>
                  <a:lnTo>
                    <a:pt x="164258" y="169584"/>
                  </a:lnTo>
                  <a:lnTo>
                    <a:pt x="154763" y="172749"/>
                  </a:lnTo>
                  <a:lnTo>
                    <a:pt x="144971" y="176013"/>
                  </a:lnTo>
                  <a:lnTo>
                    <a:pt x="134957" y="179351"/>
                  </a:lnTo>
                  <a:lnTo>
                    <a:pt x="124783" y="182742"/>
                  </a:lnTo>
                  <a:lnTo>
                    <a:pt x="114497" y="186175"/>
                  </a:lnTo>
                  <a:lnTo>
                    <a:pt x="104133" y="189803"/>
                  </a:lnTo>
                  <a:lnTo>
                    <a:pt x="93715" y="193924"/>
                  </a:lnTo>
                  <a:lnTo>
                    <a:pt x="83257" y="198653"/>
                  </a:lnTo>
                  <a:lnTo>
                    <a:pt x="72605" y="203625"/>
                  </a:lnTo>
                  <a:lnTo>
                    <a:pt x="61462" y="208123"/>
                  </a:lnTo>
                  <a:lnTo>
                    <a:pt x="49717" y="211757"/>
                  </a:lnTo>
                  <a:lnTo>
                    <a:pt x="37896" y="213837"/>
                  </a:lnTo>
                  <a:lnTo>
                    <a:pt x="27026" y="213261"/>
                  </a:lnTo>
                  <a:lnTo>
                    <a:pt x="17617" y="209682"/>
                  </a:lnTo>
                  <a:lnTo>
                    <a:pt x="9997" y="203548"/>
                  </a:lnTo>
                  <a:lnTo>
                    <a:pt x="4553" y="195694"/>
                  </a:lnTo>
                  <a:lnTo>
                    <a:pt x="1272" y="186780"/>
                  </a:lnTo>
                  <a:lnTo>
                    <a:pt x="0" y="176902"/>
                  </a:lnTo>
                  <a:lnTo>
                    <a:pt x="643" y="165696"/>
                  </a:lnTo>
                  <a:lnTo>
                    <a:pt x="2953" y="153062"/>
                  </a:lnTo>
                  <a:lnTo>
                    <a:pt x="6431" y="139478"/>
                  </a:lnTo>
                  <a:lnTo>
                    <a:pt x="10440" y="125814"/>
                  </a:lnTo>
                  <a:lnTo>
                    <a:pt x="14570" y="112580"/>
                  </a:lnTo>
                  <a:lnTo>
                    <a:pt x="18474" y="99762"/>
                  </a:lnTo>
                  <a:lnTo>
                    <a:pt x="21790" y="87014"/>
                  </a:lnTo>
                  <a:lnTo>
                    <a:pt x="24392" y="74115"/>
                  </a:lnTo>
                  <a:lnTo>
                    <a:pt x="26529" y="61212"/>
                  </a:lnTo>
                  <a:lnTo>
                    <a:pt x="29029" y="47274"/>
                  </a:lnTo>
                  <a:lnTo>
                    <a:pt x="33230" y="28838"/>
                  </a:lnTo>
                  <a:lnTo>
                    <a:pt x="412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69488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38082" y="2867"/>
                  </a:lnTo>
                  <a:lnTo>
                    <a:pt x="224811" y="5009"/>
                  </a:lnTo>
                  <a:lnTo>
                    <a:pt x="211610" y="6612"/>
                  </a:lnTo>
                  <a:lnTo>
                    <a:pt x="198268" y="7793"/>
                  </a:lnTo>
                  <a:lnTo>
                    <a:pt x="184759" y="8641"/>
                  </a:lnTo>
                  <a:lnTo>
                    <a:pt x="171106" y="9243"/>
                  </a:lnTo>
                  <a:lnTo>
                    <a:pt x="157339" y="9831"/>
                  </a:lnTo>
                  <a:lnTo>
                    <a:pt x="143490" y="10763"/>
                  </a:lnTo>
                  <a:lnTo>
                    <a:pt x="129582" y="12205"/>
                  </a:lnTo>
                  <a:lnTo>
                    <a:pt x="115632" y="13989"/>
                  </a:lnTo>
                  <a:lnTo>
                    <a:pt x="101653" y="15725"/>
                  </a:lnTo>
                  <a:lnTo>
                    <a:pt x="87660" y="17192"/>
                  </a:lnTo>
                  <a:lnTo>
                    <a:pt x="73822" y="18497"/>
                  </a:lnTo>
                  <a:lnTo>
                    <a:pt x="60450" y="19980"/>
                  </a:lnTo>
                  <a:lnTo>
                    <a:pt x="47692" y="21824"/>
                  </a:lnTo>
                  <a:lnTo>
                    <a:pt x="35965" y="23903"/>
                  </a:lnTo>
                  <a:lnTo>
                    <a:pt x="24899" y="26063"/>
                  </a:lnTo>
                  <a:lnTo>
                    <a:pt x="13521" y="284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8663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0777" y="8106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484518" y="364301"/>
            <a:ext cx="326384" cy="772777"/>
            <a:chOff x="1484518" y="364301"/>
            <a:chExt cx="326384" cy="772777"/>
          </a:xfrm>
        </p:grpSpPr>
        <p:sp>
          <p:nvSpPr>
            <p:cNvPr id="10" name="Freeform 9"/>
            <p:cNvSpPr/>
            <p:nvPr/>
          </p:nvSpPr>
          <p:spPr>
            <a:xfrm>
              <a:off x="1575038" y="364301"/>
              <a:ext cx="235864" cy="298995"/>
            </a:xfrm>
            <a:custGeom>
              <a:avLst/>
              <a:gdLst/>
              <a:ahLst/>
              <a:cxnLst/>
              <a:rect l="0" t="0" r="0" b="0"/>
              <a:pathLst>
                <a:path w="235864" h="298995">
                  <a:moveTo>
                    <a:pt x="46350" y="88424"/>
                  </a:moveTo>
                  <a:lnTo>
                    <a:pt x="40684" y="82489"/>
                  </a:lnTo>
                  <a:lnTo>
                    <a:pt x="37040" y="76285"/>
                  </a:lnTo>
                  <a:lnTo>
                    <a:pt x="35130" y="69189"/>
                  </a:lnTo>
                  <a:lnTo>
                    <a:pt x="34629" y="61249"/>
                  </a:lnTo>
                  <a:lnTo>
                    <a:pt x="35248" y="52602"/>
                  </a:lnTo>
                  <a:lnTo>
                    <a:pt x="36724" y="43412"/>
                  </a:lnTo>
                  <a:lnTo>
                    <a:pt x="38992" y="33985"/>
                  </a:lnTo>
                  <a:lnTo>
                    <a:pt x="42179" y="24744"/>
                  </a:lnTo>
                  <a:lnTo>
                    <a:pt x="46286" y="15923"/>
                  </a:lnTo>
                  <a:lnTo>
                    <a:pt x="51346" y="8206"/>
                  </a:lnTo>
                  <a:lnTo>
                    <a:pt x="57499" y="2766"/>
                  </a:lnTo>
                  <a:lnTo>
                    <a:pt x="64710" y="45"/>
                  </a:lnTo>
                  <a:lnTo>
                    <a:pt x="72655" y="0"/>
                  </a:lnTo>
                  <a:lnTo>
                    <a:pt x="80827" y="2470"/>
                  </a:lnTo>
                  <a:lnTo>
                    <a:pt x="88912" y="7093"/>
                  </a:lnTo>
                  <a:lnTo>
                    <a:pt x="96797" y="13414"/>
                  </a:lnTo>
                  <a:lnTo>
                    <a:pt x="104471" y="21002"/>
                  </a:lnTo>
                  <a:lnTo>
                    <a:pt x="111961" y="29508"/>
                  </a:lnTo>
                  <a:lnTo>
                    <a:pt x="119144" y="38824"/>
                  </a:lnTo>
                  <a:lnTo>
                    <a:pt x="125748" y="49062"/>
                  </a:lnTo>
                  <a:lnTo>
                    <a:pt x="131674" y="60214"/>
                  </a:lnTo>
                  <a:lnTo>
                    <a:pt x="136977" y="72314"/>
                  </a:lnTo>
                  <a:lnTo>
                    <a:pt x="141773" y="85501"/>
                  </a:lnTo>
                  <a:lnTo>
                    <a:pt x="146177" y="99742"/>
                  </a:lnTo>
                  <a:lnTo>
                    <a:pt x="149966" y="114713"/>
                  </a:lnTo>
                  <a:lnTo>
                    <a:pt x="152606" y="129908"/>
                  </a:lnTo>
                  <a:lnTo>
                    <a:pt x="153900" y="145016"/>
                  </a:lnTo>
                  <a:lnTo>
                    <a:pt x="153954" y="159923"/>
                  </a:lnTo>
                  <a:lnTo>
                    <a:pt x="153003" y="174618"/>
                  </a:lnTo>
                  <a:lnTo>
                    <a:pt x="151285" y="189123"/>
                  </a:lnTo>
                  <a:lnTo>
                    <a:pt x="148844" y="203153"/>
                  </a:lnTo>
                  <a:lnTo>
                    <a:pt x="145536" y="216128"/>
                  </a:lnTo>
                  <a:lnTo>
                    <a:pt x="141351" y="227820"/>
                  </a:lnTo>
                  <a:lnTo>
                    <a:pt x="136406" y="238317"/>
                  </a:lnTo>
                  <a:lnTo>
                    <a:pt x="130863" y="247836"/>
                  </a:lnTo>
                  <a:lnTo>
                    <a:pt x="124869" y="256612"/>
                  </a:lnTo>
                  <a:lnTo>
                    <a:pt x="118387" y="264847"/>
                  </a:lnTo>
                  <a:lnTo>
                    <a:pt x="111204" y="272698"/>
                  </a:lnTo>
                  <a:lnTo>
                    <a:pt x="103255" y="280269"/>
                  </a:lnTo>
                  <a:lnTo>
                    <a:pt x="94460" y="287153"/>
                  </a:lnTo>
                  <a:lnTo>
                    <a:pt x="84645" y="292484"/>
                  </a:lnTo>
                  <a:lnTo>
                    <a:pt x="73826" y="295912"/>
                  </a:lnTo>
                  <a:lnTo>
                    <a:pt x="62476" y="297398"/>
                  </a:lnTo>
                  <a:lnTo>
                    <a:pt x="51397" y="296956"/>
                  </a:lnTo>
                  <a:lnTo>
                    <a:pt x="41029" y="294801"/>
                  </a:lnTo>
                  <a:lnTo>
                    <a:pt x="31612" y="291102"/>
                  </a:lnTo>
                  <a:lnTo>
                    <a:pt x="23360" y="285886"/>
                  </a:lnTo>
                  <a:lnTo>
                    <a:pt x="16260" y="279304"/>
                  </a:lnTo>
                  <a:lnTo>
                    <a:pt x="10306" y="271447"/>
                  </a:lnTo>
                  <a:lnTo>
                    <a:pt x="5589" y="262271"/>
                  </a:lnTo>
                  <a:lnTo>
                    <a:pt x="2054" y="251885"/>
                  </a:lnTo>
                  <a:lnTo>
                    <a:pt x="0" y="240827"/>
                  </a:lnTo>
                  <a:lnTo>
                    <a:pt x="127" y="229944"/>
                  </a:lnTo>
                  <a:lnTo>
                    <a:pt x="2622" y="219717"/>
                  </a:lnTo>
                  <a:lnTo>
                    <a:pt x="7231" y="210734"/>
                  </a:lnTo>
                  <a:lnTo>
                    <a:pt x="13529" y="203837"/>
                  </a:lnTo>
                  <a:lnTo>
                    <a:pt x="21093" y="199283"/>
                  </a:lnTo>
                  <a:lnTo>
                    <a:pt x="29405" y="197006"/>
                  </a:lnTo>
                  <a:lnTo>
                    <a:pt x="37889" y="196900"/>
                  </a:lnTo>
                  <a:lnTo>
                    <a:pt x="46216" y="198675"/>
                  </a:lnTo>
                  <a:lnTo>
                    <a:pt x="54279" y="201947"/>
                  </a:lnTo>
                  <a:lnTo>
                    <a:pt x="62080" y="206343"/>
                  </a:lnTo>
                  <a:lnTo>
                    <a:pt x="69668" y="211551"/>
                  </a:lnTo>
                  <a:lnTo>
                    <a:pt x="77257" y="217331"/>
                  </a:lnTo>
                  <a:lnTo>
                    <a:pt x="85199" y="223510"/>
                  </a:lnTo>
                  <a:lnTo>
                    <a:pt x="93660" y="229961"/>
                  </a:lnTo>
                  <a:lnTo>
                    <a:pt x="102633" y="236598"/>
                  </a:lnTo>
                  <a:lnTo>
                    <a:pt x="112035" y="243360"/>
                  </a:lnTo>
                  <a:lnTo>
                    <a:pt x="121769" y="250207"/>
                  </a:lnTo>
                  <a:lnTo>
                    <a:pt x="131745" y="257111"/>
                  </a:lnTo>
                  <a:lnTo>
                    <a:pt x="141895" y="264053"/>
                  </a:lnTo>
                  <a:lnTo>
                    <a:pt x="152171" y="271012"/>
                  </a:lnTo>
                  <a:lnTo>
                    <a:pt x="162697" y="277651"/>
                  </a:lnTo>
                  <a:lnTo>
                    <a:pt x="173757" y="283350"/>
                  </a:lnTo>
                  <a:lnTo>
                    <a:pt x="185441" y="287847"/>
                  </a:lnTo>
                  <a:lnTo>
                    <a:pt x="197096" y="291212"/>
                  </a:lnTo>
                  <a:lnTo>
                    <a:pt x="208556" y="294001"/>
                  </a:lnTo>
                  <a:lnTo>
                    <a:pt x="220830" y="296455"/>
                  </a:lnTo>
                  <a:lnTo>
                    <a:pt x="235863" y="298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4518" y="736994"/>
              <a:ext cx="305327" cy="10530"/>
            </a:xfrm>
            <a:custGeom>
              <a:avLst/>
              <a:gdLst/>
              <a:ahLst/>
              <a:cxnLst/>
              <a:rect l="0" t="0" r="0" b="0"/>
              <a:pathLst>
                <a:path w="305327" h="10530">
                  <a:moveTo>
                    <a:pt x="305326" y="0"/>
                  </a:moveTo>
                  <a:lnTo>
                    <a:pt x="290657" y="0"/>
                  </a:lnTo>
                  <a:lnTo>
                    <a:pt x="276746" y="0"/>
                  </a:lnTo>
                  <a:lnTo>
                    <a:pt x="262253" y="0"/>
                  </a:lnTo>
                  <a:lnTo>
                    <a:pt x="247224" y="0"/>
                  </a:lnTo>
                  <a:lnTo>
                    <a:pt x="232047" y="0"/>
                  </a:lnTo>
                  <a:lnTo>
                    <a:pt x="216981" y="5"/>
                  </a:lnTo>
                  <a:lnTo>
                    <a:pt x="202116" y="178"/>
                  </a:lnTo>
                  <a:lnTo>
                    <a:pt x="187456" y="826"/>
                  </a:lnTo>
                  <a:lnTo>
                    <a:pt x="172968" y="2075"/>
                  </a:lnTo>
                  <a:lnTo>
                    <a:pt x="158613" y="3727"/>
                  </a:lnTo>
                  <a:lnTo>
                    <a:pt x="144355" y="5376"/>
                  </a:lnTo>
                  <a:lnTo>
                    <a:pt x="130165" y="6778"/>
                  </a:lnTo>
                  <a:lnTo>
                    <a:pt x="116025" y="7871"/>
                  </a:lnTo>
                  <a:lnTo>
                    <a:pt x="101917" y="8679"/>
                  </a:lnTo>
                  <a:lnTo>
                    <a:pt x="87837" y="9257"/>
                  </a:lnTo>
                  <a:lnTo>
                    <a:pt x="73805" y="9663"/>
                  </a:lnTo>
                  <a:lnTo>
                    <a:pt x="58176" y="9987"/>
                  </a:lnTo>
                  <a:lnTo>
                    <a:pt x="3622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89803" y="852808"/>
              <a:ext cx="204175" cy="284270"/>
            </a:xfrm>
            <a:custGeom>
              <a:avLst/>
              <a:gdLst/>
              <a:ahLst/>
              <a:cxnLst/>
              <a:rect l="0" t="0" r="0" b="0"/>
              <a:pathLst>
                <a:path w="204175" h="284270">
                  <a:moveTo>
                    <a:pt x="0" y="0"/>
                  </a:moveTo>
                  <a:lnTo>
                    <a:pt x="11802" y="67"/>
                  </a:lnTo>
                  <a:lnTo>
                    <a:pt x="23571" y="707"/>
                  </a:lnTo>
                  <a:lnTo>
                    <a:pt x="36466" y="1994"/>
                  </a:lnTo>
                  <a:lnTo>
                    <a:pt x="50487" y="3509"/>
                  </a:lnTo>
                  <a:lnTo>
                    <a:pt x="65463" y="4528"/>
                  </a:lnTo>
                  <a:lnTo>
                    <a:pt x="81181" y="4693"/>
                  </a:lnTo>
                  <a:lnTo>
                    <a:pt x="97284" y="4138"/>
                  </a:lnTo>
                  <a:lnTo>
                    <a:pt x="113308" y="3301"/>
                  </a:lnTo>
                  <a:lnTo>
                    <a:pt x="129005" y="2477"/>
                  </a:lnTo>
                  <a:lnTo>
                    <a:pt x="144323" y="1790"/>
                  </a:lnTo>
                  <a:lnTo>
                    <a:pt x="159301" y="1262"/>
                  </a:lnTo>
                  <a:lnTo>
                    <a:pt x="173981" y="884"/>
                  </a:lnTo>
                  <a:lnTo>
                    <a:pt x="187447" y="974"/>
                  </a:lnTo>
                  <a:lnTo>
                    <a:pt x="197793" y="2796"/>
                  </a:lnTo>
                  <a:lnTo>
                    <a:pt x="203411" y="7652"/>
                  </a:lnTo>
                  <a:lnTo>
                    <a:pt x="204174" y="14642"/>
                  </a:lnTo>
                  <a:lnTo>
                    <a:pt x="201926" y="22043"/>
                  </a:lnTo>
                  <a:lnTo>
                    <a:pt x="197920" y="29723"/>
                  </a:lnTo>
                  <a:lnTo>
                    <a:pt x="192839" y="37884"/>
                  </a:lnTo>
                  <a:lnTo>
                    <a:pt x="187080" y="46748"/>
                  </a:lnTo>
                  <a:lnTo>
                    <a:pt x="180886" y="56569"/>
                  </a:lnTo>
                  <a:lnTo>
                    <a:pt x="174405" y="67377"/>
                  </a:lnTo>
                  <a:lnTo>
                    <a:pt x="167572" y="78879"/>
                  </a:lnTo>
                  <a:lnTo>
                    <a:pt x="160142" y="90587"/>
                  </a:lnTo>
                  <a:lnTo>
                    <a:pt x="152036" y="102198"/>
                  </a:lnTo>
                  <a:lnTo>
                    <a:pt x="143641" y="113602"/>
                  </a:lnTo>
                  <a:lnTo>
                    <a:pt x="135692" y="124791"/>
                  </a:lnTo>
                  <a:lnTo>
                    <a:pt x="128565" y="135804"/>
                  </a:lnTo>
                  <a:lnTo>
                    <a:pt x="122136" y="146844"/>
                  </a:lnTo>
                  <a:lnTo>
                    <a:pt x="115978" y="158255"/>
                  </a:lnTo>
                  <a:lnTo>
                    <a:pt x="109802" y="170194"/>
                  </a:lnTo>
                  <a:lnTo>
                    <a:pt x="103653" y="182485"/>
                  </a:lnTo>
                  <a:lnTo>
                    <a:pt x="97817" y="194736"/>
                  </a:lnTo>
                  <a:lnTo>
                    <a:pt x="92437" y="206718"/>
                  </a:lnTo>
                  <a:lnTo>
                    <a:pt x="87349" y="218373"/>
                  </a:lnTo>
                  <a:lnTo>
                    <a:pt x="82172" y="229731"/>
                  </a:lnTo>
                  <a:lnTo>
                    <a:pt x="76698" y="240840"/>
                  </a:lnTo>
                  <a:lnTo>
                    <a:pt x="71187" y="251302"/>
                  </a:lnTo>
                  <a:lnTo>
                    <a:pt x="65737" y="261309"/>
                  </a:lnTo>
                  <a:lnTo>
                    <a:pt x="59866" y="271740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12810" y="1519814"/>
            <a:ext cx="391705" cy="450284"/>
            <a:chOff x="3912810" y="1519814"/>
            <a:chExt cx="391705" cy="450284"/>
          </a:xfrm>
        </p:grpSpPr>
        <p:sp>
          <p:nvSpPr>
            <p:cNvPr id="14" name="Freeform 13"/>
            <p:cNvSpPr/>
            <p:nvPr/>
          </p:nvSpPr>
          <p:spPr>
            <a:xfrm>
              <a:off x="4066574" y="1663305"/>
              <a:ext cx="10127" cy="242156"/>
            </a:xfrm>
            <a:custGeom>
              <a:avLst/>
              <a:gdLst/>
              <a:ahLst/>
              <a:cxnLst/>
              <a:rect l="0" t="0" r="0" b="0"/>
              <a:pathLst>
                <a:path w="10127" h="242156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50"/>
                  </a:lnTo>
                  <a:lnTo>
                    <a:pt x="2333" y="42517"/>
                  </a:lnTo>
                  <a:lnTo>
                    <a:pt x="1484" y="55997"/>
                  </a:lnTo>
                  <a:lnTo>
                    <a:pt x="887" y="69873"/>
                  </a:lnTo>
                  <a:lnTo>
                    <a:pt x="473" y="84082"/>
                  </a:lnTo>
                  <a:lnTo>
                    <a:pt x="189" y="98821"/>
                  </a:lnTo>
                  <a:lnTo>
                    <a:pt x="0" y="114167"/>
                  </a:lnTo>
                  <a:lnTo>
                    <a:pt x="42" y="129740"/>
                  </a:lnTo>
                  <a:lnTo>
                    <a:pt x="602" y="144822"/>
                  </a:lnTo>
                  <a:lnTo>
                    <a:pt x="1792" y="159042"/>
                  </a:lnTo>
                  <a:lnTo>
                    <a:pt x="3413" y="172500"/>
                  </a:lnTo>
                  <a:lnTo>
                    <a:pt x="5208" y="187225"/>
                  </a:lnTo>
                  <a:lnTo>
                    <a:pt x="7337" y="207858"/>
                  </a:lnTo>
                  <a:lnTo>
                    <a:pt x="1012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12810" y="1519814"/>
              <a:ext cx="391705" cy="450284"/>
            </a:xfrm>
            <a:custGeom>
              <a:avLst/>
              <a:gdLst/>
              <a:ahLst/>
              <a:cxnLst/>
              <a:rect l="0" t="0" r="0" b="0"/>
              <a:pathLst>
                <a:path w="391705" h="450284">
                  <a:moveTo>
                    <a:pt x="227061" y="27677"/>
                  </a:moveTo>
                  <a:lnTo>
                    <a:pt x="218192" y="30611"/>
                  </a:lnTo>
                  <a:lnTo>
                    <a:pt x="209205" y="33393"/>
                  </a:lnTo>
                  <a:lnTo>
                    <a:pt x="199210" y="36297"/>
                  </a:lnTo>
                  <a:lnTo>
                    <a:pt x="188229" y="39511"/>
                  </a:lnTo>
                  <a:lnTo>
                    <a:pt x="176419" y="43324"/>
                  </a:lnTo>
                  <a:lnTo>
                    <a:pt x="163964" y="47841"/>
                  </a:lnTo>
                  <a:lnTo>
                    <a:pt x="151200" y="53005"/>
                  </a:lnTo>
                  <a:lnTo>
                    <a:pt x="138567" y="58692"/>
                  </a:lnTo>
                  <a:lnTo>
                    <a:pt x="126303" y="64777"/>
                  </a:lnTo>
                  <a:lnTo>
                    <a:pt x="114613" y="71150"/>
                  </a:lnTo>
                  <a:lnTo>
                    <a:pt x="103756" y="77727"/>
                  </a:lnTo>
                  <a:lnTo>
                    <a:pt x="93781" y="84451"/>
                  </a:lnTo>
                  <a:lnTo>
                    <a:pt x="84421" y="91440"/>
                  </a:lnTo>
                  <a:lnTo>
                    <a:pt x="75207" y="98970"/>
                  </a:lnTo>
                  <a:lnTo>
                    <a:pt x="65858" y="107155"/>
                  </a:lnTo>
                  <a:lnTo>
                    <a:pt x="56441" y="116111"/>
                  </a:lnTo>
                  <a:lnTo>
                    <a:pt x="47264" y="126034"/>
                  </a:lnTo>
                  <a:lnTo>
                    <a:pt x="38502" y="136935"/>
                  </a:lnTo>
                  <a:lnTo>
                    <a:pt x="30329" y="148679"/>
                  </a:lnTo>
                  <a:lnTo>
                    <a:pt x="22994" y="161087"/>
                  </a:lnTo>
                  <a:lnTo>
                    <a:pt x="16549" y="173992"/>
                  </a:lnTo>
                  <a:lnTo>
                    <a:pt x="11053" y="187420"/>
                  </a:lnTo>
                  <a:lnTo>
                    <a:pt x="6652" y="201572"/>
                  </a:lnTo>
                  <a:lnTo>
                    <a:pt x="3324" y="216497"/>
                  </a:lnTo>
                  <a:lnTo>
                    <a:pt x="1071" y="231943"/>
                  </a:lnTo>
                  <a:lnTo>
                    <a:pt x="0" y="247465"/>
                  </a:lnTo>
                  <a:lnTo>
                    <a:pt x="56" y="262795"/>
                  </a:lnTo>
                  <a:lnTo>
                    <a:pt x="1058" y="277852"/>
                  </a:lnTo>
                  <a:lnTo>
                    <a:pt x="2793" y="292649"/>
                  </a:lnTo>
                  <a:lnTo>
                    <a:pt x="5078" y="307232"/>
                  </a:lnTo>
                  <a:lnTo>
                    <a:pt x="8085" y="321653"/>
                  </a:lnTo>
                  <a:lnTo>
                    <a:pt x="12314" y="335956"/>
                  </a:lnTo>
                  <a:lnTo>
                    <a:pt x="17934" y="350166"/>
                  </a:lnTo>
                  <a:lnTo>
                    <a:pt x="24658" y="363981"/>
                  </a:lnTo>
                  <a:lnTo>
                    <a:pt x="31935" y="376806"/>
                  </a:lnTo>
                  <a:lnTo>
                    <a:pt x="39389" y="388394"/>
                  </a:lnTo>
                  <a:lnTo>
                    <a:pt x="47003" y="398818"/>
                  </a:lnTo>
                  <a:lnTo>
                    <a:pt x="55020" y="408288"/>
                  </a:lnTo>
                  <a:lnTo>
                    <a:pt x="63564" y="417027"/>
                  </a:lnTo>
                  <a:lnTo>
                    <a:pt x="72776" y="425066"/>
                  </a:lnTo>
                  <a:lnTo>
                    <a:pt x="82878" y="432255"/>
                  </a:lnTo>
                  <a:lnTo>
                    <a:pt x="93898" y="438567"/>
                  </a:lnTo>
                  <a:lnTo>
                    <a:pt x="105554" y="443791"/>
                  </a:lnTo>
                  <a:lnTo>
                    <a:pt x="117371" y="447470"/>
                  </a:lnTo>
                  <a:lnTo>
                    <a:pt x="129062" y="449501"/>
                  </a:lnTo>
                  <a:lnTo>
                    <a:pt x="140691" y="450237"/>
                  </a:lnTo>
                  <a:lnTo>
                    <a:pt x="152564" y="450283"/>
                  </a:lnTo>
                  <a:lnTo>
                    <a:pt x="164849" y="450056"/>
                  </a:lnTo>
                  <a:lnTo>
                    <a:pt x="177558" y="449602"/>
                  </a:lnTo>
                  <a:lnTo>
                    <a:pt x="190628" y="448699"/>
                  </a:lnTo>
                  <a:lnTo>
                    <a:pt x="203977" y="447238"/>
                  </a:lnTo>
                  <a:lnTo>
                    <a:pt x="217365" y="445088"/>
                  </a:lnTo>
                  <a:lnTo>
                    <a:pt x="230428" y="442033"/>
                  </a:lnTo>
                  <a:lnTo>
                    <a:pt x="242994" y="438042"/>
                  </a:lnTo>
                  <a:lnTo>
                    <a:pt x="255228" y="433072"/>
                  </a:lnTo>
                  <a:lnTo>
                    <a:pt x="267517" y="426986"/>
                  </a:lnTo>
                  <a:lnTo>
                    <a:pt x="280074" y="419818"/>
                  </a:lnTo>
                  <a:lnTo>
                    <a:pt x="292628" y="411734"/>
                  </a:lnTo>
                  <a:lnTo>
                    <a:pt x="304530" y="402938"/>
                  </a:lnTo>
                  <a:lnTo>
                    <a:pt x="315463" y="393615"/>
                  </a:lnTo>
                  <a:lnTo>
                    <a:pt x="325431" y="383915"/>
                  </a:lnTo>
                  <a:lnTo>
                    <a:pt x="334588" y="373952"/>
                  </a:lnTo>
                  <a:lnTo>
                    <a:pt x="343112" y="363802"/>
                  </a:lnTo>
                  <a:lnTo>
                    <a:pt x="351006" y="353358"/>
                  </a:lnTo>
                  <a:lnTo>
                    <a:pt x="358097" y="342355"/>
                  </a:lnTo>
                  <a:lnTo>
                    <a:pt x="364352" y="330690"/>
                  </a:lnTo>
                  <a:lnTo>
                    <a:pt x="369877" y="318414"/>
                  </a:lnTo>
                  <a:lnTo>
                    <a:pt x="374824" y="305641"/>
                  </a:lnTo>
                  <a:lnTo>
                    <a:pt x="379332" y="292491"/>
                  </a:lnTo>
                  <a:lnTo>
                    <a:pt x="383361" y="279068"/>
                  </a:lnTo>
                  <a:lnTo>
                    <a:pt x="386694" y="265450"/>
                  </a:lnTo>
                  <a:lnTo>
                    <a:pt x="389266" y="251698"/>
                  </a:lnTo>
                  <a:lnTo>
                    <a:pt x="390994" y="237853"/>
                  </a:lnTo>
                  <a:lnTo>
                    <a:pt x="391704" y="223945"/>
                  </a:lnTo>
                  <a:lnTo>
                    <a:pt x="391402" y="209995"/>
                  </a:lnTo>
                  <a:lnTo>
                    <a:pt x="390233" y="196015"/>
                  </a:lnTo>
                  <a:lnTo>
                    <a:pt x="388385" y="182017"/>
                  </a:lnTo>
                  <a:lnTo>
                    <a:pt x="386034" y="168009"/>
                  </a:lnTo>
                  <a:lnTo>
                    <a:pt x="383322" y="154161"/>
                  </a:lnTo>
                  <a:lnTo>
                    <a:pt x="380355" y="140783"/>
                  </a:lnTo>
                  <a:lnTo>
                    <a:pt x="377206" y="128002"/>
                  </a:lnTo>
                  <a:lnTo>
                    <a:pt x="373599" y="115622"/>
                  </a:lnTo>
                  <a:lnTo>
                    <a:pt x="368960" y="103236"/>
                  </a:lnTo>
                  <a:lnTo>
                    <a:pt x="363056" y="90612"/>
                  </a:lnTo>
                  <a:lnTo>
                    <a:pt x="355971" y="78014"/>
                  </a:lnTo>
                  <a:lnTo>
                    <a:pt x="347918" y="66081"/>
                  </a:lnTo>
                  <a:lnTo>
                    <a:pt x="339130" y="55133"/>
                  </a:lnTo>
                  <a:lnTo>
                    <a:pt x="329807" y="45324"/>
                  </a:lnTo>
                  <a:lnTo>
                    <a:pt x="320104" y="36808"/>
                  </a:lnTo>
                  <a:lnTo>
                    <a:pt x="310127" y="29526"/>
                  </a:lnTo>
                  <a:lnTo>
                    <a:pt x="299632" y="23280"/>
                  </a:lnTo>
                  <a:lnTo>
                    <a:pt x="288062" y="17836"/>
                  </a:lnTo>
                  <a:lnTo>
                    <a:pt x="275199" y="12985"/>
                  </a:lnTo>
                  <a:lnTo>
                    <a:pt x="261134" y="8725"/>
                  </a:lnTo>
                  <a:lnTo>
                    <a:pt x="246089" y="5234"/>
                  </a:lnTo>
                  <a:lnTo>
                    <a:pt x="230309" y="2556"/>
                  </a:lnTo>
                  <a:lnTo>
                    <a:pt x="214324" y="758"/>
                  </a:lnTo>
                  <a:lnTo>
                    <a:pt x="198906" y="0"/>
                  </a:lnTo>
                  <a:lnTo>
                    <a:pt x="184431" y="270"/>
                  </a:lnTo>
                  <a:lnTo>
                    <a:pt x="170917" y="1418"/>
                  </a:lnTo>
                  <a:lnTo>
                    <a:pt x="158221" y="3251"/>
                  </a:lnTo>
                  <a:lnTo>
                    <a:pt x="146149" y="5598"/>
                  </a:lnTo>
                  <a:lnTo>
                    <a:pt x="134209" y="8477"/>
                  </a:lnTo>
                  <a:lnTo>
                    <a:pt x="121651" y="12087"/>
                  </a:lnTo>
                  <a:lnTo>
                    <a:pt x="108131" y="16478"/>
                  </a:lnTo>
                  <a:lnTo>
                    <a:pt x="94133" y="21563"/>
                  </a:lnTo>
                  <a:lnTo>
                    <a:pt x="80728" y="27200"/>
                  </a:lnTo>
                  <a:lnTo>
                    <a:pt x="68498" y="33244"/>
                  </a:lnTo>
                  <a:lnTo>
                    <a:pt x="57618" y="39273"/>
                  </a:lnTo>
                  <a:lnTo>
                    <a:pt x="46933" y="45194"/>
                  </a:lnTo>
                  <a:lnTo>
                    <a:pt x="34394" y="51523"/>
                  </a:lnTo>
                  <a:lnTo>
                    <a:pt x="16491" y="59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358798" y="252683"/>
            <a:ext cx="3737618" cy="779110"/>
            <a:chOff x="4358798" y="252683"/>
            <a:chExt cx="3737618" cy="779110"/>
          </a:xfrm>
        </p:grpSpPr>
        <p:sp>
          <p:nvSpPr>
            <p:cNvPr id="17" name="Freeform 16"/>
            <p:cNvSpPr/>
            <p:nvPr/>
          </p:nvSpPr>
          <p:spPr>
            <a:xfrm>
              <a:off x="4358798" y="315854"/>
              <a:ext cx="52643" cy="157929"/>
            </a:xfrm>
            <a:custGeom>
              <a:avLst/>
              <a:gdLst/>
              <a:ahLst/>
              <a:cxnLst/>
              <a:rect l="0" t="0" r="0" b="0"/>
              <a:pathLst>
                <a:path w="52643" h="157929">
                  <a:moveTo>
                    <a:pt x="52642" y="157928"/>
                  </a:moveTo>
                  <a:lnTo>
                    <a:pt x="46841" y="149060"/>
                  </a:lnTo>
                  <a:lnTo>
                    <a:pt x="41917" y="140073"/>
                  </a:lnTo>
                  <a:lnTo>
                    <a:pt x="37414" y="130082"/>
                  </a:lnTo>
                  <a:lnTo>
                    <a:pt x="33194" y="119274"/>
                  </a:lnTo>
                  <a:lnTo>
                    <a:pt x="29181" y="108111"/>
                  </a:lnTo>
                  <a:lnTo>
                    <a:pt x="25319" y="96901"/>
                  </a:lnTo>
                  <a:lnTo>
                    <a:pt x="21566" y="85616"/>
                  </a:lnTo>
                  <a:lnTo>
                    <a:pt x="17891" y="73983"/>
                  </a:lnTo>
                  <a:lnTo>
                    <a:pt x="14273" y="61878"/>
                  </a:lnTo>
                  <a:lnTo>
                    <a:pt x="10848" y="49727"/>
                  </a:lnTo>
                  <a:lnTo>
                    <a:pt x="7564" y="37128"/>
                  </a:lnTo>
                  <a:lnTo>
                    <a:pt x="4131" y="218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85140" y="263212"/>
              <a:ext cx="42114" cy="189514"/>
            </a:xfrm>
            <a:custGeom>
              <a:avLst/>
              <a:gdLst/>
              <a:ahLst/>
              <a:cxnLst/>
              <a:rect l="0" t="0" r="0" b="0"/>
              <a:pathLst>
                <a:path w="42114" h="189514">
                  <a:moveTo>
                    <a:pt x="42113" y="189513"/>
                  </a:moveTo>
                  <a:lnTo>
                    <a:pt x="39180" y="180712"/>
                  </a:lnTo>
                  <a:lnTo>
                    <a:pt x="36397" y="172365"/>
                  </a:lnTo>
                  <a:lnTo>
                    <a:pt x="33498" y="163657"/>
                  </a:lnTo>
                  <a:lnTo>
                    <a:pt x="30457" y="154190"/>
                  </a:lnTo>
                  <a:lnTo>
                    <a:pt x="27292" y="143399"/>
                  </a:lnTo>
                  <a:lnTo>
                    <a:pt x="24028" y="131105"/>
                  </a:lnTo>
                  <a:lnTo>
                    <a:pt x="20690" y="117613"/>
                  </a:lnTo>
                  <a:lnTo>
                    <a:pt x="17299" y="103494"/>
                  </a:lnTo>
                  <a:lnTo>
                    <a:pt x="13875" y="89154"/>
                  </a:lnTo>
                  <a:lnTo>
                    <a:pt x="10581" y="74814"/>
                  </a:lnTo>
                  <a:lnTo>
                    <a:pt x="7399" y="58881"/>
                  </a:lnTo>
                  <a:lnTo>
                    <a:pt x="4050" y="366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2538" y="294797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0" y="45073"/>
                  </a:lnTo>
                  <a:lnTo>
                    <a:pt x="3686" y="61789"/>
                  </a:lnTo>
                  <a:lnTo>
                    <a:pt x="5355" y="78633"/>
                  </a:lnTo>
                  <a:lnTo>
                    <a:pt x="6767" y="95123"/>
                  </a:lnTo>
                  <a:lnTo>
                    <a:pt x="7866" y="111431"/>
                  </a:lnTo>
                  <a:lnTo>
                    <a:pt x="8677" y="128198"/>
                  </a:lnTo>
                  <a:lnTo>
                    <a:pt x="9261" y="145763"/>
                  </a:lnTo>
                  <a:lnTo>
                    <a:pt x="9839" y="163829"/>
                  </a:lnTo>
                  <a:lnTo>
                    <a:pt x="10767" y="181664"/>
                  </a:lnTo>
                  <a:lnTo>
                    <a:pt x="12207" y="198859"/>
                  </a:lnTo>
                  <a:lnTo>
                    <a:pt x="13990" y="215660"/>
                  </a:lnTo>
                  <a:lnTo>
                    <a:pt x="15726" y="232768"/>
                  </a:lnTo>
                  <a:lnTo>
                    <a:pt x="17192" y="250561"/>
                  </a:lnTo>
                  <a:lnTo>
                    <a:pt x="18497" y="268613"/>
                  </a:lnTo>
                  <a:lnTo>
                    <a:pt x="19980" y="285905"/>
                  </a:lnTo>
                  <a:lnTo>
                    <a:pt x="21825" y="301924"/>
                  </a:lnTo>
                  <a:lnTo>
                    <a:pt x="23894" y="317121"/>
                  </a:lnTo>
                  <a:lnTo>
                    <a:pt x="25830" y="332613"/>
                  </a:lnTo>
                  <a:lnTo>
                    <a:pt x="27429" y="349029"/>
                  </a:lnTo>
                  <a:lnTo>
                    <a:pt x="28655" y="366175"/>
                  </a:lnTo>
                  <a:lnTo>
                    <a:pt x="29553" y="383318"/>
                  </a:lnTo>
                  <a:lnTo>
                    <a:pt x="30192" y="399990"/>
                  </a:lnTo>
                  <a:lnTo>
                    <a:pt x="30638" y="415658"/>
                  </a:lnTo>
                  <a:lnTo>
                    <a:pt x="30994" y="431215"/>
                  </a:lnTo>
                  <a:lnTo>
                    <a:pt x="31292" y="449138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83877" y="368497"/>
              <a:ext cx="211875" cy="400084"/>
            </a:xfrm>
            <a:custGeom>
              <a:avLst/>
              <a:gdLst/>
              <a:ahLst/>
              <a:cxnLst/>
              <a:rect l="0" t="0" r="0" b="0"/>
              <a:pathLst>
                <a:path w="211875" h="400084">
                  <a:moveTo>
                    <a:pt x="117117" y="0"/>
                  </a:moveTo>
                  <a:lnTo>
                    <a:pt x="111317" y="8801"/>
                  </a:lnTo>
                  <a:lnTo>
                    <a:pt x="106393" y="17148"/>
                  </a:lnTo>
                  <a:lnTo>
                    <a:pt x="101886" y="25842"/>
                  </a:lnTo>
                  <a:lnTo>
                    <a:pt x="97492" y="34790"/>
                  </a:lnTo>
                  <a:lnTo>
                    <a:pt x="92830" y="43637"/>
                  </a:lnTo>
                  <a:lnTo>
                    <a:pt x="87715" y="52180"/>
                  </a:lnTo>
                  <a:lnTo>
                    <a:pt x="82137" y="60542"/>
                  </a:lnTo>
                  <a:lnTo>
                    <a:pt x="76165" y="69067"/>
                  </a:lnTo>
                  <a:lnTo>
                    <a:pt x="69887" y="77946"/>
                  </a:lnTo>
                  <a:lnTo>
                    <a:pt x="63383" y="87045"/>
                  </a:lnTo>
                  <a:lnTo>
                    <a:pt x="56718" y="96006"/>
                  </a:lnTo>
                  <a:lnTo>
                    <a:pt x="49941" y="104629"/>
                  </a:lnTo>
                  <a:lnTo>
                    <a:pt x="43084" y="112877"/>
                  </a:lnTo>
                  <a:lnTo>
                    <a:pt x="36176" y="120796"/>
                  </a:lnTo>
                  <a:lnTo>
                    <a:pt x="29235" y="128459"/>
                  </a:lnTo>
                  <a:lnTo>
                    <a:pt x="22438" y="136097"/>
                  </a:lnTo>
                  <a:lnTo>
                    <a:pt x="16101" y="144072"/>
                  </a:lnTo>
                  <a:lnTo>
                    <a:pt x="10366" y="152559"/>
                  </a:lnTo>
                  <a:lnTo>
                    <a:pt x="5533" y="161718"/>
                  </a:lnTo>
                  <a:lnTo>
                    <a:pt x="2118" y="171778"/>
                  </a:lnTo>
                  <a:lnTo>
                    <a:pt x="273" y="182766"/>
                  </a:lnTo>
                  <a:lnTo>
                    <a:pt x="0" y="194399"/>
                  </a:lnTo>
                  <a:lnTo>
                    <a:pt x="1330" y="206200"/>
                  </a:lnTo>
                  <a:lnTo>
                    <a:pt x="4117" y="217871"/>
                  </a:lnTo>
                  <a:lnTo>
                    <a:pt x="8257" y="229146"/>
                  </a:lnTo>
                  <a:lnTo>
                    <a:pt x="13777" y="239717"/>
                  </a:lnTo>
                  <a:lnTo>
                    <a:pt x="20561" y="249497"/>
                  </a:lnTo>
                  <a:lnTo>
                    <a:pt x="28386" y="258725"/>
                  </a:lnTo>
                  <a:lnTo>
                    <a:pt x="37008" y="267849"/>
                  </a:lnTo>
                  <a:lnTo>
                    <a:pt x="46219" y="277138"/>
                  </a:lnTo>
                  <a:lnTo>
                    <a:pt x="56012" y="286515"/>
                  </a:lnTo>
                  <a:lnTo>
                    <a:pt x="66572" y="295664"/>
                  </a:lnTo>
                  <a:lnTo>
                    <a:pt x="77931" y="304418"/>
                  </a:lnTo>
                  <a:lnTo>
                    <a:pt x="89831" y="312924"/>
                  </a:lnTo>
                  <a:lnTo>
                    <a:pt x="101818" y="321548"/>
                  </a:lnTo>
                  <a:lnTo>
                    <a:pt x="113623" y="330494"/>
                  </a:lnTo>
                  <a:lnTo>
                    <a:pt x="125159" y="339637"/>
                  </a:lnTo>
                  <a:lnTo>
                    <a:pt x="136439" y="348629"/>
                  </a:lnTo>
                  <a:lnTo>
                    <a:pt x="147503" y="357267"/>
                  </a:lnTo>
                  <a:lnTo>
                    <a:pt x="158333" y="365412"/>
                  </a:lnTo>
                  <a:lnTo>
                    <a:pt x="170115" y="373809"/>
                  </a:lnTo>
                  <a:lnTo>
                    <a:pt x="186122" y="384310"/>
                  </a:lnTo>
                  <a:lnTo>
                    <a:pt x="21187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1722" y="539125"/>
              <a:ext cx="162486" cy="209385"/>
            </a:xfrm>
            <a:custGeom>
              <a:avLst/>
              <a:gdLst/>
              <a:ahLst/>
              <a:cxnLst/>
              <a:rect l="0" t="0" r="0" b="0"/>
              <a:pathLst>
                <a:path w="162486" h="209385">
                  <a:moveTo>
                    <a:pt x="36143" y="124170"/>
                  </a:moveTo>
                  <a:lnTo>
                    <a:pt x="42078" y="118302"/>
                  </a:lnTo>
                  <a:lnTo>
                    <a:pt x="48282" y="112738"/>
                  </a:lnTo>
                  <a:lnTo>
                    <a:pt x="55378" y="106943"/>
                  </a:lnTo>
                  <a:lnTo>
                    <a:pt x="63318" y="101035"/>
                  </a:lnTo>
                  <a:lnTo>
                    <a:pt x="71964" y="95354"/>
                  </a:lnTo>
                  <a:lnTo>
                    <a:pt x="81159" y="90074"/>
                  </a:lnTo>
                  <a:lnTo>
                    <a:pt x="90759" y="85051"/>
                  </a:lnTo>
                  <a:lnTo>
                    <a:pt x="100648" y="79917"/>
                  </a:lnTo>
                  <a:lnTo>
                    <a:pt x="110723" y="74453"/>
                  </a:lnTo>
                  <a:lnTo>
                    <a:pt x="120266" y="68291"/>
                  </a:lnTo>
                  <a:lnTo>
                    <a:pt x="128001" y="60857"/>
                  </a:lnTo>
                  <a:lnTo>
                    <a:pt x="133378" y="51968"/>
                  </a:lnTo>
                  <a:lnTo>
                    <a:pt x="136342" y="42082"/>
                  </a:lnTo>
                  <a:lnTo>
                    <a:pt x="136976" y="32069"/>
                  </a:lnTo>
                  <a:lnTo>
                    <a:pt x="135573" y="22464"/>
                  </a:lnTo>
                  <a:lnTo>
                    <a:pt x="132058" y="13917"/>
                  </a:lnTo>
                  <a:lnTo>
                    <a:pt x="125909" y="7322"/>
                  </a:lnTo>
                  <a:lnTo>
                    <a:pt x="117082" y="2970"/>
                  </a:lnTo>
                  <a:lnTo>
                    <a:pt x="106261" y="660"/>
                  </a:lnTo>
                  <a:lnTo>
                    <a:pt x="94550" y="0"/>
                  </a:lnTo>
                  <a:lnTo>
                    <a:pt x="82683" y="591"/>
                  </a:lnTo>
                  <a:lnTo>
                    <a:pt x="71143" y="2253"/>
                  </a:lnTo>
                  <a:lnTo>
                    <a:pt x="60327" y="5029"/>
                  </a:lnTo>
                  <a:lnTo>
                    <a:pt x="50356" y="8862"/>
                  </a:lnTo>
                  <a:lnTo>
                    <a:pt x="41153" y="13909"/>
                  </a:lnTo>
                  <a:lnTo>
                    <a:pt x="32569" y="20584"/>
                  </a:lnTo>
                  <a:lnTo>
                    <a:pt x="24463" y="28970"/>
                  </a:lnTo>
                  <a:lnTo>
                    <a:pt x="17032" y="38856"/>
                  </a:lnTo>
                  <a:lnTo>
                    <a:pt x="10792" y="49935"/>
                  </a:lnTo>
                  <a:lnTo>
                    <a:pt x="5932" y="61905"/>
                  </a:lnTo>
                  <a:lnTo>
                    <a:pt x="2500" y="74517"/>
                  </a:lnTo>
                  <a:lnTo>
                    <a:pt x="562" y="87581"/>
                  </a:lnTo>
                  <a:lnTo>
                    <a:pt x="0" y="100953"/>
                  </a:lnTo>
                  <a:lnTo>
                    <a:pt x="572" y="114372"/>
                  </a:lnTo>
                  <a:lnTo>
                    <a:pt x="2011" y="127462"/>
                  </a:lnTo>
                  <a:lnTo>
                    <a:pt x="4088" y="140041"/>
                  </a:lnTo>
                  <a:lnTo>
                    <a:pt x="6786" y="151945"/>
                  </a:lnTo>
                  <a:lnTo>
                    <a:pt x="10273" y="162948"/>
                  </a:lnTo>
                  <a:lnTo>
                    <a:pt x="14587" y="173012"/>
                  </a:lnTo>
                  <a:lnTo>
                    <a:pt x="19789" y="182093"/>
                  </a:lnTo>
                  <a:lnTo>
                    <a:pt x="26038" y="190055"/>
                  </a:lnTo>
                  <a:lnTo>
                    <a:pt x="33329" y="196922"/>
                  </a:lnTo>
                  <a:lnTo>
                    <a:pt x="41835" y="202536"/>
                  </a:lnTo>
                  <a:lnTo>
                    <a:pt x="51981" y="206484"/>
                  </a:lnTo>
                  <a:lnTo>
                    <a:pt x="63836" y="208695"/>
                  </a:lnTo>
                  <a:lnTo>
                    <a:pt x="76865" y="209384"/>
                  </a:lnTo>
                  <a:lnTo>
                    <a:pt x="90141" y="208866"/>
                  </a:lnTo>
                  <a:lnTo>
                    <a:pt x="103093" y="207447"/>
                  </a:lnTo>
                  <a:lnTo>
                    <a:pt x="115281" y="205340"/>
                  </a:lnTo>
                  <a:lnTo>
                    <a:pt x="127517" y="202356"/>
                  </a:lnTo>
                  <a:lnTo>
                    <a:pt x="141986" y="197121"/>
                  </a:lnTo>
                  <a:lnTo>
                    <a:pt x="162485" y="187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68861" y="557128"/>
              <a:ext cx="174331" cy="202085"/>
            </a:xfrm>
            <a:custGeom>
              <a:avLst/>
              <a:gdLst/>
              <a:ahLst/>
              <a:cxnLst/>
              <a:rect l="0" t="0" r="0" b="0"/>
              <a:pathLst>
                <a:path w="174331" h="202085">
                  <a:moveTo>
                    <a:pt x="58517" y="106167"/>
                  </a:moveTo>
                  <a:lnTo>
                    <a:pt x="64452" y="100366"/>
                  </a:lnTo>
                  <a:lnTo>
                    <a:pt x="70656" y="95442"/>
                  </a:lnTo>
                  <a:lnTo>
                    <a:pt x="77752" y="90935"/>
                  </a:lnTo>
                  <a:lnTo>
                    <a:pt x="85692" y="86541"/>
                  </a:lnTo>
                  <a:lnTo>
                    <a:pt x="94338" y="81879"/>
                  </a:lnTo>
                  <a:lnTo>
                    <a:pt x="103524" y="76760"/>
                  </a:lnTo>
                  <a:lnTo>
                    <a:pt x="112778" y="71009"/>
                  </a:lnTo>
                  <a:lnTo>
                    <a:pt x="121371" y="64389"/>
                  </a:lnTo>
                  <a:lnTo>
                    <a:pt x="128944" y="56862"/>
                  </a:lnTo>
                  <a:lnTo>
                    <a:pt x="135008" y="48706"/>
                  </a:lnTo>
                  <a:lnTo>
                    <a:pt x="138799" y="40392"/>
                  </a:lnTo>
                  <a:lnTo>
                    <a:pt x="140117" y="32216"/>
                  </a:lnTo>
                  <a:lnTo>
                    <a:pt x="139071" y="24440"/>
                  </a:lnTo>
                  <a:lnTo>
                    <a:pt x="135792" y="17372"/>
                  </a:lnTo>
                  <a:lnTo>
                    <a:pt x="130586" y="11111"/>
                  </a:lnTo>
                  <a:lnTo>
                    <a:pt x="123687" y="5908"/>
                  </a:lnTo>
                  <a:lnTo>
                    <a:pt x="115172" y="2236"/>
                  </a:lnTo>
                  <a:lnTo>
                    <a:pt x="105231" y="219"/>
                  </a:lnTo>
                  <a:lnTo>
                    <a:pt x="94305" y="0"/>
                  </a:lnTo>
                  <a:lnTo>
                    <a:pt x="82979" y="1898"/>
                  </a:lnTo>
                  <a:lnTo>
                    <a:pt x="71629" y="5874"/>
                  </a:lnTo>
                  <a:lnTo>
                    <a:pt x="60567" y="11458"/>
                  </a:lnTo>
                  <a:lnTo>
                    <a:pt x="50139" y="17954"/>
                  </a:lnTo>
                  <a:lnTo>
                    <a:pt x="40465" y="24876"/>
                  </a:lnTo>
                  <a:lnTo>
                    <a:pt x="31646" y="32129"/>
                  </a:lnTo>
                  <a:lnTo>
                    <a:pt x="23861" y="39904"/>
                  </a:lnTo>
                  <a:lnTo>
                    <a:pt x="17107" y="48285"/>
                  </a:lnTo>
                  <a:lnTo>
                    <a:pt x="11400" y="57388"/>
                  </a:lnTo>
                  <a:lnTo>
                    <a:pt x="6856" y="67417"/>
                  </a:lnTo>
                  <a:lnTo>
                    <a:pt x="3432" y="78388"/>
                  </a:lnTo>
                  <a:lnTo>
                    <a:pt x="1114" y="90011"/>
                  </a:lnTo>
                  <a:lnTo>
                    <a:pt x="0" y="101806"/>
                  </a:lnTo>
                  <a:lnTo>
                    <a:pt x="31" y="113473"/>
                  </a:lnTo>
                  <a:lnTo>
                    <a:pt x="1186" y="124747"/>
                  </a:lnTo>
                  <a:lnTo>
                    <a:pt x="3557" y="135317"/>
                  </a:lnTo>
                  <a:lnTo>
                    <a:pt x="7077" y="145091"/>
                  </a:lnTo>
                  <a:lnTo>
                    <a:pt x="11559" y="154145"/>
                  </a:lnTo>
                  <a:lnTo>
                    <a:pt x="16784" y="162621"/>
                  </a:lnTo>
                  <a:lnTo>
                    <a:pt x="22565" y="170657"/>
                  </a:lnTo>
                  <a:lnTo>
                    <a:pt x="29072" y="178208"/>
                  </a:lnTo>
                  <a:lnTo>
                    <a:pt x="36804" y="185060"/>
                  </a:lnTo>
                  <a:lnTo>
                    <a:pt x="45940" y="191144"/>
                  </a:lnTo>
                  <a:lnTo>
                    <a:pt x="56516" y="196213"/>
                  </a:lnTo>
                  <a:lnTo>
                    <a:pt x="68597" y="199788"/>
                  </a:lnTo>
                  <a:lnTo>
                    <a:pt x="82053" y="201740"/>
                  </a:lnTo>
                  <a:lnTo>
                    <a:pt x="96308" y="202084"/>
                  </a:lnTo>
                  <a:lnTo>
                    <a:pt x="110482" y="200802"/>
                  </a:lnTo>
                  <a:lnTo>
                    <a:pt x="124069" y="198060"/>
                  </a:lnTo>
                  <a:lnTo>
                    <a:pt x="136502" y="194441"/>
                  </a:lnTo>
                  <a:lnTo>
                    <a:pt x="148191" y="190491"/>
                  </a:lnTo>
                  <a:lnTo>
                    <a:pt x="160159" y="185868"/>
                  </a:lnTo>
                  <a:lnTo>
                    <a:pt x="174330" y="179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86437" y="549479"/>
              <a:ext cx="154707" cy="479498"/>
            </a:xfrm>
            <a:custGeom>
              <a:avLst/>
              <a:gdLst/>
              <a:ahLst/>
              <a:cxnLst/>
              <a:rect l="0" t="0" r="0" b="0"/>
              <a:pathLst>
                <a:path w="154707" h="479498">
                  <a:moveTo>
                    <a:pt x="19925" y="198044"/>
                  </a:moveTo>
                  <a:lnTo>
                    <a:pt x="22792" y="209779"/>
                  </a:lnTo>
                  <a:lnTo>
                    <a:pt x="24934" y="220908"/>
                  </a:lnTo>
                  <a:lnTo>
                    <a:pt x="26537" y="232511"/>
                  </a:lnTo>
                  <a:lnTo>
                    <a:pt x="27718" y="244845"/>
                  </a:lnTo>
                  <a:lnTo>
                    <a:pt x="28566" y="258153"/>
                  </a:lnTo>
                  <a:lnTo>
                    <a:pt x="29164" y="272462"/>
                  </a:lnTo>
                  <a:lnTo>
                    <a:pt x="29578" y="287640"/>
                  </a:lnTo>
                  <a:lnTo>
                    <a:pt x="29862" y="303502"/>
                  </a:lnTo>
                  <a:lnTo>
                    <a:pt x="30055" y="319868"/>
                  </a:lnTo>
                  <a:lnTo>
                    <a:pt x="30186" y="336433"/>
                  </a:lnTo>
                  <a:lnTo>
                    <a:pt x="30274" y="352779"/>
                  </a:lnTo>
                  <a:lnTo>
                    <a:pt x="30334" y="368703"/>
                  </a:lnTo>
                  <a:lnTo>
                    <a:pt x="30374" y="384345"/>
                  </a:lnTo>
                  <a:lnTo>
                    <a:pt x="30400" y="400074"/>
                  </a:lnTo>
                  <a:lnTo>
                    <a:pt x="30417" y="416100"/>
                  </a:lnTo>
                  <a:lnTo>
                    <a:pt x="30430" y="432305"/>
                  </a:lnTo>
                  <a:lnTo>
                    <a:pt x="30438" y="448345"/>
                  </a:lnTo>
                  <a:lnTo>
                    <a:pt x="30443" y="463932"/>
                  </a:lnTo>
                  <a:lnTo>
                    <a:pt x="30447" y="475689"/>
                  </a:lnTo>
                  <a:lnTo>
                    <a:pt x="30450" y="479497"/>
                  </a:lnTo>
                  <a:lnTo>
                    <a:pt x="30447" y="476800"/>
                  </a:lnTo>
                  <a:lnTo>
                    <a:pt x="30275" y="470021"/>
                  </a:lnTo>
                  <a:lnTo>
                    <a:pt x="29628" y="461080"/>
                  </a:lnTo>
                  <a:lnTo>
                    <a:pt x="28380" y="451106"/>
                  </a:lnTo>
                  <a:lnTo>
                    <a:pt x="26727" y="440354"/>
                  </a:lnTo>
                  <a:lnTo>
                    <a:pt x="25079" y="428484"/>
                  </a:lnTo>
                  <a:lnTo>
                    <a:pt x="23671" y="415364"/>
                  </a:lnTo>
                  <a:lnTo>
                    <a:pt x="22406" y="401437"/>
                  </a:lnTo>
                  <a:lnTo>
                    <a:pt x="20949" y="387535"/>
                  </a:lnTo>
                  <a:lnTo>
                    <a:pt x="19122" y="374127"/>
                  </a:lnTo>
                  <a:lnTo>
                    <a:pt x="17064" y="360852"/>
                  </a:lnTo>
                  <a:lnTo>
                    <a:pt x="15137" y="346732"/>
                  </a:lnTo>
                  <a:lnTo>
                    <a:pt x="13539" y="331280"/>
                  </a:lnTo>
                  <a:lnTo>
                    <a:pt x="12143" y="314969"/>
                  </a:lnTo>
                  <a:lnTo>
                    <a:pt x="10600" y="298926"/>
                  </a:lnTo>
                  <a:lnTo>
                    <a:pt x="8714" y="283787"/>
                  </a:lnTo>
                  <a:lnTo>
                    <a:pt x="6617" y="269197"/>
                  </a:lnTo>
                  <a:lnTo>
                    <a:pt x="4662" y="254122"/>
                  </a:lnTo>
                  <a:lnTo>
                    <a:pt x="3051" y="237984"/>
                  </a:lnTo>
                  <a:lnTo>
                    <a:pt x="1816" y="220856"/>
                  </a:lnTo>
                  <a:lnTo>
                    <a:pt x="913" y="203194"/>
                  </a:lnTo>
                  <a:lnTo>
                    <a:pt x="275" y="185346"/>
                  </a:lnTo>
                  <a:lnTo>
                    <a:pt x="0" y="167647"/>
                  </a:lnTo>
                  <a:lnTo>
                    <a:pt x="340" y="150471"/>
                  </a:lnTo>
                  <a:lnTo>
                    <a:pt x="1383" y="133966"/>
                  </a:lnTo>
                  <a:lnTo>
                    <a:pt x="3065" y="118258"/>
                  </a:lnTo>
                  <a:lnTo>
                    <a:pt x="5265" y="103543"/>
                  </a:lnTo>
                  <a:lnTo>
                    <a:pt x="7856" y="89826"/>
                  </a:lnTo>
                  <a:lnTo>
                    <a:pt x="10731" y="76967"/>
                  </a:lnTo>
                  <a:lnTo>
                    <a:pt x="13807" y="64784"/>
                  </a:lnTo>
                  <a:lnTo>
                    <a:pt x="17030" y="53106"/>
                  </a:lnTo>
                  <a:lnTo>
                    <a:pt x="20686" y="41955"/>
                  </a:lnTo>
                  <a:lnTo>
                    <a:pt x="25358" y="31533"/>
                  </a:lnTo>
                  <a:lnTo>
                    <a:pt x="31284" y="21904"/>
                  </a:lnTo>
                  <a:lnTo>
                    <a:pt x="38384" y="13472"/>
                  </a:lnTo>
                  <a:lnTo>
                    <a:pt x="46447" y="7018"/>
                  </a:lnTo>
                  <a:lnTo>
                    <a:pt x="55241" y="2794"/>
                  </a:lnTo>
                  <a:lnTo>
                    <a:pt x="64569" y="585"/>
                  </a:lnTo>
                  <a:lnTo>
                    <a:pt x="74276" y="0"/>
                  </a:lnTo>
                  <a:lnTo>
                    <a:pt x="84241" y="650"/>
                  </a:lnTo>
                  <a:lnTo>
                    <a:pt x="94219" y="2523"/>
                  </a:lnTo>
                  <a:lnTo>
                    <a:pt x="103844" y="5973"/>
                  </a:lnTo>
                  <a:lnTo>
                    <a:pt x="112944" y="11069"/>
                  </a:lnTo>
                  <a:lnTo>
                    <a:pt x="121360" y="17608"/>
                  </a:lnTo>
                  <a:lnTo>
                    <a:pt x="128866" y="25292"/>
                  </a:lnTo>
                  <a:lnTo>
                    <a:pt x="135430" y="33836"/>
                  </a:lnTo>
                  <a:lnTo>
                    <a:pt x="141007" y="43167"/>
                  </a:lnTo>
                  <a:lnTo>
                    <a:pt x="145464" y="53408"/>
                  </a:lnTo>
                  <a:lnTo>
                    <a:pt x="148833" y="64554"/>
                  </a:lnTo>
                  <a:lnTo>
                    <a:pt x="151285" y="76480"/>
                  </a:lnTo>
                  <a:lnTo>
                    <a:pt x="153021" y="89016"/>
                  </a:lnTo>
                  <a:lnTo>
                    <a:pt x="154221" y="102002"/>
                  </a:lnTo>
                  <a:lnTo>
                    <a:pt x="154706" y="115147"/>
                  </a:lnTo>
                  <a:lnTo>
                    <a:pt x="153976" y="128045"/>
                  </a:lnTo>
                  <a:lnTo>
                    <a:pt x="151844" y="140487"/>
                  </a:lnTo>
                  <a:lnTo>
                    <a:pt x="148106" y="152128"/>
                  </a:lnTo>
                  <a:lnTo>
                    <a:pt x="142390" y="162422"/>
                  </a:lnTo>
                  <a:lnTo>
                    <a:pt x="134689" y="171191"/>
                  </a:lnTo>
                  <a:lnTo>
                    <a:pt x="125279" y="178419"/>
                  </a:lnTo>
                  <a:lnTo>
                    <a:pt x="114529" y="184066"/>
                  </a:lnTo>
                  <a:lnTo>
                    <a:pt x="102798" y="188274"/>
                  </a:lnTo>
                  <a:lnTo>
                    <a:pt x="90781" y="191312"/>
                  </a:lnTo>
                  <a:lnTo>
                    <a:pt x="78230" y="193781"/>
                  </a:lnTo>
                  <a:lnTo>
                    <a:pt x="62931" y="195901"/>
                  </a:lnTo>
                  <a:lnTo>
                    <a:pt x="40982" y="198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71437" y="335659"/>
              <a:ext cx="240336" cy="382469"/>
            </a:xfrm>
            <a:custGeom>
              <a:avLst/>
              <a:gdLst/>
              <a:ahLst/>
              <a:cxnLst/>
              <a:rect l="0" t="0" r="0" b="0"/>
              <a:pathLst>
                <a:path w="240336" h="382469">
                  <a:moveTo>
                    <a:pt x="177164" y="53895"/>
                  </a:moveTo>
                  <a:lnTo>
                    <a:pt x="174163" y="45161"/>
                  </a:lnTo>
                  <a:lnTo>
                    <a:pt x="170740" y="37454"/>
                  </a:lnTo>
                  <a:lnTo>
                    <a:pt x="166540" y="30056"/>
                  </a:lnTo>
                  <a:lnTo>
                    <a:pt x="161467" y="22968"/>
                  </a:lnTo>
                  <a:lnTo>
                    <a:pt x="155338" y="16438"/>
                  </a:lnTo>
                  <a:lnTo>
                    <a:pt x="148149" y="10575"/>
                  </a:lnTo>
                  <a:lnTo>
                    <a:pt x="139889" y="5656"/>
                  </a:lnTo>
                  <a:lnTo>
                    <a:pt x="130446" y="2182"/>
                  </a:lnTo>
                  <a:lnTo>
                    <a:pt x="119882" y="298"/>
                  </a:lnTo>
                  <a:lnTo>
                    <a:pt x="108705" y="0"/>
                  </a:lnTo>
                  <a:lnTo>
                    <a:pt x="97744" y="1313"/>
                  </a:lnTo>
                  <a:lnTo>
                    <a:pt x="87449" y="4088"/>
                  </a:lnTo>
                  <a:lnTo>
                    <a:pt x="77913" y="8221"/>
                  </a:lnTo>
                  <a:lnTo>
                    <a:pt x="69047" y="13735"/>
                  </a:lnTo>
                  <a:lnTo>
                    <a:pt x="60714" y="20521"/>
                  </a:lnTo>
                  <a:lnTo>
                    <a:pt x="52778" y="28516"/>
                  </a:lnTo>
                  <a:lnTo>
                    <a:pt x="45127" y="37785"/>
                  </a:lnTo>
                  <a:lnTo>
                    <a:pt x="37681" y="48243"/>
                  </a:lnTo>
                  <a:lnTo>
                    <a:pt x="30542" y="59689"/>
                  </a:lnTo>
                  <a:lnTo>
                    <a:pt x="23974" y="71897"/>
                  </a:lnTo>
                  <a:lnTo>
                    <a:pt x="18080" y="84663"/>
                  </a:lnTo>
                  <a:lnTo>
                    <a:pt x="12970" y="97828"/>
                  </a:lnTo>
                  <a:lnTo>
                    <a:pt x="8836" y="111272"/>
                  </a:lnTo>
                  <a:lnTo>
                    <a:pt x="5686" y="124912"/>
                  </a:lnTo>
                  <a:lnTo>
                    <a:pt x="3384" y="138852"/>
                  </a:lnTo>
                  <a:lnTo>
                    <a:pt x="1749" y="153356"/>
                  </a:lnTo>
                  <a:lnTo>
                    <a:pt x="612" y="168520"/>
                  </a:lnTo>
                  <a:lnTo>
                    <a:pt x="0" y="184129"/>
                  </a:lnTo>
                  <a:lnTo>
                    <a:pt x="112" y="199760"/>
                  </a:lnTo>
                  <a:lnTo>
                    <a:pt x="1002" y="215164"/>
                  </a:lnTo>
                  <a:lnTo>
                    <a:pt x="2582" y="230271"/>
                  </a:lnTo>
                  <a:lnTo>
                    <a:pt x="4714" y="245100"/>
                  </a:lnTo>
                  <a:lnTo>
                    <a:pt x="7264" y="259701"/>
                  </a:lnTo>
                  <a:lnTo>
                    <a:pt x="10281" y="273964"/>
                  </a:lnTo>
                  <a:lnTo>
                    <a:pt x="13984" y="287628"/>
                  </a:lnTo>
                  <a:lnTo>
                    <a:pt x="18439" y="300596"/>
                  </a:lnTo>
                  <a:lnTo>
                    <a:pt x="23565" y="312764"/>
                  </a:lnTo>
                  <a:lnTo>
                    <a:pt x="29231" y="323943"/>
                  </a:lnTo>
                  <a:lnTo>
                    <a:pt x="35307" y="334125"/>
                  </a:lnTo>
                  <a:lnTo>
                    <a:pt x="41845" y="343285"/>
                  </a:lnTo>
                  <a:lnTo>
                    <a:pt x="49065" y="351300"/>
                  </a:lnTo>
                  <a:lnTo>
                    <a:pt x="57037" y="358212"/>
                  </a:lnTo>
                  <a:lnTo>
                    <a:pt x="65850" y="364195"/>
                  </a:lnTo>
                  <a:lnTo>
                    <a:pt x="75676" y="369456"/>
                  </a:lnTo>
                  <a:lnTo>
                    <a:pt x="86512" y="374174"/>
                  </a:lnTo>
                  <a:lnTo>
                    <a:pt x="98212" y="378176"/>
                  </a:lnTo>
                  <a:lnTo>
                    <a:pt x="110591" y="380959"/>
                  </a:lnTo>
                  <a:lnTo>
                    <a:pt x="123468" y="382349"/>
                  </a:lnTo>
                  <a:lnTo>
                    <a:pt x="136537" y="382468"/>
                  </a:lnTo>
                  <a:lnTo>
                    <a:pt x="149383" y="381560"/>
                  </a:lnTo>
                  <a:lnTo>
                    <a:pt x="161795" y="379870"/>
                  </a:lnTo>
                  <a:lnTo>
                    <a:pt x="173587" y="377449"/>
                  </a:lnTo>
                  <a:lnTo>
                    <a:pt x="184513" y="374154"/>
                  </a:lnTo>
                  <a:lnTo>
                    <a:pt x="194525" y="369986"/>
                  </a:lnTo>
                  <a:lnTo>
                    <a:pt x="203630" y="365373"/>
                  </a:lnTo>
                  <a:lnTo>
                    <a:pt x="212791" y="360631"/>
                  </a:lnTo>
                  <a:lnTo>
                    <a:pt x="223932" y="355346"/>
                  </a:lnTo>
                  <a:lnTo>
                    <a:pt x="240335" y="348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3886" y="284269"/>
              <a:ext cx="178985" cy="392599"/>
            </a:xfrm>
            <a:custGeom>
              <a:avLst/>
              <a:gdLst/>
              <a:ahLst/>
              <a:cxnLst/>
              <a:rect l="0" t="0" r="0" b="0"/>
              <a:pathLst>
                <a:path w="178985" h="3925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3" y="58457"/>
                  </a:lnTo>
                  <a:lnTo>
                    <a:pt x="6179" y="74930"/>
                  </a:lnTo>
                  <a:lnTo>
                    <a:pt x="8846" y="92503"/>
                  </a:lnTo>
                  <a:lnTo>
                    <a:pt x="11770" y="111019"/>
                  </a:lnTo>
                  <a:lnTo>
                    <a:pt x="14877" y="130272"/>
                  </a:lnTo>
                  <a:lnTo>
                    <a:pt x="18108" y="150072"/>
                  </a:lnTo>
                  <a:lnTo>
                    <a:pt x="21259" y="170264"/>
                  </a:lnTo>
                  <a:lnTo>
                    <a:pt x="23994" y="190731"/>
                  </a:lnTo>
                  <a:lnTo>
                    <a:pt x="26167" y="211388"/>
                  </a:lnTo>
                  <a:lnTo>
                    <a:pt x="27795" y="232176"/>
                  </a:lnTo>
                  <a:lnTo>
                    <a:pt x="28970" y="253051"/>
                  </a:lnTo>
                  <a:lnTo>
                    <a:pt x="29798" y="273977"/>
                  </a:lnTo>
                  <a:lnTo>
                    <a:pt x="30372" y="294607"/>
                  </a:lnTo>
                  <a:lnTo>
                    <a:pt x="30766" y="314313"/>
                  </a:lnTo>
                  <a:lnTo>
                    <a:pt x="31029" y="332823"/>
                  </a:lnTo>
                  <a:lnTo>
                    <a:pt x="31038" y="350031"/>
                  </a:lnTo>
                  <a:lnTo>
                    <a:pt x="30511" y="365831"/>
                  </a:lnTo>
                  <a:lnTo>
                    <a:pt x="29316" y="380224"/>
                  </a:lnTo>
                  <a:lnTo>
                    <a:pt x="26669" y="390354"/>
                  </a:lnTo>
                  <a:lnTo>
                    <a:pt x="22610" y="392598"/>
                  </a:lnTo>
                  <a:lnTo>
                    <a:pt x="18987" y="388300"/>
                  </a:lnTo>
                  <a:lnTo>
                    <a:pt x="16307" y="379506"/>
                  </a:lnTo>
                  <a:lnTo>
                    <a:pt x="14606" y="367899"/>
                  </a:lnTo>
                  <a:lnTo>
                    <a:pt x="13976" y="354807"/>
                  </a:lnTo>
                  <a:lnTo>
                    <a:pt x="14370" y="341032"/>
                  </a:lnTo>
                  <a:lnTo>
                    <a:pt x="15786" y="326979"/>
                  </a:lnTo>
                  <a:lnTo>
                    <a:pt x="18342" y="312836"/>
                  </a:lnTo>
                  <a:lnTo>
                    <a:pt x="21994" y="298689"/>
                  </a:lnTo>
                  <a:lnTo>
                    <a:pt x="26736" y="284895"/>
                  </a:lnTo>
                  <a:lnTo>
                    <a:pt x="32669" y="272075"/>
                  </a:lnTo>
                  <a:lnTo>
                    <a:pt x="39739" y="260499"/>
                  </a:lnTo>
                  <a:lnTo>
                    <a:pt x="47927" y="250588"/>
                  </a:lnTo>
                  <a:lnTo>
                    <a:pt x="57326" y="243059"/>
                  </a:lnTo>
                  <a:lnTo>
                    <a:pt x="67862" y="238077"/>
                  </a:lnTo>
                  <a:lnTo>
                    <a:pt x="79021" y="235511"/>
                  </a:lnTo>
                  <a:lnTo>
                    <a:pt x="89970" y="235211"/>
                  </a:lnTo>
                  <a:lnTo>
                    <a:pt x="100251" y="236861"/>
                  </a:lnTo>
                  <a:lnTo>
                    <a:pt x="109611" y="240218"/>
                  </a:lnTo>
                  <a:lnTo>
                    <a:pt x="117825" y="245204"/>
                  </a:lnTo>
                  <a:lnTo>
                    <a:pt x="124903" y="251630"/>
                  </a:lnTo>
                  <a:lnTo>
                    <a:pt x="131012" y="259384"/>
                  </a:lnTo>
                  <a:lnTo>
                    <a:pt x="136366" y="268489"/>
                  </a:lnTo>
                  <a:lnTo>
                    <a:pt x="141161" y="278838"/>
                  </a:lnTo>
                  <a:lnTo>
                    <a:pt x="145553" y="290211"/>
                  </a:lnTo>
                  <a:lnTo>
                    <a:pt x="149665" y="302369"/>
                  </a:lnTo>
                  <a:lnTo>
                    <a:pt x="153582" y="315094"/>
                  </a:lnTo>
                  <a:lnTo>
                    <a:pt x="157408" y="327997"/>
                  </a:lnTo>
                  <a:lnTo>
                    <a:pt x="161750" y="341992"/>
                  </a:lnTo>
                  <a:lnTo>
                    <a:pt x="168109" y="360541"/>
                  </a:lnTo>
                  <a:lnTo>
                    <a:pt x="17898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68271" y="508100"/>
              <a:ext cx="217284" cy="172852"/>
            </a:xfrm>
            <a:custGeom>
              <a:avLst/>
              <a:gdLst/>
              <a:ahLst/>
              <a:cxnLst/>
              <a:rect l="0" t="0" r="0" b="0"/>
              <a:pathLst>
                <a:path w="217284" h="172852">
                  <a:moveTo>
                    <a:pt x="59356" y="123609"/>
                  </a:moveTo>
                  <a:lnTo>
                    <a:pt x="65156" y="117675"/>
                  </a:lnTo>
                  <a:lnTo>
                    <a:pt x="70081" y="111470"/>
                  </a:lnTo>
                  <a:lnTo>
                    <a:pt x="74584" y="104374"/>
                  </a:lnTo>
                  <a:lnTo>
                    <a:pt x="78804" y="96434"/>
                  </a:lnTo>
                  <a:lnTo>
                    <a:pt x="82818" y="87788"/>
                  </a:lnTo>
                  <a:lnTo>
                    <a:pt x="86670" y="78593"/>
                  </a:lnTo>
                  <a:lnTo>
                    <a:pt x="90076" y="68993"/>
                  </a:lnTo>
                  <a:lnTo>
                    <a:pt x="92455" y="59104"/>
                  </a:lnTo>
                  <a:lnTo>
                    <a:pt x="93566" y="49015"/>
                  </a:lnTo>
                  <a:lnTo>
                    <a:pt x="93328" y="38955"/>
                  </a:lnTo>
                  <a:lnTo>
                    <a:pt x="91648" y="29274"/>
                  </a:lnTo>
                  <a:lnTo>
                    <a:pt x="88621" y="20146"/>
                  </a:lnTo>
                  <a:lnTo>
                    <a:pt x="84319" y="12051"/>
                  </a:lnTo>
                  <a:lnTo>
                    <a:pt x="78690" y="5824"/>
                  </a:lnTo>
                  <a:lnTo>
                    <a:pt x="71837" y="1761"/>
                  </a:lnTo>
                  <a:lnTo>
                    <a:pt x="64136" y="0"/>
                  </a:lnTo>
                  <a:lnTo>
                    <a:pt x="56129" y="780"/>
                  </a:lnTo>
                  <a:lnTo>
                    <a:pt x="48159" y="3972"/>
                  </a:lnTo>
                  <a:lnTo>
                    <a:pt x="40521" y="9181"/>
                  </a:lnTo>
                  <a:lnTo>
                    <a:pt x="33545" y="15948"/>
                  </a:lnTo>
                  <a:lnTo>
                    <a:pt x="27338" y="23868"/>
                  </a:lnTo>
                  <a:lnTo>
                    <a:pt x="21830" y="32774"/>
                  </a:lnTo>
                  <a:lnTo>
                    <a:pt x="16889" y="42728"/>
                  </a:lnTo>
                  <a:lnTo>
                    <a:pt x="12380" y="53682"/>
                  </a:lnTo>
                  <a:lnTo>
                    <a:pt x="8349" y="65478"/>
                  </a:lnTo>
                  <a:lnTo>
                    <a:pt x="5014" y="77927"/>
                  </a:lnTo>
                  <a:lnTo>
                    <a:pt x="2440" y="90856"/>
                  </a:lnTo>
                  <a:lnTo>
                    <a:pt x="711" y="103961"/>
                  </a:lnTo>
                  <a:lnTo>
                    <a:pt x="0" y="116833"/>
                  </a:lnTo>
                  <a:lnTo>
                    <a:pt x="311" y="129258"/>
                  </a:lnTo>
                  <a:lnTo>
                    <a:pt x="1824" y="140888"/>
                  </a:lnTo>
                  <a:lnTo>
                    <a:pt x="4968" y="151174"/>
                  </a:lnTo>
                  <a:lnTo>
                    <a:pt x="9821" y="159929"/>
                  </a:lnTo>
                  <a:lnTo>
                    <a:pt x="16012" y="166808"/>
                  </a:lnTo>
                  <a:lnTo>
                    <a:pt x="22922" y="171155"/>
                  </a:lnTo>
                  <a:lnTo>
                    <a:pt x="30117" y="172851"/>
                  </a:lnTo>
                  <a:lnTo>
                    <a:pt x="37216" y="172058"/>
                  </a:lnTo>
                  <a:lnTo>
                    <a:pt x="43823" y="168951"/>
                  </a:lnTo>
                  <a:lnTo>
                    <a:pt x="49779" y="163865"/>
                  </a:lnTo>
                  <a:lnTo>
                    <a:pt x="55117" y="157217"/>
                  </a:lnTo>
                  <a:lnTo>
                    <a:pt x="59943" y="149401"/>
                  </a:lnTo>
                  <a:lnTo>
                    <a:pt x="64379" y="140743"/>
                  </a:lnTo>
                  <a:lnTo>
                    <a:pt x="68530" y="131492"/>
                  </a:lnTo>
                  <a:lnTo>
                    <a:pt x="72480" y="121831"/>
                  </a:lnTo>
                  <a:lnTo>
                    <a:pt x="76283" y="111884"/>
                  </a:lnTo>
                  <a:lnTo>
                    <a:pt x="79823" y="101576"/>
                  </a:lnTo>
                  <a:lnTo>
                    <a:pt x="82820" y="90664"/>
                  </a:lnTo>
                  <a:lnTo>
                    <a:pt x="85176" y="79157"/>
                  </a:lnTo>
                  <a:lnTo>
                    <a:pt x="87235" y="70537"/>
                  </a:lnTo>
                  <a:lnTo>
                    <a:pt x="89400" y="68761"/>
                  </a:lnTo>
                  <a:lnTo>
                    <a:pt x="91650" y="71966"/>
                  </a:lnTo>
                  <a:lnTo>
                    <a:pt x="94230" y="78124"/>
                  </a:lnTo>
                  <a:lnTo>
                    <a:pt x="97506" y="86003"/>
                  </a:lnTo>
                  <a:lnTo>
                    <a:pt x="101608" y="94894"/>
                  </a:lnTo>
                  <a:lnTo>
                    <a:pt x="106632" y="104227"/>
                  </a:lnTo>
                  <a:lnTo>
                    <a:pt x="112745" y="113458"/>
                  </a:lnTo>
                  <a:lnTo>
                    <a:pt x="119927" y="122303"/>
                  </a:lnTo>
                  <a:lnTo>
                    <a:pt x="128017" y="130218"/>
                  </a:lnTo>
                  <a:lnTo>
                    <a:pt x="136817" y="136329"/>
                  </a:lnTo>
                  <a:lnTo>
                    <a:pt x="146137" y="140322"/>
                  </a:lnTo>
                  <a:lnTo>
                    <a:pt x="155665" y="142206"/>
                  </a:lnTo>
                  <a:lnTo>
                    <a:pt x="164980" y="142042"/>
                  </a:lnTo>
                  <a:lnTo>
                    <a:pt x="173868" y="140078"/>
                  </a:lnTo>
                  <a:lnTo>
                    <a:pt x="182140" y="136508"/>
                  </a:lnTo>
                  <a:lnTo>
                    <a:pt x="189551" y="131379"/>
                  </a:lnTo>
                  <a:lnTo>
                    <a:pt x="196049" y="124870"/>
                  </a:lnTo>
                  <a:lnTo>
                    <a:pt x="201599" y="117512"/>
                  </a:lnTo>
                  <a:lnTo>
                    <a:pt x="206633" y="109280"/>
                  </a:lnTo>
                  <a:lnTo>
                    <a:pt x="211589" y="98340"/>
                  </a:lnTo>
                  <a:lnTo>
                    <a:pt x="217283" y="81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86913" y="490756"/>
              <a:ext cx="135513" cy="223747"/>
            </a:xfrm>
            <a:custGeom>
              <a:avLst/>
              <a:gdLst/>
              <a:ahLst/>
              <a:cxnLst/>
              <a:rect l="0" t="0" r="0" b="0"/>
              <a:pathLst>
                <a:path w="135513" h="223747">
                  <a:moveTo>
                    <a:pt x="9170" y="67254"/>
                  </a:moveTo>
                  <a:lnTo>
                    <a:pt x="9169" y="78989"/>
                  </a:lnTo>
                  <a:lnTo>
                    <a:pt x="9169" y="90118"/>
                  </a:lnTo>
                  <a:lnTo>
                    <a:pt x="9169" y="101716"/>
                  </a:lnTo>
                  <a:lnTo>
                    <a:pt x="9169" y="113877"/>
                  </a:lnTo>
                  <a:lnTo>
                    <a:pt x="9169" y="126537"/>
                  </a:lnTo>
                  <a:lnTo>
                    <a:pt x="9174" y="139589"/>
                  </a:lnTo>
                  <a:lnTo>
                    <a:pt x="9347" y="152768"/>
                  </a:lnTo>
                  <a:lnTo>
                    <a:pt x="9995" y="165685"/>
                  </a:lnTo>
                  <a:lnTo>
                    <a:pt x="11248" y="178147"/>
                  </a:lnTo>
                  <a:lnTo>
                    <a:pt x="13074" y="190140"/>
                  </a:lnTo>
                  <a:lnTo>
                    <a:pt x="15370" y="201734"/>
                  </a:lnTo>
                  <a:lnTo>
                    <a:pt x="18001" y="212944"/>
                  </a:lnTo>
                  <a:lnTo>
                    <a:pt x="19968" y="221300"/>
                  </a:lnTo>
                  <a:lnTo>
                    <a:pt x="20160" y="223746"/>
                  </a:lnTo>
                  <a:lnTo>
                    <a:pt x="18992" y="221436"/>
                  </a:lnTo>
                  <a:lnTo>
                    <a:pt x="16968" y="215884"/>
                  </a:lnTo>
                  <a:lnTo>
                    <a:pt x="14408" y="207948"/>
                  </a:lnTo>
                  <a:lnTo>
                    <a:pt x="11517" y="198226"/>
                  </a:lnTo>
                  <a:lnTo>
                    <a:pt x="8578" y="187195"/>
                  </a:lnTo>
                  <a:lnTo>
                    <a:pt x="5978" y="175227"/>
                  </a:lnTo>
                  <a:lnTo>
                    <a:pt x="3893" y="162601"/>
                  </a:lnTo>
                  <a:lnTo>
                    <a:pt x="2323" y="149520"/>
                  </a:lnTo>
                  <a:lnTo>
                    <a:pt x="1185" y="136129"/>
                  </a:lnTo>
                  <a:lnTo>
                    <a:pt x="386" y="122530"/>
                  </a:lnTo>
                  <a:lnTo>
                    <a:pt x="0" y="108956"/>
                  </a:lnTo>
                  <a:lnTo>
                    <a:pt x="265" y="95762"/>
                  </a:lnTo>
                  <a:lnTo>
                    <a:pt x="1258" y="83108"/>
                  </a:lnTo>
                  <a:lnTo>
                    <a:pt x="2906" y="70983"/>
                  </a:lnTo>
                  <a:lnTo>
                    <a:pt x="5084" y="59300"/>
                  </a:lnTo>
                  <a:lnTo>
                    <a:pt x="7664" y="47961"/>
                  </a:lnTo>
                  <a:lnTo>
                    <a:pt x="10702" y="37041"/>
                  </a:lnTo>
                  <a:lnTo>
                    <a:pt x="14419" y="26773"/>
                  </a:lnTo>
                  <a:lnTo>
                    <a:pt x="18887" y="17252"/>
                  </a:lnTo>
                  <a:lnTo>
                    <a:pt x="24193" y="9062"/>
                  </a:lnTo>
                  <a:lnTo>
                    <a:pt x="30511" y="3303"/>
                  </a:lnTo>
                  <a:lnTo>
                    <a:pt x="37833" y="362"/>
                  </a:lnTo>
                  <a:lnTo>
                    <a:pt x="45853" y="0"/>
                  </a:lnTo>
                  <a:lnTo>
                    <a:pt x="54073" y="1726"/>
                  </a:lnTo>
                  <a:lnTo>
                    <a:pt x="62192" y="5036"/>
                  </a:lnTo>
                  <a:lnTo>
                    <a:pt x="70100" y="9660"/>
                  </a:lnTo>
                  <a:lnTo>
                    <a:pt x="77790" y="15571"/>
                  </a:lnTo>
                  <a:lnTo>
                    <a:pt x="85285" y="22655"/>
                  </a:lnTo>
                  <a:lnTo>
                    <a:pt x="92301" y="30866"/>
                  </a:lnTo>
                  <a:lnTo>
                    <a:pt x="98262" y="40287"/>
                  </a:lnTo>
                  <a:lnTo>
                    <a:pt x="102942" y="50846"/>
                  </a:lnTo>
                  <a:lnTo>
                    <a:pt x="106595" y="62192"/>
                  </a:lnTo>
                  <a:lnTo>
                    <a:pt x="109744" y="73800"/>
                  </a:lnTo>
                  <a:lnTo>
                    <a:pt x="112750" y="85351"/>
                  </a:lnTo>
                  <a:lnTo>
                    <a:pt x="115619" y="96886"/>
                  </a:lnTo>
                  <a:lnTo>
                    <a:pt x="118100" y="108696"/>
                  </a:lnTo>
                  <a:lnTo>
                    <a:pt x="120073" y="120930"/>
                  </a:lnTo>
                  <a:lnTo>
                    <a:pt x="121754" y="133369"/>
                  </a:lnTo>
                  <a:lnTo>
                    <a:pt x="123884" y="146937"/>
                  </a:lnTo>
                  <a:lnTo>
                    <a:pt x="127765" y="165064"/>
                  </a:lnTo>
                  <a:lnTo>
                    <a:pt x="135512" y="193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80311" y="546315"/>
              <a:ext cx="197125" cy="485478"/>
            </a:xfrm>
            <a:custGeom>
              <a:avLst/>
              <a:gdLst/>
              <a:ahLst/>
              <a:cxnLst/>
              <a:rect l="0" t="0" r="0" b="0"/>
              <a:pathLst>
                <a:path w="197125" h="485478">
                  <a:moveTo>
                    <a:pt x="115813" y="127508"/>
                  </a:moveTo>
                  <a:lnTo>
                    <a:pt x="124614" y="124507"/>
                  </a:lnTo>
                  <a:lnTo>
                    <a:pt x="132962" y="121085"/>
                  </a:lnTo>
                  <a:lnTo>
                    <a:pt x="141646" y="116880"/>
                  </a:lnTo>
                  <a:lnTo>
                    <a:pt x="150249" y="111634"/>
                  </a:lnTo>
                  <a:lnTo>
                    <a:pt x="157799" y="104856"/>
                  </a:lnTo>
                  <a:lnTo>
                    <a:pt x="163827" y="96419"/>
                  </a:lnTo>
                  <a:lnTo>
                    <a:pt x="168191" y="86506"/>
                  </a:lnTo>
                  <a:lnTo>
                    <a:pt x="170827" y="75415"/>
                  </a:lnTo>
                  <a:lnTo>
                    <a:pt x="171888" y="63448"/>
                  </a:lnTo>
                  <a:lnTo>
                    <a:pt x="171499" y="51178"/>
                  </a:lnTo>
                  <a:lnTo>
                    <a:pt x="169658" y="39409"/>
                  </a:lnTo>
                  <a:lnTo>
                    <a:pt x="166491" y="28546"/>
                  </a:lnTo>
                  <a:lnTo>
                    <a:pt x="161910" y="18951"/>
                  </a:lnTo>
                  <a:lnTo>
                    <a:pt x="155556" y="11102"/>
                  </a:lnTo>
                  <a:lnTo>
                    <a:pt x="147399" y="5098"/>
                  </a:lnTo>
                  <a:lnTo>
                    <a:pt x="138006" y="1201"/>
                  </a:lnTo>
                  <a:lnTo>
                    <a:pt x="128324" y="0"/>
                  </a:lnTo>
                  <a:lnTo>
                    <a:pt x="118928" y="1562"/>
                  </a:lnTo>
                  <a:lnTo>
                    <a:pt x="110013" y="5524"/>
                  </a:lnTo>
                  <a:lnTo>
                    <a:pt x="101572" y="11380"/>
                  </a:lnTo>
                  <a:lnTo>
                    <a:pt x="93536" y="18656"/>
                  </a:lnTo>
                  <a:lnTo>
                    <a:pt x="86140" y="27283"/>
                  </a:lnTo>
                  <a:lnTo>
                    <a:pt x="79917" y="37574"/>
                  </a:lnTo>
                  <a:lnTo>
                    <a:pt x="75067" y="49565"/>
                  </a:lnTo>
                  <a:lnTo>
                    <a:pt x="71638" y="62869"/>
                  </a:lnTo>
                  <a:lnTo>
                    <a:pt x="69702" y="76870"/>
                  </a:lnTo>
                  <a:lnTo>
                    <a:pt x="69147" y="91132"/>
                  </a:lnTo>
                  <a:lnTo>
                    <a:pt x="69891" y="105113"/>
                  </a:lnTo>
                  <a:lnTo>
                    <a:pt x="71979" y="118116"/>
                  </a:lnTo>
                  <a:lnTo>
                    <a:pt x="75314" y="129837"/>
                  </a:lnTo>
                  <a:lnTo>
                    <a:pt x="80008" y="139687"/>
                  </a:lnTo>
                  <a:lnTo>
                    <a:pt x="86440" y="146651"/>
                  </a:lnTo>
                  <a:lnTo>
                    <a:pt x="94650" y="150433"/>
                  </a:lnTo>
                  <a:lnTo>
                    <a:pt x="104078" y="151041"/>
                  </a:lnTo>
                  <a:lnTo>
                    <a:pt x="113783" y="148425"/>
                  </a:lnTo>
                  <a:lnTo>
                    <a:pt x="123189" y="142894"/>
                  </a:lnTo>
                  <a:lnTo>
                    <a:pt x="131943" y="135151"/>
                  </a:lnTo>
                  <a:lnTo>
                    <a:pt x="139743" y="126070"/>
                  </a:lnTo>
                  <a:lnTo>
                    <a:pt x="146542" y="116326"/>
                  </a:lnTo>
                  <a:lnTo>
                    <a:pt x="152597" y="108274"/>
                  </a:lnTo>
                  <a:lnTo>
                    <a:pt x="157756" y="105283"/>
                  </a:lnTo>
                  <a:lnTo>
                    <a:pt x="161626" y="107806"/>
                  </a:lnTo>
                  <a:lnTo>
                    <a:pt x="164722" y="114807"/>
                  </a:lnTo>
                  <a:lnTo>
                    <a:pt x="167562" y="125085"/>
                  </a:lnTo>
                  <a:lnTo>
                    <a:pt x="170414" y="137341"/>
                  </a:lnTo>
                  <a:lnTo>
                    <a:pt x="173377" y="150244"/>
                  </a:lnTo>
                  <a:lnTo>
                    <a:pt x="176464" y="163038"/>
                  </a:lnTo>
                  <a:lnTo>
                    <a:pt x="179495" y="175764"/>
                  </a:lnTo>
                  <a:lnTo>
                    <a:pt x="182140" y="188998"/>
                  </a:lnTo>
                  <a:lnTo>
                    <a:pt x="184249" y="203055"/>
                  </a:lnTo>
                  <a:lnTo>
                    <a:pt x="186002" y="217789"/>
                  </a:lnTo>
                  <a:lnTo>
                    <a:pt x="187793" y="232768"/>
                  </a:lnTo>
                  <a:lnTo>
                    <a:pt x="189847" y="247703"/>
                  </a:lnTo>
                  <a:lnTo>
                    <a:pt x="192058" y="262479"/>
                  </a:lnTo>
                  <a:lnTo>
                    <a:pt x="194090" y="277081"/>
                  </a:lnTo>
                  <a:lnTo>
                    <a:pt x="195749" y="291525"/>
                  </a:lnTo>
                  <a:lnTo>
                    <a:pt x="196845" y="305682"/>
                  </a:lnTo>
                  <a:lnTo>
                    <a:pt x="197124" y="319274"/>
                  </a:lnTo>
                  <a:lnTo>
                    <a:pt x="196525" y="332194"/>
                  </a:lnTo>
                  <a:lnTo>
                    <a:pt x="194985" y="344329"/>
                  </a:lnTo>
                  <a:lnTo>
                    <a:pt x="192356" y="355486"/>
                  </a:lnTo>
                  <a:lnTo>
                    <a:pt x="188656" y="365658"/>
                  </a:lnTo>
                  <a:lnTo>
                    <a:pt x="183886" y="374982"/>
                  </a:lnTo>
                  <a:lnTo>
                    <a:pt x="177935" y="383638"/>
                  </a:lnTo>
                  <a:lnTo>
                    <a:pt x="170858" y="391795"/>
                  </a:lnTo>
                  <a:lnTo>
                    <a:pt x="162834" y="399427"/>
                  </a:lnTo>
                  <a:lnTo>
                    <a:pt x="154080" y="406334"/>
                  </a:lnTo>
                  <a:lnTo>
                    <a:pt x="144780" y="412468"/>
                  </a:lnTo>
                  <a:lnTo>
                    <a:pt x="134926" y="418080"/>
                  </a:lnTo>
                  <a:lnTo>
                    <a:pt x="124326" y="423616"/>
                  </a:lnTo>
                  <a:lnTo>
                    <a:pt x="112935" y="429338"/>
                  </a:lnTo>
                  <a:lnTo>
                    <a:pt x="100845" y="435166"/>
                  </a:lnTo>
                  <a:lnTo>
                    <a:pt x="88197" y="440778"/>
                  </a:lnTo>
                  <a:lnTo>
                    <a:pt x="75140" y="446003"/>
                  </a:lnTo>
                  <a:lnTo>
                    <a:pt x="62119" y="450987"/>
                  </a:lnTo>
                  <a:lnTo>
                    <a:pt x="49836" y="456093"/>
                  </a:lnTo>
                  <a:lnTo>
                    <a:pt x="38624" y="461519"/>
                  </a:lnTo>
                  <a:lnTo>
                    <a:pt x="28762" y="466998"/>
                  </a:lnTo>
                  <a:lnTo>
                    <a:pt x="19679" y="472423"/>
                  </a:lnTo>
                  <a:lnTo>
                    <a:pt x="10585" y="478274"/>
                  </a:lnTo>
                  <a:lnTo>
                    <a:pt x="0" y="485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1897" y="455207"/>
              <a:ext cx="177441" cy="275288"/>
            </a:xfrm>
            <a:custGeom>
              <a:avLst/>
              <a:gdLst/>
              <a:ahLst/>
              <a:cxnLst/>
              <a:rect l="0" t="0" r="0" b="0"/>
              <a:pathLst>
                <a:path w="177441" h="275288">
                  <a:moveTo>
                    <a:pt x="8983" y="123860"/>
                  </a:moveTo>
                  <a:lnTo>
                    <a:pt x="20652" y="123793"/>
                  </a:lnTo>
                  <a:lnTo>
                    <a:pt x="31140" y="123153"/>
                  </a:lnTo>
                  <a:lnTo>
                    <a:pt x="41438" y="121852"/>
                  </a:lnTo>
                  <a:lnTo>
                    <a:pt x="51566" y="119819"/>
                  </a:lnTo>
                  <a:lnTo>
                    <a:pt x="61262" y="116854"/>
                  </a:lnTo>
                  <a:lnTo>
                    <a:pt x="70397" y="112934"/>
                  </a:lnTo>
                  <a:lnTo>
                    <a:pt x="79001" y="108185"/>
                  </a:lnTo>
                  <a:lnTo>
                    <a:pt x="87162" y="102782"/>
                  </a:lnTo>
                  <a:lnTo>
                    <a:pt x="94981" y="96886"/>
                  </a:lnTo>
                  <a:lnTo>
                    <a:pt x="102385" y="90471"/>
                  </a:lnTo>
                  <a:lnTo>
                    <a:pt x="109138" y="83333"/>
                  </a:lnTo>
                  <a:lnTo>
                    <a:pt x="115151" y="75421"/>
                  </a:lnTo>
                  <a:lnTo>
                    <a:pt x="120001" y="66819"/>
                  </a:lnTo>
                  <a:lnTo>
                    <a:pt x="122897" y="57667"/>
                  </a:lnTo>
                  <a:lnTo>
                    <a:pt x="123580" y="48106"/>
                  </a:lnTo>
                  <a:lnTo>
                    <a:pt x="122258" y="38415"/>
                  </a:lnTo>
                  <a:lnTo>
                    <a:pt x="119318" y="28989"/>
                  </a:lnTo>
                  <a:lnTo>
                    <a:pt x="115154" y="20035"/>
                  </a:lnTo>
                  <a:lnTo>
                    <a:pt x="109938" y="12059"/>
                  </a:lnTo>
                  <a:lnTo>
                    <a:pt x="103623" y="5912"/>
                  </a:lnTo>
                  <a:lnTo>
                    <a:pt x="96273" y="1898"/>
                  </a:lnTo>
                  <a:lnTo>
                    <a:pt x="88222" y="0"/>
                  </a:lnTo>
                  <a:lnTo>
                    <a:pt x="79971" y="156"/>
                  </a:lnTo>
                  <a:lnTo>
                    <a:pt x="71830" y="2116"/>
                  </a:lnTo>
                  <a:lnTo>
                    <a:pt x="63906" y="5683"/>
                  </a:lnTo>
                  <a:lnTo>
                    <a:pt x="56204" y="10809"/>
                  </a:lnTo>
                  <a:lnTo>
                    <a:pt x="48695" y="17330"/>
                  </a:lnTo>
                  <a:lnTo>
                    <a:pt x="41500" y="25147"/>
                  </a:lnTo>
                  <a:lnTo>
                    <a:pt x="34887" y="34295"/>
                  </a:lnTo>
                  <a:lnTo>
                    <a:pt x="28955" y="44677"/>
                  </a:lnTo>
                  <a:lnTo>
                    <a:pt x="23649" y="56242"/>
                  </a:lnTo>
                  <a:lnTo>
                    <a:pt x="18850" y="69061"/>
                  </a:lnTo>
                  <a:lnTo>
                    <a:pt x="14440" y="83052"/>
                  </a:lnTo>
                  <a:lnTo>
                    <a:pt x="10477" y="97853"/>
                  </a:lnTo>
                  <a:lnTo>
                    <a:pt x="7188" y="112934"/>
                  </a:lnTo>
                  <a:lnTo>
                    <a:pt x="4641" y="127965"/>
                  </a:lnTo>
                  <a:lnTo>
                    <a:pt x="2761" y="142820"/>
                  </a:lnTo>
                  <a:lnTo>
                    <a:pt x="1416" y="157481"/>
                  </a:lnTo>
                  <a:lnTo>
                    <a:pt x="478" y="171968"/>
                  </a:lnTo>
                  <a:lnTo>
                    <a:pt x="0" y="186154"/>
                  </a:lnTo>
                  <a:lnTo>
                    <a:pt x="203" y="199768"/>
                  </a:lnTo>
                  <a:lnTo>
                    <a:pt x="1158" y="212702"/>
                  </a:lnTo>
                  <a:lnTo>
                    <a:pt x="2953" y="224847"/>
                  </a:lnTo>
                  <a:lnTo>
                    <a:pt x="5760" y="236011"/>
                  </a:lnTo>
                  <a:lnTo>
                    <a:pt x="9586" y="246178"/>
                  </a:lnTo>
                  <a:lnTo>
                    <a:pt x="14613" y="255159"/>
                  </a:lnTo>
                  <a:lnTo>
                    <a:pt x="21270" y="262521"/>
                  </a:lnTo>
                  <a:lnTo>
                    <a:pt x="29634" y="268172"/>
                  </a:lnTo>
                  <a:lnTo>
                    <a:pt x="39337" y="272154"/>
                  </a:lnTo>
                  <a:lnTo>
                    <a:pt x="49757" y="274469"/>
                  </a:lnTo>
                  <a:lnTo>
                    <a:pt x="60466" y="275287"/>
                  </a:lnTo>
                  <a:lnTo>
                    <a:pt x="71248" y="274889"/>
                  </a:lnTo>
                  <a:lnTo>
                    <a:pt x="82013" y="273568"/>
                  </a:lnTo>
                  <a:lnTo>
                    <a:pt x="92737" y="271574"/>
                  </a:lnTo>
                  <a:lnTo>
                    <a:pt x="103582" y="269102"/>
                  </a:lnTo>
                  <a:lnTo>
                    <a:pt x="114862" y="266298"/>
                  </a:lnTo>
                  <a:lnTo>
                    <a:pt x="126699" y="263270"/>
                  </a:lnTo>
                  <a:lnTo>
                    <a:pt x="138458" y="260244"/>
                  </a:lnTo>
                  <a:lnTo>
                    <a:pt x="150000" y="257270"/>
                  </a:lnTo>
                  <a:lnTo>
                    <a:pt x="162341" y="254090"/>
                  </a:lnTo>
                  <a:lnTo>
                    <a:pt x="177440" y="250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50002" y="264113"/>
              <a:ext cx="256818" cy="514996"/>
            </a:xfrm>
            <a:custGeom>
              <a:avLst/>
              <a:gdLst/>
              <a:ahLst/>
              <a:cxnLst/>
              <a:rect l="0" t="0" r="0" b="0"/>
              <a:pathLst>
                <a:path w="256818" h="514996">
                  <a:moveTo>
                    <a:pt x="98889" y="514995"/>
                  </a:moveTo>
                  <a:lnTo>
                    <a:pt x="93089" y="508994"/>
                  </a:lnTo>
                  <a:lnTo>
                    <a:pt x="88164" y="502149"/>
                  </a:lnTo>
                  <a:lnTo>
                    <a:pt x="83661" y="493761"/>
                  </a:lnTo>
                  <a:lnTo>
                    <a:pt x="79442" y="484134"/>
                  </a:lnTo>
                  <a:lnTo>
                    <a:pt x="75427" y="473819"/>
                  </a:lnTo>
                  <a:lnTo>
                    <a:pt x="71565" y="463207"/>
                  </a:lnTo>
                  <a:lnTo>
                    <a:pt x="67813" y="452336"/>
                  </a:lnTo>
                  <a:lnTo>
                    <a:pt x="64137" y="440988"/>
                  </a:lnTo>
                  <a:lnTo>
                    <a:pt x="60515" y="429053"/>
                  </a:lnTo>
                  <a:lnTo>
                    <a:pt x="56930" y="416243"/>
                  </a:lnTo>
                  <a:lnTo>
                    <a:pt x="53370" y="402040"/>
                  </a:lnTo>
                  <a:lnTo>
                    <a:pt x="49826" y="386306"/>
                  </a:lnTo>
                  <a:lnTo>
                    <a:pt x="46292" y="369686"/>
                  </a:lnTo>
                  <a:lnTo>
                    <a:pt x="42769" y="353378"/>
                  </a:lnTo>
                  <a:lnTo>
                    <a:pt x="39248" y="338030"/>
                  </a:lnTo>
                  <a:lnTo>
                    <a:pt x="35732" y="323287"/>
                  </a:lnTo>
                  <a:lnTo>
                    <a:pt x="32218" y="308102"/>
                  </a:lnTo>
                  <a:lnTo>
                    <a:pt x="28705" y="291896"/>
                  </a:lnTo>
                  <a:lnTo>
                    <a:pt x="25193" y="275061"/>
                  </a:lnTo>
                  <a:lnTo>
                    <a:pt x="21683" y="258659"/>
                  </a:lnTo>
                  <a:lnTo>
                    <a:pt x="18177" y="243279"/>
                  </a:lnTo>
                  <a:lnTo>
                    <a:pt x="14839" y="228697"/>
                  </a:lnTo>
                  <a:lnTo>
                    <a:pt x="11978" y="214157"/>
                  </a:lnTo>
                  <a:lnTo>
                    <a:pt x="9716" y="199197"/>
                  </a:lnTo>
                  <a:lnTo>
                    <a:pt x="7859" y="183845"/>
                  </a:lnTo>
                  <a:lnTo>
                    <a:pt x="5997" y="168445"/>
                  </a:lnTo>
                  <a:lnTo>
                    <a:pt x="3900" y="153226"/>
                  </a:lnTo>
                  <a:lnTo>
                    <a:pt x="1829" y="138258"/>
                  </a:lnTo>
                  <a:lnTo>
                    <a:pt x="425" y="123528"/>
                  </a:lnTo>
                  <a:lnTo>
                    <a:pt x="0" y="108993"/>
                  </a:lnTo>
                  <a:lnTo>
                    <a:pt x="546" y="94605"/>
                  </a:lnTo>
                  <a:lnTo>
                    <a:pt x="1910" y="80326"/>
                  </a:lnTo>
                  <a:lnTo>
                    <a:pt x="3912" y="66136"/>
                  </a:lnTo>
                  <a:lnTo>
                    <a:pt x="6714" y="52504"/>
                  </a:lnTo>
                  <a:lnTo>
                    <a:pt x="10798" y="40335"/>
                  </a:lnTo>
                  <a:lnTo>
                    <a:pt x="16331" y="30011"/>
                  </a:lnTo>
                  <a:lnTo>
                    <a:pt x="23505" y="21588"/>
                  </a:lnTo>
                  <a:lnTo>
                    <a:pt x="32680" y="15065"/>
                  </a:lnTo>
                  <a:lnTo>
                    <a:pt x="43852" y="10232"/>
                  </a:lnTo>
                  <a:lnTo>
                    <a:pt x="56576" y="6765"/>
                  </a:lnTo>
                  <a:lnTo>
                    <a:pt x="70171" y="4330"/>
                  </a:lnTo>
                  <a:lnTo>
                    <a:pt x="84162" y="2645"/>
                  </a:lnTo>
                  <a:lnTo>
                    <a:pt x="98299" y="1492"/>
                  </a:lnTo>
                  <a:lnTo>
                    <a:pt x="112469" y="709"/>
                  </a:lnTo>
                  <a:lnTo>
                    <a:pt x="126627" y="184"/>
                  </a:lnTo>
                  <a:lnTo>
                    <a:pt x="140763" y="0"/>
                  </a:lnTo>
                  <a:lnTo>
                    <a:pt x="154873" y="409"/>
                  </a:lnTo>
                  <a:lnTo>
                    <a:pt x="168959" y="1497"/>
                  </a:lnTo>
                  <a:lnTo>
                    <a:pt x="182996" y="3051"/>
                  </a:lnTo>
                  <a:lnTo>
                    <a:pt x="198630" y="4794"/>
                  </a:lnTo>
                  <a:lnTo>
                    <a:pt x="220587" y="6880"/>
                  </a:lnTo>
                  <a:lnTo>
                    <a:pt x="256817" y="9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43606" y="52642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655" y="2934"/>
                  </a:lnTo>
                  <a:lnTo>
                    <a:pt x="151308" y="5716"/>
                  </a:lnTo>
                  <a:lnTo>
                    <a:pt x="142600" y="8611"/>
                  </a:lnTo>
                  <a:lnTo>
                    <a:pt x="133133" y="11479"/>
                  </a:lnTo>
                  <a:lnTo>
                    <a:pt x="122342" y="13995"/>
                  </a:lnTo>
                  <a:lnTo>
                    <a:pt x="110048" y="16006"/>
                  </a:lnTo>
                  <a:lnTo>
                    <a:pt x="96556" y="17519"/>
                  </a:lnTo>
                  <a:lnTo>
                    <a:pt x="82437" y="18614"/>
                  </a:lnTo>
                  <a:lnTo>
                    <a:pt x="68105" y="19386"/>
                  </a:lnTo>
                  <a:lnTo>
                    <a:pt x="54169" y="19924"/>
                  </a:lnTo>
                  <a:lnTo>
                    <a:pt x="40040" y="20351"/>
                  </a:lnTo>
                  <a:lnTo>
                    <a:pt x="23363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06819" y="252683"/>
              <a:ext cx="63171" cy="463255"/>
            </a:xfrm>
            <a:custGeom>
              <a:avLst/>
              <a:gdLst/>
              <a:ahLst/>
              <a:cxnLst/>
              <a:rect l="0" t="0" r="0" b="0"/>
              <a:pathLst>
                <a:path w="63171" h="463255">
                  <a:moveTo>
                    <a:pt x="0" y="0"/>
                  </a:moveTo>
                  <a:lnTo>
                    <a:pt x="1442" y="8679"/>
                  </a:lnTo>
                  <a:lnTo>
                    <a:pt x="3355" y="21199"/>
                  </a:lnTo>
                  <a:lnTo>
                    <a:pt x="5178" y="36026"/>
                  </a:lnTo>
                  <a:lnTo>
                    <a:pt x="6682" y="52529"/>
                  </a:lnTo>
                  <a:lnTo>
                    <a:pt x="7997" y="69821"/>
                  </a:lnTo>
                  <a:lnTo>
                    <a:pt x="9479" y="86654"/>
                  </a:lnTo>
                  <a:lnTo>
                    <a:pt x="11319" y="102378"/>
                  </a:lnTo>
                  <a:lnTo>
                    <a:pt x="13382" y="117051"/>
                  </a:lnTo>
                  <a:lnTo>
                    <a:pt x="15314" y="131133"/>
                  </a:lnTo>
                  <a:lnTo>
                    <a:pt x="16914" y="144974"/>
                  </a:lnTo>
                  <a:lnTo>
                    <a:pt x="18310" y="158594"/>
                  </a:lnTo>
                  <a:lnTo>
                    <a:pt x="19854" y="171761"/>
                  </a:lnTo>
                  <a:lnTo>
                    <a:pt x="21740" y="184372"/>
                  </a:lnTo>
                  <a:lnTo>
                    <a:pt x="23837" y="196624"/>
                  </a:lnTo>
                  <a:lnTo>
                    <a:pt x="25791" y="208918"/>
                  </a:lnTo>
                  <a:lnTo>
                    <a:pt x="27407" y="221490"/>
                  </a:lnTo>
                  <a:lnTo>
                    <a:pt x="28815" y="234561"/>
                  </a:lnTo>
                  <a:lnTo>
                    <a:pt x="30367" y="248407"/>
                  </a:lnTo>
                  <a:lnTo>
                    <a:pt x="32258" y="263094"/>
                  </a:lnTo>
                  <a:lnTo>
                    <a:pt x="34358" y="278365"/>
                  </a:lnTo>
                  <a:lnTo>
                    <a:pt x="36315" y="293762"/>
                  </a:lnTo>
                  <a:lnTo>
                    <a:pt x="37933" y="309000"/>
                  </a:lnTo>
                  <a:lnTo>
                    <a:pt x="39342" y="323824"/>
                  </a:lnTo>
                  <a:lnTo>
                    <a:pt x="40894" y="337931"/>
                  </a:lnTo>
                  <a:lnTo>
                    <a:pt x="42791" y="351242"/>
                  </a:lnTo>
                  <a:lnTo>
                    <a:pt x="45065" y="364164"/>
                  </a:lnTo>
                  <a:lnTo>
                    <a:pt x="47669" y="377454"/>
                  </a:lnTo>
                  <a:lnTo>
                    <a:pt x="50531" y="391497"/>
                  </a:lnTo>
                  <a:lnTo>
                    <a:pt x="53431" y="405778"/>
                  </a:lnTo>
                  <a:lnTo>
                    <a:pt x="56297" y="420570"/>
                  </a:lnTo>
                  <a:lnTo>
                    <a:pt x="59381" y="438297"/>
                  </a:lnTo>
                  <a:lnTo>
                    <a:pt x="6317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43689" y="56853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2" y="79499"/>
                  </a:lnTo>
                  <a:lnTo>
                    <a:pt x="11604" y="91567"/>
                  </a:lnTo>
                  <a:lnTo>
                    <a:pt x="14362" y="105125"/>
                  </a:lnTo>
                  <a:lnTo>
                    <a:pt x="17355" y="12471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64746" y="4316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80559" y="528588"/>
              <a:ext cx="152808" cy="368019"/>
            </a:xfrm>
            <a:custGeom>
              <a:avLst/>
              <a:gdLst/>
              <a:ahLst/>
              <a:cxnLst/>
              <a:rect l="0" t="0" r="0" b="0"/>
              <a:pathLst>
                <a:path w="152808" h="368019">
                  <a:moveTo>
                    <a:pt x="0" y="134707"/>
                  </a:moveTo>
                  <a:lnTo>
                    <a:pt x="68" y="149309"/>
                  </a:lnTo>
                  <a:lnTo>
                    <a:pt x="707" y="162580"/>
                  </a:lnTo>
                  <a:lnTo>
                    <a:pt x="2003" y="175786"/>
                  </a:lnTo>
                  <a:lnTo>
                    <a:pt x="3864" y="189300"/>
                  </a:lnTo>
                  <a:lnTo>
                    <a:pt x="6180" y="203457"/>
                  </a:lnTo>
                  <a:lnTo>
                    <a:pt x="8847" y="218364"/>
                  </a:lnTo>
                  <a:lnTo>
                    <a:pt x="11770" y="233956"/>
                  </a:lnTo>
                  <a:lnTo>
                    <a:pt x="14878" y="250102"/>
                  </a:lnTo>
                  <a:lnTo>
                    <a:pt x="18113" y="266662"/>
                  </a:lnTo>
                  <a:lnTo>
                    <a:pt x="21437" y="283357"/>
                  </a:lnTo>
                  <a:lnTo>
                    <a:pt x="24821" y="299791"/>
                  </a:lnTo>
                  <a:lnTo>
                    <a:pt x="28247" y="315765"/>
                  </a:lnTo>
                  <a:lnTo>
                    <a:pt x="31699" y="331101"/>
                  </a:lnTo>
                  <a:lnTo>
                    <a:pt x="35172" y="345560"/>
                  </a:lnTo>
                  <a:lnTo>
                    <a:pt x="38631" y="358996"/>
                  </a:lnTo>
                  <a:lnTo>
                    <a:pt x="41211" y="367803"/>
                  </a:lnTo>
                  <a:lnTo>
                    <a:pt x="41871" y="368018"/>
                  </a:lnTo>
                  <a:lnTo>
                    <a:pt x="41003" y="361952"/>
                  </a:lnTo>
                  <a:lnTo>
                    <a:pt x="39152" y="352218"/>
                  </a:lnTo>
                  <a:lnTo>
                    <a:pt x="36690" y="340865"/>
                  </a:lnTo>
                  <a:lnTo>
                    <a:pt x="33853" y="329041"/>
                  </a:lnTo>
                  <a:lnTo>
                    <a:pt x="30947" y="316932"/>
                  </a:lnTo>
                  <a:lnTo>
                    <a:pt x="28365" y="304094"/>
                  </a:lnTo>
                  <a:lnTo>
                    <a:pt x="26287" y="290299"/>
                  </a:lnTo>
                  <a:lnTo>
                    <a:pt x="24550" y="275906"/>
                  </a:lnTo>
                  <a:lnTo>
                    <a:pt x="22768" y="261685"/>
                  </a:lnTo>
                  <a:lnTo>
                    <a:pt x="20718" y="248067"/>
                  </a:lnTo>
                  <a:lnTo>
                    <a:pt x="18509" y="234818"/>
                  </a:lnTo>
                  <a:lnTo>
                    <a:pt x="16479" y="221248"/>
                  </a:lnTo>
                  <a:lnTo>
                    <a:pt x="14811" y="206970"/>
                  </a:lnTo>
                  <a:lnTo>
                    <a:pt x="13369" y="191922"/>
                  </a:lnTo>
                  <a:lnTo>
                    <a:pt x="11794" y="176201"/>
                  </a:lnTo>
                  <a:lnTo>
                    <a:pt x="9887" y="159957"/>
                  </a:lnTo>
                  <a:lnTo>
                    <a:pt x="7776" y="143487"/>
                  </a:lnTo>
                  <a:lnTo>
                    <a:pt x="5813" y="127211"/>
                  </a:lnTo>
                  <a:lnTo>
                    <a:pt x="4199" y="111337"/>
                  </a:lnTo>
                  <a:lnTo>
                    <a:pt x="3134" y="95730"/>
                  </a:lnTo>
                  <a:lnTo>
                    <a:pt x="2876" y="80025"/>
                  </a:lnTo>
                  <a:lnTo>
                    <a:pt x="3494" y="64029"/>
                  </a:lnTo>
                  <a:lnTo>
                    <a:pt x="5216" y="48354"/>
                  </a:lnTo>
                  <a:lnTo>
                    <a:pt x="8499" y="34266"/>
                  </a:lnTo>
                  <a:lnTo>
                    <a:pt x="13460" y="22358"/>
                  </a:lnTo>
                  <a:lnTo>
                    <a:pt x="20233" y="12890"/>
                  </a:lnTo>
                  <a:lnTo>
                    <a:pt x="29130" y="6122"/>
                  </a:lnTo>
                  <a:lnTo>
                    <a:pt x="40113" y="1912"/>
                  </a:lnTo>
                  <a:lnTo>
                    <a:pt x="52707" y="0"/>
                  </a:lnTo>
                  <a:lnTo>
                    <a:pt x="66217" y="204"/>
                  </a:lnTo>
                  <a:lnTo>
                    <a:pt x="80135" y="2226"/>
                  </a:lnTo>
                  <a:lnTo>
                    <a:pt x="93714" y="5848"/>
                  </a:lnTo>
                  <a:lnTo>
                    <a:pt x="105913" y="11019"/>
                  </a:lnTo>
                  <a:lnTo>
                    <a:pt x="116294" y="17568"/>
                  </a:lnTo>
                  <a:lnTo>
                    <a:pt x="124941" y="25235"/>
                  </a:lnTo>
                  <a:lnTo>
                    <a:pt x="132154" y="33752"/>
                  </a:lnTo>
                  <a:lnTo>
                    <a:pt x="138266" y="42892"/>
                  </a:lnTo>
                  <a:lnTo>
                    <a:pt x="143410" y="52639"/>
                  </a:lnTo>
                  <a:lnTo>
                    <a:pt x="147509" y="63167"/>
                  </a:lnTo>
                  <a:lnTo>
                    <a:pt x="150597" y="74501"/>
                  </a:lnTo>
                  <a:lnTo>
                    <a:pt x="152506" y="86214"/>
                  </a:lnTo>
                  <a:lnTo>
                    <a:pt x="152807" y="97544"/>
                  </a:lnTo>
                  <a:lnTo>
                    <a:pt x="151406" y="108089"/>
                  </a:lnTo>
                  <a:lnTo>
                    <a:pt x="148346" y="117795"/>
                  </a:lnTo>
                  <a:lnTo>
                    <a:pt x="143627" y="126776"/>
                  </a:lnTo>
                  <a:lnTo>
                    <a:pt x="137414" y="135182"/>
                  </a:lnTo>
                  <a:lnTo>
                    <a:pt x="129989" y="142998"/>
                  </a:lnTo>
                  <a:lnTo>
                    <a:pt x="121643" y="150035"/>
                  </a:lnTo>
                  <a:lnTo>
                    <a:pt x="112626" y="156256"/>
                  </a:lnTo>
                  <a:lnTo>
                    <a:pt x="103134" y="161757"/>
                  </a:lnTo>
                  <a:lnTo>
                    <a:pt x="93310" y="166688"/>
                  </a:lnTo>
                  <a:lnTo>
                    <a:pt x="83271" y="171186"/>
                  </a:lnTo>
                  <a:lnTo>
                    <a:pt x="73546" y="175221"/>
                  </a:lnTo>
                  <a:lnTo>
                    <a:pt x="64121" y="178989"/>
                  </a:lnTo>
                  <a:lnTo>
                    <a:pt x="54172" y="182824"/>
                  </a:lnTo>
                  <a:lnTo>
                    <a:pt x="42114" y="187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01658" y="273740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94757"/>
                  </a:moveTo>
                  <a:lnTo>
                    <a:pt x="2934" y="85956"/>
                  </a:lnTo>
                  <a:lnTo>
                    <a:pt x="5716" y="77609"/>
                  </a:lnTo>
                  <a:lnTo>
                    <a:pt x="8611" y="68910"/>
                  </a:lnTo>
                  <a:lnTo>
                    <a:pt x="11490" y="59669"/>
                  </a:lnTo>
                  <a:lnTo>
                    <a:pt x="14319" y="48478"/>
                  </a:lnTo>
                  <a:lnTo>
                    <a:pt x="17347" y="3099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54300" y="273740"/>
              <a:ext cx="42116" cy="126343"/>
            </a:xfrm>
            <a:custGeom>
              <a:avLst/>
              <a:gdLst/>
              <a:ahLst/>
              <a:cxnLst/>
              <a:rect l="0" t="0" r="0" b="0"/>
              <a:pathLst>
                <a:path w="42116" h="126343">
                  <a:moveTo>
                    <a:pt x="0" y="126342"/>
                  </a:moveTo>
                  <a:lnTo>
                    <a:pt x="2935" y="117541"/>
                  </a:lnTo>
                  <a:lnTo>
                    <a:pt x="5717" y="109194"/>
                  </a:lnTo>
                  <a:lnTo>
                    <a:pt x="8616" y="100496"/>
                  </a:lnTo>
                  <a:lnTo>
                    <a:pt x="11656" y="91375"/>
                  </a:lnTo>
                  <a:lnTo>
                    <a:pt x="14821" y="81880"/>
                  </a:lnTo>
                  <a:lnTo>
                    <a:pt x="18086" y="72088"/>
                  </a:lnTo>
                  <a:lnTo>
                    <a:pt x="21423" y="62074"/>
                  </a:lnTo>
                  <a:lnTo>
                    <a:pt x="24815" y="51900"/>
                  </a:lnTo>
                  <a:lnTo>
                    <a:pt x="28239" y="41627"/>
                  </a:lnTo>
                  <a:lnTo>
                    <a:pt x="31533" y="31745"/>
                  </a:lnTo>
                  <a:lnTo>
                    <a:pt x="34715" y="22200"/>
                  </a:lnTo>
                  <a:lnTo>
                    <a:pt x="38064" y="12152"/>
                  </a:lnTo>
                  <a:lnTo>
                    <a:pt x="421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464082" y="1410114"/>
            <a:ext cx="4085059" cy="1158834"/>
            <a:chOff x="4464082" y="1410114"/>
            <a:chExt cx="4085059" cy="1158834"/>
          </a:xfrm>
        </p:grpSpPr>
        <p:sp>
          <p:nvSpPr>
            <p:cNvPr id="39" name="Freeform 38"/>
            <p:cNvSpPr/>
            <p:nvPr/>
          </p:nvSpPr>
          <p:spPr>
            <a:xfrm>
              <a:off x="4464082" y="1452932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8720" y="11802"/>
                  </a:lnTo>
                  <a:lnTo>
                    <a:pt x="26577" y="23571"/>
                  </a:lnTo>
                  <a:lnTo>
                    <a:pt x="24974" y="36476"/>
                  </a:lnTo>
                  <a:lnTo>
                    <a:pt x="23794" y="50842"/>
                  </a:lnTo>
                  <a:lnTo>
                    <a:pt x="22945" y="67115"/>
                  </a:lnTo>
                  <a:lnTo>
                    <a:pt x="22343" y="85330"/>
                  </a:lnTo>
                  <a:lnTo>
                    <a:pt x="21756" y="104739"/>
                  </a:lnTo>
                  <a:lnTo>
                    <a:pt x="20824" y="124059"/>
                  </a:lnTo>
                  <a:lnTo>
                    <a:pt x="19381" y="142562"/>
                  </a:lnTo>
                  <a:lnTo>
                    <a:pt x="17598" y="160065"/>
                  </a:lnTo>
                  <a:lnTo>
                    <a:pt x="15861" y="176659"/>
                  </a:lnTo>
                  <a:lnTo>
                    <a:pt x="14399" y="192532"/>
                  </a:lnTo>
                  <a:lnTo>
                    <a:pt x="13266" y="208193"/>
                  </a:lnTo>
                  <a:lnTo>
                    <a:pt x="12432" y="224410"/>
                  </a:lnTo>
                  <a:lnTo>
                    <a:pt x="11832" y="241552"/>
                  </a:lnTo>
                  <a:lnTo>
                    <a:pt x="11242" y="259477"/>
                  </a:lnTo>
                  <a:lnTo>
                    <a:pt x="10306" y="277736"/>
                  </a:lnTo>
                  <a:lnTo>
                    <a:pt x="8861" y="296014"/>
                  </a:lnTo>
                  <a:lnTo>
                    <a:pt x="7075" y="314015"/>
                  </a:lnTo>
                  <a:lnTo>
                    <a:pt x="5337" y="331401"/>
                  </a:lnTo>
                  <a:lnTo>
                    <a:pt x="3874" y="348040"/>
                  </a:lnTo>
                  <a:lnTo>
                    <a:pt x="2737" y="363581"/>
                  </a:lnTo>
                  <a:lnTo>
                    <a:pt x="1778" y="378988"/>
                  </a:lnTo>
                  <a:lnTo>
                    <a:pt x="914" y="39673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85079" y="1568746"/>
              <a:ext cx="168518" cy="315856"/>
            </a:xfrm>
            <a:custGeom>
              <a:avLst/>
              <a:gdLst/>
              <a:ahLst/>
              <a:cxnLst/>
              <a:rect l="0" t="0" r="0" b="0"/>
              <a:pathLst>
                <a:path w="168518" h="315856">
                  <a:moveTo>
                    <a:pt x="168517" y="0"/>
                  </a:moveTo>
                  <a:lnTo>
                    <a:pt x="162649" y="5934"/>
                  </a:lnTo>
                  <a:lnTo>
                    <a:pt x="157084" y="12139"/>
                  </a:lnTo>
                  <a:lnTo>
                    <a:pt x="151281" y="19230"/>
                  </a:lnTo>
                  <a:lnTo>
                    <a:pt x="145027" y="26998"/>
                  </a:lnTo>
                  <a:lnTo>
                    <a:pt x="138049" y="34996"/>
                  </a:lnTo>
                  <a:lnTo>
                    <a:pt x="130268" y="42937"/>
                  </a:lnTo>
                  <a:lnTo>
                    <a:pt x="121766" y="50711"/>
                  </a:lnTo>
                  <a:lnTo>
                    <a:pt x="112688" y="58304"/>
                  </a:lnTo>
                  <a:lnTo>
                    <a:pt x="103174" y="65741"/>
                  </a:lnTo>
                  <a:lnTo>
                    <a:pt x="93346" y="73056"/>
                  </a:lnTo>
                  <a:lnTo>
                    <a:pt x="83296" y="80281"/>
                  </a:lnTo>
                  <a:lnTo>
                    <a:pt x="73093" y="87437"/>
                  </a:lnTo>
                  <a:lnTo>
                    <a:pt x="62784" y="94380"/>
                  </a:lnTo>
                  <a:lnTo>
                    <a:pt x="52403" y="100816"/>
                  </a:lnTo>
                  <a:lnTo>
                    <a:pt x="41983" y="106635"/>
                  </a:lnTo>
                  <a:lnTo>
                    <a:pt x="31867" y="112204"/>
                  </a:lnTo>
                  <a:lnTo>
                    <a:pt x="22679" y="118242"/>
                  </a:lnTo>
                  <a:lnTo>
                    <a:pt x="14696" y="125125"/>
                  </a:lnTo>
                  <a:lnTo>
                    <a:pt x="8185" y="132886"/>
                  </a:lnTo>
                  <a:lnTo>
                    <a:pt x="3559" y="141399"/>
                  </a:lnTo>
                  <a:lnTo>
                    <a:pt x="862" y="150496"/>
                  </a:lnTo>
                  <a:lnTo>
                    <a:pt x="0" y="159858"/>
                  </a:lnTo>
                  <a:lnTo>
                    <a:pt x="926" y="169055"/>
                  </a:lnTo>
                  <a:lnTo>
                    <a:pt x="3434" y="177865"/>
                  </a:lnTo>
                  <a:lnTo>
                    <a:pt x="7216" y="186253"/>
                  </a:lnTo>
                  <a:lnTo>
                    <a:pt x="11962" y="194272"/>
                  </a:lnTo>
                  <a:lnTo>
                    <a:pt x="17413" y="202002"/>
                  </a:lnTo>
                  <a:lnTo>
                    <a:pt x="23529" y="209516"/>
                  </a:lnTo>
                  <a:lnTo>
                    <a:pt x="30465" y="216876"/>
                  </a:lnTo>
                  <a:lnTo>
                    <a:pt x="38238" y="224132"/>
                  </a:lnTo>
                  <a:lnTo>
                    <a:pt x="46577" y="231481"/>
                  </a:lnTo>
                  <a:lnTo>
                    <a:pt x="55021" y="239255"/>
                  </a:lnTo>
                  <a:lnTo>
                    <a:pt x="63297" y="247594"/>
                  </a:lnTo>
                  <a:lnTo>
                    <a:pt x="71482" y="256314"/>
                  </a:lnTo>
                  <a:lnTo>
                    <a:pt x="79890" y="265013"/>
                  </a:lnTo>
                  <a:lnTo>
                    <a:pt x="88691" y="273452"/>
                  </a:lnTo>
                  <a:lnTo>
                    <a:pt x="97829" y="281461"/>
                  </a:lnTo>
                  <a:lnTo>
                    <a:pt x="108209" y="289751"/>
                  </a:lnTo>
                  <a:lnTo>
                    <a:pt x="122983" y="300166"/>
                  </a:lnTo>
                  <a:lnTo>
                    <a:pt x="14745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51499" y="1684364"/>
              <a:ext cx="170554" cy="222124"/>
            </a:xfrm>
            <a:custGeom>
              <a:avLst/>
              <a:gdLst/>
              <a:ahLst/>
              <a:cxnLst/>
              <a:rect l="0" t="0" r="0" b="0"/>
              <a:pathLst>
                <a:path w="170554" h="222124">
                  <a:moveTo>
                    <a:pt x="2097" y="126537"/>
                  </a:moveTo>
                  <a:lnTo>
                    <a:pt x="8165" y="120737"/>
                  </a:lnTo>
                  <a:lnTo>
                    <a:pt x="15650" y="115812"/>
                  </a:lnTo>
                  <a:lnTo>
                    <a:pt x="25330" y="111310"/>
                  </a:lnTo>
                  <a:lnTo>
                    <a:pt x="36644" y="107089"/>
                  </a:lnTo>
                  <a:lnTo>
                    <a:pt x="48627" y="103075"/>
                  </a:lnTo>
                  <a:lnTo>
                    <a:pt x="60648" y="99209"/>
                  </a:lnTo>
                  <a:lnTo>
                    <a:pt x="72444" y="95284"/>
                  </a:lnTo>
                  <a:lnTo>
                    <a:pt x="83955" y="90960"/>
                  </a:lnTo>
                  <a:lnTo>
                    <a:pt x="95197" y="86081"/>
                  </a:lnTo>
                  <a:lnTo>
                    <a:pt x="105896" y="80497"/>
                  </a:lnTo>
                  <a:lnTo>
                    <a:pt x="115489" y="73991"/>
                  </a:lnTo>
                  <a:lnTo>
                    <a:pt x="123750" y="66538"/>
                  </a:lnTo>
                  <a:lnTo>
                    <a:pt x="130452" y="58261"/>
                  </a:lnTo>
                  <a:lnTo>
                    <a:pt x="135206" y="49335"/>
                  </a:lnTo>
                  <a:lnTo>
                    <a:pt x="137985" y="39935"/>
                  </a:lnTo>
                  <a:lnTo>
                    <a:pt x="138732" y="30522"/>
                  </a:lnTo>
                  <a:lnTo>
                    <a:pt x="137197" y="21816"/>
                  </a:lnTo>
                  <a:lnTo>
                    <a:pt x="133458" y="14160"/>
                  </a:lnTo>
                  <a:lnTo>
                    <a:pt x="127695" y="7869"/>
                  </a:lnTo>
                  <a:lnTo>
                    <a:pt x="120016" y="3392"/>
                  </a:lnTo>
                  <a:lnTo>
                    <a:pt x="110672" y="795"/>
                  </a:lnTo>
                  <a:lnTo>
                    <a:pt x="100164" y="0"/>
                  </a:lnTo>
                  <a:lnTo>
                    <a:pt x="89126" y="971"/>
                  </a:lnTo>
                  <a:lnTo>
                    <a:pt x="77972" y="3513"/>
                  </a:lnTo>
                  <a:lnTo>
                    <a:pt x="67043" y="7488"/>
                  </a:lnTo>
                  <a:lnTo>
                    <a:pt x="56705" y="12895"/>
                  </a:lnTo>
                  <a:lnTo>
                    <a:pt x="47092" y="19609"/>
                  </a:lnTo>
                  <a:lnTo>
                    <a:pt x="38315" y="27556"/>
                  </a:lnTo>
                  <a:lnTo>
                    <a:pt x="30556" y="36793"/>
                  </a:lnTo>
                  <a:lnTo>
                    <a:pt x="23816" y="47225"/>
                  </a:lnTo>
                  <a:lnTo>
                    <a:pt x="17948" y="58484"/>
                  </a:lnTo>
                  <a:lnTo>
                    <a:pt x="12764" y="70033"/>
                  </a:lnTo>
                  <a:lnTo>
                    <a:pt x="8097" y="81544"/>
                  </a:lnTo>
                  <a:lnTo>
                    <a:pt x="4131" y="93052"/>
                  </a:lnTo>
                  <a:lnTo>
                    <a:pt x="1370" y="104845"/>
                  </a:lnTo>
                  <a:lnTo>
                    <a:pt x="0" y="117071"/>
                  </a:lnTo>
                  <a:lnTo>
                    <a:pt x="64" y="129571"/>
                  </a:lnTo>
                  <a:lnTo>
                    <a:pt x="1628" y="141970"/>
                  </a:lnTo>
                  <a:lnTo>
                    <a:pt x="4570" y="154049"/>
                  </a:lnTo>
                  <a:lnTo>
                    <a:pt x="8647" y="165601"/>
                  </a:lnTo>
                  <a:lnTo>
                    <a:pt x="13592" y="176360"/>
                  </a:lnTo>
                  <a:lnTo>
                    <a:pt x="19178" y="186256"/>
                  </a:lnTo>
                  <a:lnTo>
                    <a:pt x="25384" y="195223"/>
                  </a:lnTo>
                  <a:lnTo>
                    <a:pt x="32379" y="203108"/>
                  </a:lnTo>
                  <a:lnTo>
                    <a:pt x="40198" y="209924"/>
                  </a:lnTo>
                  <a:lnTo>
                    <a:pt x="48736" y="215502"/>
                  </a:lnTo>
                  <a:lnTo>
                    <a:pt x="57846" y="219427"/>
                  </a:lnTo>
                  <a:lnTo>
                    <a:pt x="67383" y="221617"/>
                  </a:lnTo>
                  <a:lnTo>
                    <a:pt x="77229" y="222123"/>
                  </a:lnTo>
                  <a:lnTo>
                    <a:pt x="87290" y="220950"/>
                  </a:lnTo>
                  <a:lnTo>
                    <a:pt x="97502" y="218278"/>
                  </a:lnTo>
                  <a:lnTo>
                    <a:pt x="107817" y="214553"/>
                  </a:lnTo>
                  <a:lnTo>
                    <a:pt x="118202" y="210378"/>
                  </a:lnTo>
                  <a:lnTo>
                    <a:pt x="128620" y="206136"/>
                  </a:lnTo>
                  <a:lnTo>
                    <a:pt x="138602" y="202142"/>
                  </a:lnTo>
                  <a:lnTo>
                    <a:pt x="148226" y="198341"/>
                  </a:lnTo>
                  <a:lnTo>
                    <a:pt x="158338" y="194406"/>
                  </a:lnTo>
                  <a:lnTo>
                    <a:pt x="170553" y="189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27703" y="1728785"/>
              <a:ext cx="138797" cy="177697"/>
            </a:xfrm>
            <a:custGeom>
              <a:avLst/>
              <a:gdLst/>
              <a:ahLst/>
              <a:cxnLst/>
              <a:rect l="0" t="0" r="0" b="0"/>
              <a:pathLst>
                <a:path w="138797" h="177697">
                  <a:moveTo>
                    <a:pt x="25934" y="92645"/>
                  </a:moveTo>
                  <a:lnTo>
                    <a:pt x="34802" y="89711"/>
                  </a:lnTo>
                  <a:lnTo>
                    <a:pt x="43789" y="86928"/>
                  </a:lnTo>
                  <a:lnTo>
                    <a:pt x="53780" y="84029"/>
                  </a:lnTo>
                  <a:lnTo>
                    <a:pt x="64588" y="80989"/>
                  </a:lnTo>
                  <a:lnTo>
                    <a:pt x="75751" y="77824"/>
                  </a:lnTo>
                  <a:lnTo>
                    <a:pt x="86952" y="74555"/>
                  </a:lnTo>
                  <a:lnTo>
                    <a:pt x="97891" y="71044"/>
                  </a:lnTo>
                  <a:lnTo>
                    <a:pt x="108227" y="67004"/>
                  </a:lnTo>
                  <a:lnTo>
                    <a:pt x="117826" y="62318"/>
                  </a:lnTo>
                  <a:lnTo>
                    <a:pt x="126251" y="56865"/>
                  </a:lnTo>
                  <a:lnTo>
                    <a:pt x="132708" y="50448"/>
                  </a:lnTo>
                  <a:lnTo>
                    <a:pt x="136928" y="43058"/>
                  </a:lnTo>
                  <a:lnTo>
                    <a:pt x="138796" y="34994"/>
                  </a:lnTo>
                  <a:lnTo>
                    <a:pt x="138088" y="26743"/>
                  </a:lnTo>
                  <a:lnTo>
                    <a:pt x="134940" y="18618"/>
                  </a:lnTo>
                  <a:lnTo>
                    <a:pt x="129590" y="11216"/>
                  </a:lnTo>
                  <a:lnTo>
                    <a:pt x="122196" y="5463"/>
                  </a:lnTo>
                  <a:lnTo>
                    <a:pt x="113043" y="1716"/>
                  </a:lnTo>
                  <a:lnTo>
                    <a:pt x="102494" y="0"/>
                  </a:lnTo>
                  <a:lnTo>
                    <a:pt x="90899" y="278"/>
                  </a:lnTo>
                  <a:lnTo>
                    <a:pt x="78556" y="2316"/>
                  </a:lnTo>
                  <a:lnTo>
                    <a:pt x="66016" y="5765"/>
                  </a:lnTo>
                  <a:lnTo>
                    <a:pt x="54057" y="10279"/>
                  </a:lnTo>
                  <a:lnTo>
                    <a:pt x="43058" y="15577"/>
                  </a:lnTo>
                  <a:lnTo>
                    <a:pt x="33199" y="21757"/>
                  </a:lnTo>
                  <a:lnTo>
                    <a:pt x="24641" y="29268"/>
                  </a:lnTo>
                  <a:lnTo>
                    <a:pt x="17334" y="38250"/>
                  </a:lnTo>
                  <a:lnTo>
                    <a:pt x="11238" y="48554"/>
                  </a:lnTo>
                  <a:lnTo>
                    <a:pt x="6425" y="59920"/>
                  </a:lnTo>
                  <a:lnTo>
                    <a:pt x="2821" y="72082"/>
                  </a:lnTo>
                  <a:lnTo>
                    <a:pt x="551" y="84654"/>
                  </a:lnTo>
                  <a:lnTo>
                    <a:pt x="0" y="97160"/>
                  </a:lnTo>
                  <a:lnTo>
                    <a:pt x="1224" y="109340"/>
                  </a:lnTo>
                  <a:lnTo>
                    <a:pt x="3993" y="120975"/>
                  </a:lnTo>
                  <a:lnTo>
                    <a:pt x="7986" y="131795"/>
                  </a:lnTo>
                  <a:lnTo>
                    <a:pt x="12902" y="141736"/>
                  </a:lnTo>
                  <a:lnTo>
                    <a:pt x="18810" y="150734"/>
                  </a:lnTo>
                  <a:lnTo>
                    <a:pt x="26132" y="158641"/>
                  </a:lnTo>
                  <a:lnTo>
                    <a:pt x="34979" y="165471"/>
                  </a:lnTo>
                  <a:lnTo>
                    <a:pt x="45020" y="171060"/>
                  </a:lnTo>
                  <a:lnTo>
                    <a:pt x="55678" y="174992"/>
                  </a:lnTo>
                  <a:lnTo>
                    <a:pt x="66546" y="177187"/>
                  </a:lnTo>
                  <a:lnTo>
                    <a:pt x="77266" y="177696"/>
                  </a:lnTo>
                  <a:lnTo>
                    <a:pt x="87457" y="176525"/>
                  </a:lnTo>
                  <a:lnTo>
                    <a:pt x="96964" y="173858"/>
                  </a:lnTo>
                  <a:lnTo>
                    <a:pt x="105527" y="170289"/>
                  </a:lnTo>
                  <a:lnTo>
                    <a:pt x="113521" y="166379"/>
                  </a:lnTo>
                  <a:lnTo>
                    <a:pt x="121647" y="161787"/>
                  </a:lnTo>
                  <a:lnTo>
                    <a:pt x="131219" y="155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32621" y="1719400"/>
              <a:ext cx="128963" cy="323221"/>
            </a:xfrm>
            <a:custGeom>
              <a:avLst/>
              <a:gdLst/>
              <a:ahLst/>
              <a:cxnLst/>
              <a:rect l="0" t="0" r="0" b="0"/>
              <a:pathLst>
                <a:path w="128963" h="323221">
                  <a:moveTo>
                    <a:pt x="0" y="154672"/>
                  </a:moveTo>
                  <a:lnTo>
                    <a:pt x="67" y="166407"/>
                  </a:lnTo>
                  <a:lnTo>
                    <a:pt x="707" y="177536"/>
                  </a:lnTo>
                  <a:lnTo>
                    <a:pt x="1999" y="189139"/>
                  </a:lnTo>
                  <a:lnTo>
                    <a:pt x="3687" y="201473"/>
                  </a:lnTo>
                  <a:lnTo>
                    <a:pt x="5355" y="214781"/>
                  </a:lnTo>
                  <a:lnTo>
                    <a:pt x="6773" y="229081"/>
                  </a:lnTo>
                  <a:lnTo>
                    <a:pt x="8043" y="243913"/>
                  </a:lnTo>
                  <a:lnTo>
                    <a:pt x="9503" y="258478"/>
                  </a:lnTo>
                  <a:lnTo>
                    <a:pt x="11331" y="272348"/>
                  </a:lnTo>
                  <a:lnTo>
                    <a:pt x="13389" y="285607"/>
                  </a:lnTo>
                  <a:lnTo>
                    <a:pt x="15317" y="298657"/>
                  </a:lnTo>
                  <a:lnTo>
                    <a:pt x="16881" y="311670"/>
                  </a:lnTo>
                  <a:lnTo>
                    <a:pt x="17009" y="321238"/>
                  </a:lnTo>
                  <a:lnTo>
                    <a:pt x="15048" y="323220"/>
                  </a:lnTo>
                  <a:lnTo>
                    <a:pt x="12292" y="319303"/>
                  </a:lnTo>
                  <a:lnTo>
                    <a:pt x="9450" y="311464"/>
                  </a:lnTo>
                  <a:lnTo>
                    <a:pt x="6953" y="300819"/>
                  </a:lnTo>
                  <a:lnTo>
                    <a:pt x="4964" y="288115"/>
                  </a:lnTo>
                  <a:lnTo>
                    <a:pt x="3473" y="273923"/>
                  </a:lnTo>
                  <a:lnTo>
                    <a:pt x="2397" y="258676"/>
                  </a:lnTo>
                  <a:lnTo>
                    <a:pt x="1637" y="242699"/>
                  </a:lnTo>
                  <a:lnTo>
                    <a:pt x="1112" y="226384"/>
                  </a:lnTo>
                  <a:lnTo>
                    <a:pt x="751" y="210199"/>
                  </a:lnTo>
                  <a:lnTo>
                    <a:pt x="506" y="194380"/>
                  </a:lnTo>
                  <a:lnTo>
                    <a:pt x="339" y="178807"/>
                  </a:lnTo>
                  <a:lnTo>
                    <a:pt x="227" y="163123"/>
                  </a:lnTo>
                  <a:lnTo>
                    <a:pt x="157" y="147127"/>
                  </a:lnTo>
                  <a:lnTo>
                    <a:pt x="279" y="130942"/>
                  </a:lnTo>
                  <a:lnTo>
                    <a:pt x="894" y="114915"/>
                  </a:lnTo>
                  <a:lnTo>
                    <a:pt x="2125" y="99246"/>
                  </a:lnTo>
                  <a:lnTo>
                    <a:pt x="3935" y="84130"/>
                  </a:lnTo>
                  <a:lnTo>
                    <a:pt x="6221" y="69826"/>
                  </a:lnTo>
                  <a:lnTo>
                    <a:pt x="8875" y="56397"/>
                  </a:lnTo>
                  <a:lnTo>
                    <a:pt x="11962" y="43904"/>
                  </a:lnTo>
                  <a:lnTo>
                    <a:pt x="15712" y="32499"/>
                  </a:lnTo>
                  <a:lnTo>
                    <a:pt x="20206" y="22171"/>
                  </a:lnTo>
                  <a:lnTo>
                    <a:pt x="25700" y="13252"/>
                  </a:lnTo>
                  <a:lnTo>
                    <a:pt x="32676" y="6463"/>
                  </a:lnTo>
                  <a:lnTo>
                    <a:pt x="41254" y="2018"/>
                  </a:lnTo>
                  <a:lnTo>
                    <a:pt x="50930" y="0"/>
                  </a:lnTo>
                  <a:lnTo>
                    <a:pt x="60802" y="607"/>
                  </a:lnTo>
                  <a:lnTo>
                    <a:pt x="70322" y="3683"/>
                  </a:lnTo>
                  <a:lnTo>
                    <a:pt x="79150" y="8815"/>
                  </a:lnTo>
                  <a:lnTo>
                    <a:pt x="87000" y="15530"/>
                  </a:lnTo>
                  <a:lnTo>
                    <a:pt x="93830" y="23410"/>
                  </a:lnTo>
                  <a:lnTo>
                    <a:pt x="99772" y="32120"/>
                  </a:lnTo>
                  <a:lnTo>
                    <a:pt x="105012" y="41410"/>
                  </a:lnTo>
                  <a:lnTo>
                    <a:pt x="109730" y="51105"/>
                  </a:lnTo>
                  <a:lnTo>
                    <a:pt x="114071" y="61241"/>
                  </a:lnTo>
                  <a:lnTo>
                    <a:pt x="118149" y="72038"/>
                  </a:lnTo>
                  <a:lnTo>
                    <a:pt x="122034" y="83561"/>
                  </a:lnTo>
                  <a:lnTo>
                    <a:pt x="125459" y="95571"/>
                  </a:lnTo>
                  <a:lnTo>
                    <a:pt x="127846" y="107634"/>
                  </a:lnTo>
                  <a:lnTo>
                    <a:pt x="128962" y="119485"/>
                  </a:lnTo>
                  <a:lnTo>
                    <a:pt x="128726" y="130882"/>
                  </a:lnTo>
                  <a:lnTo>
                    <a:pt x="127047" y="141536"/>
                  </a:lnTo>
                  <a:lnTo>
                    <a:pt x="124021" y="151362"/>
                  </a:lnTo>
                  <a:lnTo>
                    <a:pt x="119719" y="160282"/>
                  </a:lnTo>
                  <a:lnTo>
                    <a:pt x="114091" y="168135"/>
                  </a:lnTo>
                  <a:lnTo>
                    <a:pt x="107229" y="174934"/>
                  </a:lnTo>
                  <a:lnTo>
                    <a:pt x="99182" y="180671"/>
                  </a:lnTo>
                  <a:lnTo>
                    <a:pt x="89879" y="185235"/>
                  </a:lnTo>
                  <a:lnTo>
                    <a:pt x="79416" y="188678"/>
                  </a:lnTo>
                  <a:lnTo>
                    <a:pt x="68602" y="191182"/>
                  </a:lnTo>
                  <a:lnTo>
                    <a:pt x="57807" y="193226"/>
                  </a:lnTo>
                  <a:lnTo>
                    <a:pt x="46083" y="194992"/>
                  </a:lnTo>
                  <a:lnTo>
                    <a:pt x="31586" y="196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72288" y="1473989"/>
              <a:ext cx="18345" cy="379027"/>
            </a:xfrm>
            <a:custGeom>
              <a:avLst/>
              <a:gdLst/>
              <a:ahLst/>
              <a:cxnLst/>
              <a:rect l="0" t="0" r="0" b="0"/>
              <a:pathLst>
                <a:path w="18345" h="379027">
                  <a:moveTo>
                    <a:pt x="7815" y="0"/>
                  </a:moveTo>
                  <a:lnTo>
                    <a:pt x="4949" y="9069"/>
                  </a:lnTo>
                  <a:lnTo>
                    <a:pt x="2806" y="19977"/>
                  </a:lnTo>
                  <a:lnTo>
                    <a:pt x="1208" y="33862"/>
                  </a:lnTo>
                  <a:lnTo>
                    <a:pt x="200" y="50422"/>
                  </a:lnTo>
                  <a:lnTo>
                    <a:pt x="0" y="69183"/>
                  </a:lnTo>
                  <a:lnTo>
                    <a:pt x="651" y="89627"/>
                  </a:lnTo>
                  <a:lnTo>
                    <a:pt x="1889" y="110817"/>
                  </a:lnTo>
                  <a:lnTo>
                    <a:pt x="3254" y="131474"/>
                  </a:lnTo>
                  <a:lnTo>
                    <a:pt x="4463" y="150952"/>
                  </a:lnTo>
                  <a:lnTo>
                    <a:pt x="5425" y="169481"/>
                  </a:lnTo>
                  <a:lnTo>
                    <a:pt x="6145" y="187843"/>
                  </a:lnTo>
                  <a:lnTo>
                    <a:pt x="6668" y="206523"/>
                  </a:lnTo>
                  <a:lnTo>
                    <a:pt x="7207" y="225191"/>
                  </a:lnTo>
                  <a:lnTo>
                    <a:pt x="8108" y="242908"/>
                  </a:lnTo>
                  <a:lnTo>
                    <a:pt x="9530" y="259205"/>
                  </a:lnTo>
                  <a:lnTo>
                    <a:pt x="11301" y="274253"/>
                  </a:lnTo>
                  <a:lnTo>
                    <a:pt x="13028" y="288579"/>
                  </a:lnTo>
                  <a:lnTo>
                    <a:pt x="14484" y="302578"/>
                  </a:lnTo>
                  <a:lnTo>
                    <a:pt x="15616" y="316238"/>
                  </a:lnTo>
                  <a:lnTo>
                    <a:pt x="16572" y="330774"/>
                  </a:lnTo>
                  <a:lnTo>
                    <a:pt x="17433" y="349706"/>
                  </a:lnTo>
                  <a:lnTo>
                    <a:pt x="1834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32704" y="1663502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21" y="0"/>
                  </a:lnTo>
                  <a:lnTo>
                    <a:pt x="219292" y="0"/>
                  </a:lnTo>
                  <a:lnTo>
                    <a:pt x="207698" y="5"/>
                  </a:lnTo>
                  <a:lnTo>
                    <a:pt x="195710" y="178"/>
                  </a:lnTo>
                  <a:lnTo>
                    <a:pt x="183698" y="826"/>
                  </a:lnTo>
                  <a:lnTo>
                    <a:pt x="171891" y="2075"/>
                  </a:lnTo>
                  <a:lnTo>
                    <a:pt x="160191" y="3728"/>
                  </a:lnTo>
                  <a:lnTo>
                    <a:pt x="148275" y="5376"/>
                  </a:lnTo>
                  <a:lnTo>
                    <a:pt x="135962" y="6778"/>
                  </a:lnTo>
                  <a:lnTo>
                    <a:pt x="123236" y="7871"/>
                  </a:lnTo>
                  <a:lnTo>
                    <a:pt x="110154" y="8679"/>
                  </a:lnTo>
                  <a:lnTo>
                    <a:pt x="96793" y="9262"/>
                  </a:lnTo>
                  <a:lnTo>
                    <a:pt x="83227" y="9839"/>
                  </a:lnTo>
                  <a:lnTo>
                    <a:pt x="69514" y="10767"/>
                  </a:lnTo>
                  <a:lnTo>
                    <a:pt x="55715" y="12207"/>
                  </a:lnTo>
                  <a:lnTo>
                    <a:pt x="42469" y="13998"/>
                  </a:lnTo>
                  <a:lnTo>
                    <a:pt x="29687" y="15927"/>
                  </a:lnTo>
                  <a:lnTo>
                    <a:pt x="16246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06445" y="1452932"/>
              <a:ext cx="339522" cy="380017"/>
            </a:xfrm>
            <a:custGeom>
              <a:avLst/>
              <a:gdLst/>
              <a:ahLst/>
              <a:cxnLst/>
              <a:rect l="0" t="0" r="0" b="0"/>
              <a:pathLst>
                <a:path w="339522" h="380017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83"/>
                  </a:lnTo>
                  <a:lnTo>
                    <a:pt x="3863" y="58457"/>
                  </a:lnTo>
                  <a:lnTo>
                    <a:pt x="6180" y="74930"/>
                  </a:lnTo>
                  <a:lnTo>
                    <a:pt x="8842" y="92504"/>
                  </a:lnTo>
                  <a:lnTo>
                    <a:pt x="11593" y="111019"/>
                  </a:lnTo>
                  <a:lnTo>
                    <a:pt x="14051" y="130272"/>
                  </a:lnTo>
                  <a:lnTo>
                    <a:pt x="16039" y="150067"/>
                  </a:lnTo>
                  <a:lnTo>
                    <a:pt x="17710" y="170087"/>
                  </a:lnTo>
                  <a:lnTo>
                    <a:pt x="19445" y="189905"/>
                  </a:lnTo>
                  <a:lnTo>
                    <a:pt x="21463" y="209305"/>
                  </a:lnTo>
                  <a:lnTo>
                    <a:pt x="23651" y="228094"/>
                  </a:lnTo>
                  <a:lnTo>
                    <a:pt x="25667" y="246025"/>
                  </a:lnTo>
                  <a:lnTo>
                    <a:pt x="27319" y="263051"/>
                  </a:lnTo>
                  <a:lnTo>
                    <a:pt x="28582" y="279283"/>
                  </a:lnTo>
                  <a:lnTo>
                    <a:pt x="29504" y="294884"/>
                  </a:lnTo>
                  <a:lnTo>
                    <a:pt x="30164" y="309913"/>
                  </a:lnTo>
                  <a:lnTo>
                    <a:pt x="30825" y="320938"/>
                  </a:lnTo>
                  <a:lnTo>
                    <a:pt x="31847" y="323590"/>
                  </a:lnTo>
                  <a:lnTo>
                    <a:pt x="33339" y="319292"/>
                  </a:lnTo>
                  <a:lnTo>
                    <a:pt x="35304" y="310479"/>
                  </a:lnTo>
                  <a:lnTo>
                    <a:pt x="37679" y="299122"/>
                  </a:lnTo>
                  <a:lnTo>
                    <a:pt x="40379" y="286432"/>
                  </a:lnTo>
                  <a:lnTo>
                    <a:pt x="43323" y="273067"/>
                  </a:lnTo>
                  <a:lnTo>
                    <a:pt x="46443" y="259365"/>
                  </a:lnTo>
                  <a:lnTo>
                    <a:pt x="49690" y="245504"/>
                  </a:lnTo>
                  <a:lnTo>
                    <a:pt x="53191" y="231895"/>
                  </a:lnTo>
                  <a:lnTo>
                    <a:pt x="57227" y="219196"/>
                  </a:lnTo>
                  <a:lnTo>
                    <a:pt x="61907" y="207704"/>
                  </a:lnTo>
                  <a:lnTo>
                    <a:pt x="67187" y="198020"/>
                  </a:lnTo>
                  <a:lnTo>
                    <a:pt x="72956" y="191174"/>
                  </a:lnTo>
                  <a:lnTo>
                    <a:pt x="79097" y="187463"/>
                  </a:lnTo>
                  <a:lnTo>
                    <a:pt x="85508" y="186566"/>
                  </a:lnTo>
                  <a:lnTo>
                    <a:pt x="92111" y="187924"/>
                  </a:lnTo>
                  <a:lnTo>
                    <a:pt x="98843" y="190988"/>
                  </a:lnTo>
                  <a:lnTo>
                    <a:pt x="105498" y="195615"/>
                  </a:lnTo>
                  <a:lnTo>
                    <a:pt x="111740" y="202060"/>
                  </a:lnTo>
                  <a:lnTo>
                    <a:pt x="117419" y="210311"/>
                  </a:lnTo>
                  <a:lnTo>
                    <a:pt x="122555" y="219950"/>
                  </a:lnTo>
                  <a:lnTo>
                    <a:pt x="127238" y="230336"/>
                  </a:lnTo>
                  <a:lnTo>
                    <a:pt x="131575" y="241036"/>
                  </a:lnTo>
                  <a:lnTo>
                    <a:pt x="135659" y="252152"/>
                  </a:lnTo>
                  <a:lnTo>
                    <a:pt x="139562" y="264206"/>
                  </a:lnTo>
                  <a:lnTo>
                    <a:pt x="143334" y="277423"/>
                  </a:lnTo>
                  <a:lnTo>
                    <a:pt x="146852" y="291571"/>
                  </a:lnTo>
                  <a:lnTo>
                    <a:pt x="149835" y="306146"/>
                  </a:lnTo>
                  <a:lnTo>
                    <a:pt x="152182" y="320714"/>
                  </a:lnTo>
                  <a:lnTo>
                    <a:pt x="154233" y="331891"/>
                  </a:lnTo>
                  <a:lnTo>
                    <a:pt x="156395" y="335778"/>
                  </a:lnTo>
                  <a:lnTo>
                    <a:pt x="158641" y="333970"/>
                  </a:lnTo>
                  <a:lnTo>
                    <a:pt x="161220" y="328806"/>
                  </a:lnTo>
                  <a:lnTo>
                    <a:pt x="164493" y="322043"/>
                  </a:lnTo>
                  <a:lnTo>
                    <a:pt x="168595" y="314672"/>
                  </a:lnTo>
                  <a:lnTo>
                    <a:pt x="173620" y="307319"/>
                  </a:lnTo>
                  <a:lnTo>
                    <a:pt x="179732" y="300475"/>
                  </a:lnTo>
                  <a:lnTo>
                    <a:pt x="186919" y="294332"/>
                  </a:lnTo>
                  <a:lnTo>
                    <a:pt x="195181" y="289023"/>
                  </a:lnTo>
                  <a:lnTo>
                    <a:pt x="204629" y="284741"/>
                  </a:lnTo>
                  <a:lnTo>
                    <a:pt x="215203" y="281480"/>
                  </a:lnTo>
                  <a:lnTo>
                    <a:pt x="226555" y="278930"/>
                  </a:lnTo>
                  <a:lnTo>
                    <a:pt x="238168" y="276594"/>
                  </a:lnTo>
                  <a:lnTo>
                    <a:pt x="249717" y="274164"/>
                  </a:lnTo>
                  <a:lnTo>
                    <a:pt x="261081" y="271529"/>
                  </a:lnTo>
                  <a:lnTo>
                    <a:pt x="272243" y="268681"/>
                  </a:lnTo>
                  <a:lnTo>
                    <a:pt x="283228" y="265646"/>
                  </a:lnTo>
                  <a:lnTo>
                    <a:pt x="293911" y="262302"/>
                  </a:lnTo>
                  <a:lnTo>
                    <a:pt x="304019" y="258380"/>
                  </a:lnTo>
                  <a:lnTo>
                    <a:pt x="313441" y="253765"/>
                  </a:lnTo>
                  <a:lnTo>
                    <a:pt x="321905" y="248021"/>
                  </a:lnTo>
                  <a:lnTo>
                    <a:pt x="328912" y="240344"/>
                  </a:lnTo>
                  <a:lnTo>
                    <a:pt x="334318" y="230483"/>
                  </a:lnTo>
                  <a:lnTo>
                    <a:pt x="337964" y="219131"/>
                  </a:lnTo>
                  <a:lnTo>
                    <a:pt x="339521" y="207595"/>
                  </a:lnTo>
                  <a:lnTo>
                    <a:pt x="339006" y="196663"/>
                  </a:lnTo>
                  <a:lnTo>
                    <a:pt x="336561" y="186734"/>
                  </a:lnTo>
                  <a:lnTo>
                    <a:pt x="332262" y="178072"/>
                  </a:lnTo>
                  <a:lnTo>
                    <a:pt x="326331" y="170670"/>
                  </a:lnTo>
                  <a:lnTo>
                    <a:pt x="318928" y="164667"/>
                  </a:lnTo>
                  <a:lnTo>
                    <a:pt x="310065" y="160442"/>
                  </a:lnTo>
                  <a:lnTo>
                    <a:pt x="299887" y="158044"/>
                  </a:lnTo>
                  <a:lnTo>
                    <a:pt x="288801" y="157395"/>
                  </a:lnTo>
                  <a:lnTo>
                    <a:pt x="277368" y="158471"/>
                  </a:lnTo>
                  <a:lnTo>
                    <a:pt x="265943" y="161087"/>
                  </a:lnTo>
                  <a:lnTo>
                    <a:pt x="254833" y="165113"/>
                  </a:lnTo>
                  <a:lnTo>
                    <a:pt x="244372" y="170556"/>
                  </a:lnTo>
                  <a:lnTo>
                    <a:pt x="234676" y="177288"/>
                  </a:lnTo>
                  <a:lnTo>
                    <a:pt x="225843" y="185079"/>
                  </a:lnTo>
                  <a:lnTo>
                    <a:pt x="218048" y="193678"/>
                  </a:lnTo>
                  <a:lnTo>
                    <a:pt x="211287" y="202873"/>
                  </a:lnTo>
                  <a:lnTo>
                    <a:pt x="205576" y="212657"/>
                  </a:lnTo>
                  <a:lnTo>
                    <a:pt x="201030" y="223209"/>
                  </a:lnTo>
                  <a:lnTo>
                    <a:pt x="197599" y="234569"/>
                  </a:lnTo>
                  <a:lnTo>
                    <a:pt x="195106" y="246638"/>
                  </a:lnTo>
                  <a:lnTo>
                    <a:pt x="193343" y="259272"/>
                  </a:lnTo>
                  <a:lnTo>
                    <a:pt x="192125" y="272324"/>
                  </a:lnTo>
                  <a:lnTo>
                    <a:pt x="191627" y="285512"/>
                  </a:lnTo>
                  <a:lnTo>
                    <a:pt x="192349" y="298439"/>
                  </a:lnTo>
                  <a:lnTo>
                    <a:pt x="194467" y="310905"/>
                  </a:lnTo>
                  <a:lnTo>
                    <a:pt x="197856" y="322733"/>
                  </a:lnTo>
                  <a:lnTo>
                    <a:pt x="202273" y="333684"/>
                  </a:lnTo>
                  <a:lnTo>
                    <a:pt x="207471" y="343712"/>
                  </a:lnTo>
                  <a:lnTo>
                    <a:pt x="213401" y="352769"/>
                  </a:lnTo>
                  <a:lnTo>
                    <a:pt x="220205" y="360715"/>
                  </a:lnTo>
                  <a:lnTo>
                    <a:pt x="227891" y="367572"/>
                  </a:lnTo>
                  <a:lnTo>
                    <a:pt x="236339" y="373179"/>
                  </a:lnTo>
                  <a:lnTo>
                    <a:pt x="245388" y="377122"/>
                  </a:lnTo>
                  <a:lnTo>
                    <a:pt x="254884" y="379329"/>
                  </a:lnTo>
                  <a:lnTo>
                    <a:pt x="264701" y="380016"/>
                  </a:lnTo>
                  <a:lnTo>
                    <a:pt x="274744" y="379497"/>
                  </a:lnTo>
                  <a:lnTo>
                    <a:pt x="284935" y="378077"/>
                  </a:lnTo>
                  <a:lnTo>
                    <a:pt x="294960" y="375969"/>
                  </a:lnTo>
                  <a:lnTo>
                    <a:pt x="305363" y="372985"/>
                  </a:lnTo>
                  <a:lnTo>
                    <a:pt x="318172" y="367750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08594" y="1410114"/>
              <a:ext cx="134847" cy="453431"/>
            </a:xfrm>
            <a:custGeom>
              <a:avLst/>
              <a:gdLst/>
              <a:ahLst/>
              <a:cxnLst/>
              <a:rect l="0" t="0" r="0" b="0"/>
              <a:pathLst>
                <a:path w="134847" h="453431">
                  <a:moveTo>
                    <a:pt x="71675" y="453430"/>
                  </a:moveTo>
                  <a:lnTo>
                    <a:pt x="68741" y="441695"/>
                  </a:lnTo>
                  <a:lnTo>
                    <a:pt x="65959" y="430566"/>
                  </a:lnTo>
                  <a:lnTo>
                    <a:pt x="63060" y="418967"/>
                  </a:lnTo>
                  <a:lnTo>
                    <a:pt x="60019" y="406806"/>
                  </a:lnTo>
                  <a:lnTo>
                    <a:pt x="56854" y="394146"/>
                  </a:lnTo>
                  <a:lnTo>
                    <a:pt x="53590" y="381090"/>
                  </a:lnTo>
                  <a:lnTo>
                    <a:pt x="50253" y="367738"/>
                  </a:lnTo>
                  <a:lnTo>
                    <a:pt x="46861" y="354173"/>
                  </a:lnTo>
                  <a:lnTo>
                    <a:pt x="43432" y="340462"/>
                  </a:lnTo>
                  <a:lnTo>
                    <a:pt x="39977" y="326816"/>
                  </a:lnTo>
                  <a:lnTo>
                    <a:pt x="36505" y="313574"/>
                  </a:lnTo>
                  <a:lnTo>
                    <a:pt x="33025" y="300880"/>
                  </a:lnTo>
                  <a:lnTo>
                    <a:pt x="29705" y="288389"/>
                  </a:lnTo>
                  <a:lnTo>
                    <a:pt x="26855" y="275395"/>
                  </a:lnTo>
                  <a:lnTo>
                    <a:pt x="24597" y="261537"/>
                  </a:lnTo>
                  <a:lnTo>
                    <a:pt x="22573" y="246786"/>
                  </a:lnTo>
                  <a:lnTo>
                    <a:pt x="20066" y="231273"/>
                  </a:lnTo>
                  <a:lnTo>
                    <a:pt x="16718" y="215170"/>
                  </a:lnTo>
                  <a:lnTo>
                    <a:pt x="12822" y="198798"/>
                  </a:lnTo>
                  <a:lnTo>
                    <a:pt x="9122" y="182587"/>
                  </a:lnTo>
                  <a:lnTo>
                    <a:pt x="6041" y="166762"/>
                  </a:lnTo>
                  <a:lnTo>
                    <a:pt x="3670" y="151358"/>
                  </a:lnTo>
                  <a:lnTo>
                    <a:pt x="1929" y="136321"/>
                  </a:lnTo>
                  <a:lnTo>
                    <a:pt x="693" y="121574"/>
                  </a:lnTo>
                  <a:lnTo>
                    <a:pt x="0" y="107041"/>
                  </a:lnTo>
                  <a:lnTo>
                    <a:pt x="51" y="92663"/>
                  </a:lnTo>
                  <a:lnTo>
                    <a:pt x="906" y="78402"/>
                  </a:lnTo>
                  <a:lnTo>
                    <a:pt x="2801" y="64552"/>
                  </a:lnTo>
                  <a:lnTo>
                    <a:pt x="6208" y="51705"/>
                  </a:lnTo>
                  <a:lnTo>
                    <a:pt x="11244" y="40106"/>
                  </a:lnTo>
                  <a:lnTo>
                    <a:pt x="17729" y="29844"/>
                  </a:lnTo>
                  <a:lnTo>
                    <a:pt x="25370" y="21015"/>
                  </a:lnTo>
                  <a:lnTo>
                    <a:pt x="33880" y="13530"/>
                  </a:lnTo>
                  <a:lnTo>
                    <a:pt x="43014" y="7486"/>
                  </a:lnTo>
                  <a:lnTo>
                    <a:pt x="52590" y="3241"/>
                  </a:lnTo>
                  <a:lnTo>
                    <a:pt x="62473" y="827"/>
                  </a:lnTo>
                  <a:lnTo>
                    <a:pt x="72565" y="0"/>
                  </a:lnTo>
                  <a:lnTo>
                    <a:pt x="82799" y="425"/>
                  </a:lnTo>
                  <a:lnTo>
                    <a:pt x="93117" y="1782"/>
                  </a:lnTo>
                  <a:lnTo>
                    <a:pt x="103031" y="3847"/>
                  </a:lnTo>
                  <a:lnTo>
                    <a:pt x="112603" y="6798"/>
                  </a:lnTo>
                  <a:lnTo>
                    <a:pt x="122672" y="12006"/>
                  </a:lnTo>
                  <a:lnTo>
                    <a:pt x="134846" y="21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32870" y="167403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4" y="2933"/>
                  </a:lnTo>
                  <a:lnTo>
                    <a:pt x="144885" y="5716"/>
                  </a:lnTo>
                  <a:lnTo>
                    <a:pt x="131994" y="8611"/>
                  </a:lnTo>
                  <a:lnTo>
                    <a:pt x="118146" y="11478"/>
                  </a:lnTo>
                  <a:lnTo>
                    <a:pt x="103818" y="13995"/>
                  </a:lnTo>
                  <a:lnTo>
                    <a:pt x="89353" y="16006"/>
                  </a:lnTo>
                  <a:lnTo>
                    <a:pt x="74939" y="17522"/>
                  </a:lnTo>
                  <a:lnTo>
                    <a:pt x="58952" y="18782"/>
                  </a:lnTo>
                  <a:lnTo>
                    <a:pt x="3663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96083" y="1705616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79" y="53104"/>
                  </a:lnTo>
                  <a:lnTo>
                    <a:pt x="8846" y="63498"/>
                  </a:lnTo>
                  <a:lnTo>
                    <a:pt x="11770" y="74099"/>
                  </a:lnTo>
                  <a:lnTo>
                    <a:pt x="14877" y="85205"/>
                  </a:lnTo>
                  <a:lnTo>
                    <a:pt x="18108" y="96920"/>
                  </a:lnTo>
                  <a:lnTo>
                    <a:pt x="21271" y="108594"/>
                  </a:lnTo>
                  <a:lnTo>
                    <a:pt x="24350" y="120069"/>
                  </a:lnTo>
                  <a:lnTo>
                    <a:pt x="27616" y="132355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06611" y="1568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01368" y="1609716"/>
              <a:ext cx="115814" cy="221784"/>
            </a:xfrm>
            <a:custGeom>
              <a:avLst/>
              <a:gdLst/>
              <a:ahLst/>
              <a:cxnLst/>
              <a:rect l="0" t="0" r="0" b="0"/>
              <a:pathLst>
                <a:path w="115814" h="221784">
                  <a:moveTo>
                    <a:pt x="0" y="85372"/>
                  </a:moveTo>
                  <a:lnTo>
                    <a:pt x="134" y="97040"/>
                  </a:lnTo>
                  <a:lnTo>
                    <a:pt x="1415" y="107528"/>
                  </a:lnTo>
                  <a:lnTo>
                    <a:pt x="4004" y="117830"/>
                  </a:lnTo>
                  <a:lnTo>
                    <a:pt x="7550" y="128132"/>
                  </a:lnTo>
                  <a:lnTo>
                    <a:pt x="11533" y="138475"/>
                  </a:lnTo>
                  <a:lnTo>
                    <a:pt x="15614" y="148865"/>
                  </a:lnTo>
                  <a:lnTo>
                    <a:pt x="19635" y="159293"/>
                  </a:lnTo>
                  <a:lnTo>
                    <a:pt x="23553" y="169751"/>
                  </a:lnTo>
                  <a:lnTo>
                    <a:pt x="27367" y="180231"/>
                  </a:lnTo>
                  <a:lnTo>
                    <a:pt x="31097" y="190726"/>
                  </a:lnTo>
                  <a:lnTo>
                    <a:pt x="34761" y="201232"/>
                  </a:lnTo>
                  <a:lnTo>
                    <a:pt x="38362" y="211674"/>
                  </a:lnTo>
                  <a:lnTo>
                    <a:pt x="41339" y="219568"/>
                  </a:lnTo>
                  <a:lnTo>
                    <a:pt x="42796" y="221783"/>
                  </a:lnTo>
                  <a:lnTo>
                    <a:pt x="42683" y="219285"/>
                  </a:lnTo>
                  <a:lnTo>
                    <a:pt x="41404" y="213721"/>
                  </a:lnTo>
                  <a:lnTo>
                    <a:pt x="39346" y="206275"/>
                  </a:lnTo>
                  <a:lnTo>
                    <a:pt x="36783" y="197681"/>
                  </a:lnTo>
                  <a:lnTo>
                    <a:pt x="33896" y="188376"/>
                  </a:lnTo>
                  <a:lnTo>
                    <a:pt x="30967" y="178463"/>
                  </a:lnTo>
                  <a:lnTo>
                    <a:pt x="28373" y="167797"/>
                  </a:lnTo>
                  <a:lnTo>
                    <a:pt x="26291" y="156352"/>
                  </a:lnTo>
                  <a:lnTo>
                    <a:pt x="24551" y="144390"/>
                  </a:lnTo>
                  <a:lnTo>
                    <a:pt x="22768" y="132357"/>
                  </a:lnTo>
                  <a:lnTo>
                    <a:pt x="20722" y="120520"/>
                  </a:lnTo>
                  <a:lnTo>
                    <a:pt x="18686" y="108962"/>
                  </a:lnTo>
                  <a:lnTo>
                    <a:pt x="17303" y="97667"/>
                  </a:lnTo>
                  <a:lnTo>
                    <a:pt x="16898" y="86593"/>
                  </a:lnTo>
                  <a:lnTo>
                    <a:pt x="17628" y="75850"/>
                  </a:lnTo>
                  <a:lnTo>
                    <a:pt x="19646" y="65703"/>
                  </a:lnTo>
                  <a:lnTo>
                    <a:pt x="22897" y="56245"/>
                  </a:lnTo>
                  <a:lnTo>
                    <a:pt x="27183" y="47417"/>
                  </a:lnTo>
                  <a:lnTo>
                    <a:pt x="32268" y="39101"/>
                  </a:lnTo>
                  <a:lnTo>
                    <a:pt x="37949" y="31177"/>
                  </a:lnTo>
                  <a:lnTo>
                    <a:pt x="44217" y="23702"/>
                  </a:lnTo>
                  <a:lnTo>
                    <a:pt x="51255" y="16901"/>
                  </a:lnTo>
                  <a:lnTo>
                    <a:pt x="59096" y="10852"/>
                  </a:lnTo>
                  <a:lnTo>
                    <a:pt x="67572" y="5819"/>
                  </a:lnTo>
                  <a:lnTo>
                    <a:pt x="77427" y="1942"/>
                  </a:lnTo>
                  <a:lnTo>
                    <a:pt x="91763" y="0"/>
                  </a:lnTo>
                  <a:lnTo>
                    <a:pt x="115813" y="1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52852" y="1610860"/>
              <a:ext cx="147598" cy="236146"/>
            </a:xfrm>
            <a:custGeom>
              <a:avLst/>
              <a:gdLst/>
              <a:ahLst/>
              <a:cxnLst/>
              <a:rect l="0" t="0" r="0" b="0"/>
              <a:pathLst>
                <a:path w="147598" h="236146">
                  <a:moveTo>
                    <a:pt x="111728" y="0"/>
                  </a:moveTo>
                  <a:lnTo>
                    <a:pt x="102927" y="2933"/>
                  </a:lnTo>
                  <a:lnTo>
                    <a:pt x="94580" y="5716"/>
                  </a:lnTo>
                  <a:lnTo>
                    <a:pt x="85881" y="8620"/>
                  </a:lnTo>
                  <a:lnTo>
                    <a:pt x="76761" y="11833"/>
                  </a:lnTo>
                  <a:lnTo>
                    <a:pt x="67266" y="15646"/>
                  </a:lnTo>
                  <a:lnTo>
                    <a:pt x="57478" y="20163"/>
                  </a:lnTo>
                  <a:lnTo>
                    <a:pt x="47637" y="25327"/>
                  </a:lnTo>
                  <a:lnTo>
                    <a:pt x="38111" y="31015"/>
                  </a:lnTo>
                  <a:lnTo>
                    <a:pt x="29082" y="37104"/>
                  </a:lnTo>
                  <a:lnTo>
                    <a:pt x="20717" y="43650"/>
                  </a:lnTo>
                  <a:lnTo>
                    <a:pt x="13244" y="50875"/>
                  </a:lnTo>
                  <a:lnTo>
                    <a:pt x="6723" y="58834"/>
                  </a:lnTo>
                  <a:lnTo>
                    <a:pt x="1851" y="66957"/>
                  </a:lnTo>
                  <a:lnTo>
                    <a:pt x="0" y="74191"/>
                  </a:lnTo>
                  <a:lnTo>
                    <a:pt x="1650" y="80019"/>
                  </a:lnTo>
                  <a:lnTo>
                    <a:pt x="6505" y="84591"/>
                  </a:lnTo>
                  <a:lnTo>
                    <a:pt x="13958" y="88432"/>
                  </a:lnTo>
                  <a:lnTo>
                    <a:pt x="23376" y="91943"/>
                  </a:lnTo>
                  <a:lnTo>
                    <a:pt x="34219" y="95337"/>
                  </a:lnTo>
                  <a:lnTo>
                    <a:pt x="46073" y="98711"/>
                  </a:lnTo>
                  <a:lnTo>
                    <a:pt x="58621" y="102101"/>
                  </a:lnTo>
                  <a:lnTo>
                    <a:pt x="71483" y="105516"/>
                  </a:lnTo>
                  <a:lnTo>
                    <a:pt x="84197" y="108955"/>
                  </a:lnTo>
                  <a:lnTo>
                    <a:pt x="96518" y="112424"/>
                  </a:lnTo>
                  <a:lnTo>
                    <a:pt x="108081" y="116244"/>
                  </a:lnTo>
                  <a:lnTo>
                    <a:pt x="118323" y="121025"/>
                  </a:lnTo>
                  <a:lnTo>
                    <a:pt x="127059" y="127029"/>
                  </a:lnTo>
                  <a:lnTo>
                    <a:pt x="134264" y="134351"/>
                  </a:lnTo>
                  <a:lnTo>
                    <a:pt x="139895" y="143094"/>
                  </a:lnTo>
                  <a:lnTo>
                    <a:pt x="144084" y="153155"/>
                  </a:lnTo>
                  <a:lnTo>
                    <a:pt x="146763" y="163978"/>
                  </a:lnTo>
                  <a:lnTo>
                    <a:pt x="147597" y="174694"/>
                  </a:lnTo>
                  <a:lnTo>
                    <a:pt x="146567" y="184819"/>
                  </a:lnTo>
                  <a:lnTo>
                    <a:pt x="143929" y="194242"/>
                  </a:lnTo>
                  <a:lnTo>
                    <a:pt x="140024" y="203030"/>
                  </a:lnTo>
                  <a:lnTo>
                    <a:pt x="135164" y="211302"/>
                  </a:lnTo>
                  <a:lnTo>
                    <a:pt x="129123" y="218858"/>
                  </a:lnTo>
                  <a:lnTo>
                    <a:pt x="121180" y="225189"/>
                  </a:lnTo>
                  <a:lnTo>
                    <a:pt x="111098" y="230113"/>
                  </a:lnTo>
                  <a:lnTo>
                    <a:pt x="99242" y="233590"/>
                  </a:lnTo>
                  <a:lnTo>
                    <a:pt x="86296" y="235559"/>
                  </a:lnTo>
                  <a:lnTo>
                    <a:pt x="72791" y="236145"/>
                  </a:lnTo>
                  <a:lnTo>
                    <a:pt x="59626" y="235754"/>
                  </a:lnTo>
                  <a:lnTo>
                    <a:pt x="46849" y="234935"/>
                  </a:lnTo>
                  <a:lnTo>
                    <a:pt x="33346" y="233618"/>
                  </a:lnTo>
                  <a:lnTo>
                    <a:pt x="1697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14692" y="1473989"/>
              <a:ext cx="49931" cy="379027"/>
            </a:xfrm>
            <a:custGeom>
              <a:avLst/>
              <a:gdLst/>
              <a:ahLst/>
              <a:cxnLst/>
              <a:rect l="0" t="0" r="0" b="0"/>
              <a:pathLst>
                <a:path w="49931" h="379027">
                  <a:moveTo>
                    <a:pt x="7815" y="0"/>
                  </a:moveTo>
                  <a:lnTo>
                    <a:pt x="4949" y="9002"/>
                  </a:lnTo>
                  <a:lnTo>
                    <a:pt x="2806" y="19270"/>
                  </a:lnTo>
                  <a:lnTo>
                    <a:pt x="1208" y="31863"/>
                  </a:lnTo>
                  <a:lnTo>
                    <a:pt x="200" y="46736"/>
                  </a:lnTo>
                  <a:lnTo>
                    <a:pt x="0" y="63828"/>
                  </a:lnTo>
                  <a:lnTo>
                    <a:pt x="651" y="82859"/>
                  </a:lnTo>
                  <a:lnTo>
                    <a:pt x="1890" y="102951"/>
                  </a:lnTo>
                  <a:lnTo>
                    <a:pt x="3254" y="122798"/>
                  </a:lnTo>
                  <a:lnTo>
                    <a:pt x="4467" y="141683"/>
                  </a:lnTo>
                  <a:lnTo>
                    <a:pt x="5602" y="159287"/>
                  </a:lnTo>
                  <a:lnTo>
                    <a:pt x="6970" y="175425"/>
                  </a:lnTo>
                  <a:lnTo>
                    <a:pt x="8742" y="190181"/>
                  </a:lnTo>
                  <a:lnTo>
                    <a:pt x="10934" y="204280"/>
                  </a:lnTo>
                  <a:lnTo>
                    <a:pt x="13483" y="218909"/>
                  </a:lnTo>
                  <a:lnTo>
                    <a:pt x="16312" y="234685"/>
                  </a:lnTo>
                  <a:lnTo>
                    <a:pt x="19348" y="251373"/>
                  </a:lnTo>
                  <a:lnTo>
                    <a:pt x="22533" y="268194"/>
                  </a:lnTo>
                  <a:lnTo>
                    <a:pt x="25820" y="284653"/>
                  </a:lnTo>
                  <a:lnTo>
                    <a:pt x="29180" y="300432"/>
                  </a:lnTo>
                  <a:lnTo>
                    <a:pt x="32587" y="315247"/>
                  </a:lnTo>
                  <a:lnTo>
                    <a:pt x="36025" y="329043"/>
                  </a:lnTo>
                  <a:lnTo>
                    <a:pt x="39328" y="341498"/>
                  </a:lnTo>
                  <a:lnTo>
                    <a:pt x="42517" y="353148"/>
                  </a:lnTo>
                  <a:lnTo>
                    <a:pt x="45873" y="365018"/>
                  </a:lnTo>
                  <a:lnTo>
                    <a:pt x="4993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43523" y="1580398"/>
              <a:ext cx="305327" cy="19934"/>
            </a:xfrm>
            <a:custGeom>
              <a:avLst/>
              <a:gdLst/>
              <a:ahLst/>
              <a:cxnLst/>
              <a:rect l="0" t="0" r="0" b="0"/>
              <a:pathLst>
                <a:path w="305327" h="19934">
                  <a:moveTo>
                    <a:pt x="305326" y="19933"/>
                  </a:moveTo>
                  <a:lnTo>
                    <a:pt x="293524" y="17066"/>
                  </a:lnTo>
                  <a:lnTo>
                    <a:pt x="281754" y="14924"/>
                  </a:lnTo>
                  <a:lnTo>
                    <a:pt x="268859" y="13317"/>
                  </a:lnTo>
                  <a:lnTo>
                    <a:pt x="254839" y="11963"/>
                  </a:lnTo>
                  <a:lnTo>
                    <a:pt x="239863" y="10467"/>
                  </a:lnTo>
                  <a:lnTo>
                    <a:pt x="224140" y="8620"/>
                  </a:lnTo>
                  <a:lnTo>
                    <a:pt x="207865" y="6553"/>
                  </a:lnTo>
                  <a:lnTo>
                    <a:pt x="191192" y="4621"/>
                  </a:lnTo>
                  <a:lnTo>
                    <a:pt x="174247" y="3025"/>
                  </a:lnTo>
                  <a:lnTo>
                    <a:pt x="157276" y="1801"/>
                  </a:lnTo>
                  <a:lnTo>
                    <a:pt x="140650" y="905"/>
                  </a:lnTo>
                  <a:lnTo>
                    <a:pt x="124540" y="272"/>
                  </a:lnTo>
                  <a:lnTo>
                    <a:pt x="108941" y="0"/>
                  </a:lnTo>
                  <a:lnTo>
                    <a:pt x="93772" y="343"/>
                  </a:lnTo>
                  <a:lnTo>
                    <a:pt x="78945" y="1387"/>
                  </a:lnTo>
                  <a:lnTo>
                    <a:pt x="64591" y="3108"/>
                  </a:lnTo>
                  <a:lnTo>
                    <a:pt x="49447" y="5725"/>
                  </a:lnTo>
                  <a:lnTo>
                    <a:pt x="29945" y="10587"/>
                  </a:lnTo>
                  <a:lnTo>
                    <a:pt x="0" y="19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15576" y="1449817"/>
              <a:ext cx="164943" cy="424256"/>
            </a:xfrm>
            <a:custGeom>
              <a:avLst/>
              <a:gdLst/>
              <a:ahLst/>
              <a:cxnLst/>
              <a:rect l="0" t="0" r="0" b="0"/>
              <a:pathLst>
                <a:path w="164943" h="424256">
                  <a:moveTo>
                    <a:pt x="49128" y="424255"/>
                  </a:moveTo>
                  <a:lnTo>
                    <a:pt x="51995" y="415320"/>
                  </a:lnTo>
                  <a:lnTo>
                    <a:pt x="54137" y="405693"/>
                  </a:lnTo>
                  <a:lnTo>
                    <a:pt x="55736" y="394410"/>
                  </a:lnTo>
                  <a:lnTo>
                    <a:pt x="56743" y="381915"/>
                  </a:lnTo>
                  <a:lnTo>
                    <a:pt x="56944" y="369084"/>
                  </a:lnTo>
                  <a:lnTo>
                    <a:pt x="56288" y="356461"/>
                  </a:lnTo>
                  <a:lnTo>
                    <a:pt x="54877" y="344078"/>
                  </a:lnTo>
                  <a:lnTo>
                    <a:pt x="52865" y="331634"/>
                  </a:lnTo>
                  <a:lnTo>
                    <a:pt x="50402" y="318940"/>
                  </a:lnTo>
                  <a:lnTo>
                    <a:pt x="47614" y="306113"/>
                  </a:lnTo>
                  <a:lnTo>
                    <a:pt x="44598" y="293487"/>
                  </a:lnTo>
                  <a:lnTo>
                    <a:pt x="41424" y="281243"/>
                  </a:lnTo>
                  <a:lnTo>
                    <a:pt x="38141" y="269239"/>
                  </a:lnTo>
                  <a:lnTo>
                    <a:pt x="34783" y="257113"/>
                  </a:lnTo>
                  <a:lnTo>
                    <a:pt x="31375" y="244662"/>
                  </a:lnTo>
                  <a:lnTo>
                    <a:pt x="27933" y="232012"/>
                  </a:lnTo>
                  <a:lnTo>
                    <a:pt x="24469" y="219512"/>
                  </a:lnTo>
                  <a:lnTo>
                    <a:pt x="20991" y="207357"/>
                  </a:lnTo>
                  <a:lnTo>
                    <a:pt x="17502" y="195413"/>
                  </a:lnTo>
                  <a:lnTo>
                    <a:pt x="14006" y="183328"/>
                  </a:lnTo>
                  <a:lnTo>
                    <a:pt x="10511" y="170896"/>
                  </a:lnTo>
                  <a:lnTo>
                    <a:pt x="7180" y="157919"/>
                  </a:lnTo>
                  <a:lnTo>
                    <a:pt x="4323" y="144136"/>
                  </a:lnTo>
                  <a:lnTo>
                    <a:pt x="2073" y="129496"/>
                  </a:lnTo>
                  <a:lnTo>
                    <a:pt x="563" y="114426"/>
                  </a:lnTo>
                  <a:lnTo>
                    <a:pt x="0" y="99696"/>
                  </a:lnTo>
                  <a:lnTo>
                    <a:pt x="405" y="85724"/>
                  </a:lnTo>
                  <a:lnTo>
                    <a:pt x="1813" y="72734"/>
                  </a:lnTo>
                  <a:lnTo>
                    <a:pt x="4353" y="60929"/>
                  </a:lnTo>
                  <a:lnTo>
                    <a:pt x="7997" y="50287"/>
                  </a:lnTo>
                  <a:lnTo>
                    <a:pt x="12900" y="40631"/>
                  </a:lnTo>
                  <a:lnTo>
                    <a:pt x="19472" y="31743"/>
                  </a:lnTo>
                  <a:lnTo>
                    <a:pt x="27785" y="23433"/>
                  </a:lnTo>
                  <a:lnTo>
                    <a:pt x="37621" y="15866"/>
                  </a:lnTo>
                  <a:lnTo>
                    <a:pt x="48666" y="9534"/>
                  </a:lnTo>
                  <a:lnTo>
                    <a:pt x="60607" y="4618"/>
                  </a:lnTo>
                  <a:lnTo>
                    <a:pt x="73029" y="1317"/>
                  </a:lnTo>
                  <a:lnTo>
                    <a:pt x="85435" y="0"/>
                  </a:lnTo>
                  <a:lnTo>
                    <a:pt x="97547" y="670"/>
                  </a:lnTo>
                  <a:lnTo>
                    <a:pt x="109233" y="2925"/>
                  </a:lnTo>
                  <a:lnTo>
                    <a:pt x="121756" y="6474"/>
                  </a:lnTo>
                  <a:lnTo>
                    <a:pt x="138448" y="12745"/>
                  </a:lnTo>
                  <a:lnTo>
                    <a:pt x="164942" y="24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48891" y="168455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4910" y="2867"/>
                  </a:lnTo>
                  <a:lnTo>
                    <a:pt x="161639" y="5009"/>
                  </a:lnTo>
                  <a:lnTo>
                    <a:pt x="148434" y="6607"/>
                  </a:lnTo>
                  <a:lnTo>
                    <a:pt x="134919" y="7615"/>
                  </a:lnTo>
                  <a:lnTo>
                    <a:pt x="120763" y="7815"/>
                  </a:lnTo>
                  <a:lnTo>
                    <a:pt x="105860" y="7169"/>
                  </a:lnTo>
                  <a:lnTo>
                    <a:pt x="90441" y="6103"/>
                  </a:lnTo>
                  <a:lnTo>
                    <a:pt x="74944" y="5388"/>
                  </a:lnTo>
                  <a:lnTo>
                    <a:pt x="59651" y="5427"/>
                  </a:lnTo>
                  <a:lnTo>
                    <a:pt x="45249" y="6124"/>
                  </a:lnTo>
                  <a:lnTo>
                    <a:pt x="31491" y="7125"/>
                  </a:lnTo>
                  <a:lnTo>
                    <a:pt x="17172" y="85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34202" y="1600331"/>
              <a:ext cx="98960" cy="220147"/>
            </a:xfrm>
            <a:custGeom>
              <a:avLst/>
              <a:gdLst/>
              <a:ahLst/>
              <a:cxnLst/>
              <a:rect l="0" t="0" r="0" b="0"/>
              <a:pathLst>
                <a:path w="98960" h="220147">
                  <a:moveTo>
                    <a:pt x="14731" y="105285"/>
                  </a:moveTo>
                  <a:lnTo>
                    <a:pt x="17664" y="117020"/>
                  </a:lnTo>
                  <a:lnTo>
                    <a:pt x="20446" y="128149"/>
                  </a:lnTo>
                  <a:lnTo>
                    <a:pt x="23346" y="139743"/>
                  </a:lnTo>
                  <a:lnTo>
                    <a:pt x="26386" y="151731"/>
                  </a:lnTo>
                  <a:lnTo>
                    <a:pt x="29551" y="163743"/>
                  </a:lnTo>
                  <a:lnTo>
                    <a:pt x="32815" y="175546"/>
                  </a:lnTo>
                  <a:lnTo>
                    <a:pt x="36153" y="187072"/>
                  </a:lnTo>
                  <a:lnTo>
                    <a:pt x="39545" y="198341"/>
                  </a:lnTo>
                  <a:lnTo>
                    <a:pt x="42957" y="209330"/>
                  </a:lnTo>
                  <a:lnTo>
                    <a:pt x="45795" y="217628"/>
                  </a:lnTo>
                  <a:lnTo>
                    <a:pt x="46978" y="220146"/>
                  </a:lnTo>
                  <a:lnTo>
                    <a:pt x="46153" y="217846"/>
                  </a:lnTo>
                  <a:lnTo>
                    <a:pt x="43588" y="212396"/>
                  </a:lnTo>
                  <a:lnTo>
                    <a:pt x="39856" y="204846"/>
                  </a:lnTo>
                  <a:lnTo>
                    <a:pt x="35632" y="195645"/>
                  </a:lnTo>
                  <a:lnTo>
                    <a:pt x="31325" y="185121"/>
                  </a:lnTo>
                  <a:lnTo>
                    <a:pt x="26951" y="173744"/>
                  </a:lnTo>
                  <a:lnTo>
                    <a:pt x="22251" y="162087"/>
                  </a:lnTo>
                  <a:lnTo>
                    <a:pt x="17095" y="150490"/>
                  </a:lnTo>
                  <a:lnTo>
                    <a:pt x="11816" y="138918"/>
                  </a:lnTo>
                  <a:lnTo>
                    <a:pt x="7105" y="127080"/>
                  </a:lnTo>
                  <a:lnTo>
                    <a:pt x="3316" y="114821"/>
                  </a:lnTo>
                  <a:lnTo>
                    <a:pt x="789" y="102298"/>
                  </a:lnTo>
                  <a:lnTo>
                    <a:pt x="0" y="89885"/>
                  </a:lnTo>
                  <a:lnTo>
                    <a:pt x="1035" y="77799"/>
                  </a:lnTo>
                  <a:lnTo>
                    <a:pt x="3834" y="66413"/>
                  </a:lnTo>
                  <a:lnTo>
                    <a:pt x="8370" y="56298"/>
                  </a:lnTo>
                  <a:lnTo>
                    <a:pt x="14456" y="47647"/>
                  </a:lnTo>
                  <a:lnTo>
                    <a:pt x="21793" y="40331"/>
                  </a:lnTo>
                  <a:lnTo>
                    <a:pt x="30080" y="34093"/>
                  </a:lnTo>
                  <a:lnTo>
                    <a:pt x="39052" y="28670"/>
                  </a:lnTo>
                  <a:lnTo>
                    <a:pt x="48437" y="23794"/>
                  </a:lnTo>
                  <a:lnTo>
                    <a:pt x="59077" y="18618"/>
                  </a:lnTo>
                  <a:lnTo>
                    <a:pt x="74134" y="11562"/>
                  </a:lnTo>
                  <a:lnTo>
                    <a:pt x="98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27986" y="1664907"/>
              <a:ext cx="226274" cy="186418"/>
            </a:xfrm>
            <a:custGeom>
              <a:avLst/>
              <a:gdLst/>
              <a:ahLst/>
              <a:cxnLst/>
              <a:rect l="0" t="0" r="0" b="0"/>
              <a:pathLst>
                <a:path w="226274" h="186418">
                  <a:moveTo>
                    <a:pt x="110460" y="61766"/>
                  </a:moveTo>
                  <a:lnTo>
                    <a:pt x="107458" y="53032"/>
                  </a:lnTo>
                  <a:lnTo>
                    <a:pt x="104036" y="45326"/>
                  </a:lnTo>
                  <a:lnTo>
                    <a:pt x="99840" y="37923"/>
                  </a:lnTo>
                  <a:lnTo>
                    <a:pt x="94940" y="30662"/>
                  </a:lnTo>
                  <a:lnTo>
                    <a:pt x="89458" y="23483"/>
                  </a:lnTo>
                  <a:lnTo>
                    <a:pt x="83523" y="16372"/>
                  </a:lnTo>
                  <a:lnTo>
                    <a:pt x="77090" y="9800"/>
                  </a:lnTo>
                  <a:lnTo>
                    <a:pt x="69943" y="4678"/>
                  </a:lnTo>
                  <a:lnTo>
                    <a:pt x="62031" y="1391"/>
                  </a:lnTo>
                  <a:lnTo>
                    <a:pt x="53598" y="0"/>
                  </a:lnTo>
                  <a:lnTo>
                    <a:pt x="45093" y="505"/>
                  </a:lnTo>
                  <a:lnTo>
                    <a:pt x="36784" y="2702"/>
                  </a:lnTo>
                  <a:lnTo>
                    <a:pt x="28918" y="6430"/>
                  </a:lnTo>
                  <a:lnTo>
                    <a:pt x="21789" y="11665"/>
                  </a:lnTo>
                  <a:lnTo>
                    <a:pt x="15482" y="18264"/>
                  </a:lnTo>
                  <a:lnTo>
                    <a:pt x="10079" y="26302"/>
                  </a:lnTo>
                  <a:lnTo>
                    <a:pt x="5740" y="36132"/>
                  </a:lnTo>
                  <a:lnTo>
                    <a:pt x="2458" y="47775"/>
                  </a:lnTo>
                  <a:lnTo>
                    <a:pt x="404" y="60662"/>
                  </a:lnTo>
                  <a:lnTo>
                    <a:pt x="0" y="73842"/>
                  </a:lnTo>
                  <a:lnTo>
                    <a:pt x="1318" y="86740"/>
                  </a:lnTo>
                  <a:lnTo>
                    <a:pt x="3980" y="99161"/>
                  </a:lnTo>
                  <a:lnTo>
                    <a:pt x="7369" y="111108"/>
                  </a:lnTo>
                  <a:lnTo>
                    <a:pt x="11057" y="122656"/>
                  </a:lnTo>
                  <a:lnTo>
                    <a:pt x="14987" y="133733"/>
                  </a:lnTo>
                  <a:lnTo>
                    <a:pt x="19376" y="144113"/>
                  </a:lnTo>
                  <a:lnTo>
                    <a:pt x="24331" y="153726"/>
                  </a:lnTo>
                  <a:lnTo>
                    <a:pt x="29982" y="162490"/>
                  </a:lnTo>
                  <a:lnTo>
                    <a:pt x="36538" y="170231"/>
                  </a:lnTo>
                  <a:lnTo>
                    <a:pt x="44025" y="176943"/>
                  </a:lnTo>
                  <a:lnTo>
                    <a:pt x="52156" y="182281"/>
                  </a:lnTo>
                  <a:lnTo>
                    <a:pt x="60454" y="185511"/>
                  </a:lnTo>
                  <a:lnTo>
                    <a:pt x="68619" y="186417"/>
                  </a:lnTo>
                  <a:lnTo>
                    <a:pt x="76387" y="185076"/>
                  </a:lnTo>
                  <a:lnTo>
                    <a:pt x="83451" y="181592"/>
                  </a:lnTo>
                  <a:lnTo>
                    <a:pt x="89718" y="176250"/>
                  </a:lnTo>
                  <a:lnTo>
                    <a:pt x="95264" y="169428"/>
                  </a:lnTo>
                  <a:lnTo>
                    <a:pt x="100231" y="161495"/>
                  </a:lnTo>
                  <a:lnTo>
                    <a:pt x="104758" y="152749"/>
                  </a:lnTo>
                  <a:lnTo>
                    <a:pt x="108800" y="143101"/>
                  </a:lnTo>
                  <a:lnTo>
                    <a:pt x="112143" y="132107"/>
                  </a:lnTo>
                  <a:lnTo>
                    <a:pt x="114753" y="119700"/>
                  </a:lnTo>
                  <a:lnTo>
                    <a:pt x="117577" y="108375"/>
                  </a:lnTo>
                  <a:lnTo>
                    <a:pt x="121308" y="102185"/>
                  </a:lnTo>
                  <a:lnTo>
                    <a:pt x="125049" y="101653"/>
                  </a:lnTo>
                  <a:lnTo>
                    <a:pt x="128600" y="105240"/>
                  </a:lnTo>
                  <a:lnTo>
                    <a:pt x="132207" y="111450"/>
                  </a:lnTo>
                  <a:lnTo>
                    <a:pt x="136257" y="119274"/>
                  </a:lnTo>
                  <a:lnTo>
                    <a:pt x="140915" y="128085"/>
                  </a:lnTo>
                  <a:lnTo>
                    <a:pt x="146165" y="137345"/>
                  </a:lnTo>
                  <a:lnTo>
                    <a:pt x="151907" y="146517"/>
                  </a:lnTo>
                  <a:lnTo>
                    <a:pt x="158035" y="155318"/>
                  </a:lnTo>
                  <a:lnTo>
                    <a:pt x="164775" y="163201"/>
                  </a:lnTo>
                  <a:lnTo>
                    <a:pt x="172662" y="169290"/>
                  </a:lnTo>
                  <a:lnTo>
                    <a:pt x="181879" y="173272"/>
                  </a:lnTo>
                  <a:lnTo>
                    <a:pt x="191702" y="175290"/>
                  </a:lnTo>
                  <a:lnTo>
                    <a:pt x="201650" y="175761"/>
                  </a:lnTo>
                  <a:lnTo>
                    <a:pt x="212602" y="173606"/>
                  </a:lnTo>
                  <a:lnTo>
                    <a:pt x="226273" y="16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31869" y="1675752"/>
              <a:ext cx="148733" cy="200749"/>
            </a:xfrm>
            <a:custGeom>
              <a:avLst/>
              <a:gdLst/>
              <a:ahLst/>
              <a:cxnLst/>
              <a:rect l="0" t="0" r="0" b="0"/>
              <a:pathLst>
                <a:path w="148733" h="200749">
                  <a:moveTo>
                    <a:pt x="106618" y="19336"/>
                  </a:moveTo>
                  <a:lnTo>
                    <a:pt x="100617" y="10803"/>
                  </a:lnTo>
                  <a:lnTo>
                    <a:pt x="93772" y="5017"/>
                  </a:lnTo>
                  <a:lnTo>
                    <a:pt x="85388" y="1509"/>
                  </a:lnTo>
                  <a:lnTo>
                    <a:pt x="75934" y="0"/>
                  </a:lnTo>
                  <a:lnTo>
                    <a:pt x="66268" y="419"/>
                  </a:lnTo>
                  <a:lnTo>
                    <a:pt x="56913" y="2546"/>
                  </a:lnTo>
                  <a:lnTo>
                    <a:pt x="48041" y="6052"/>
                  </a:lnTo>
                  <a:lnTo>
                    <a:pt x="39637" y="10603"/>
                  </a:lnTo>
                  <a:lnTo>
                    <a:pt x="31626" y="15919"/>
                  </a:lnTo>
                  <a:lnTo>
                    <a:pt x="24078" y="21942"/>
                  </a:lnTo>
                  <a:lnTo>
                    <a:pt x="17221" y="28814"/>
                  </a:lnTo>
                  <a:lnTo>
                    <a:pt x="11132" y="36553"/>
                  </a:lnTo>
                  <a:lnTo>
                    <a:pt x="6058" y="45209"/>
                  </a:lnTo>
                  <a:lnTo>
                    <a:pt x="2478" y="54930"/>
                  </a:lnTo>
                  <a:lnTo>
                    <a:pt x="518" y="65695"/>
                  </a:lnTo>
                  <a:lnTo>
                    <a:pt x="0" y="77349"/>
                  </a:lnTo>
                  <a:lnTo>
                    <a:pt x="631" y="89696"/>
                  </a:lnTo>
                  <a:lnTo>
                    <a:pt x="2128" y="102552"/>
                  </a:lnTo>
                  <a:lnTo>
                    <a:pt x="4248" y="115607"/>
                  </a:lnTo>
                  <a:lnTo>
                    <a:pt x="6808" y="128445"/>
                  </a:lnTo>
                  <a:lnTo>
                    <a:pt x="9683" y="140851"/>
                  </a:lnTo>
                  <a:lnTo>
                    <a:pt x="13104" y="152638"/>
                  </a:lnTo>
                  <a:lnTo>
                    <a:pt x="17616" y="163561"/>
                  </a:lnTo>
                  <a:lnTo>
                    <a:pt x="23440" y="173567"/>
                  </a:lnTo>
                  <a:lnTo>
                    <a:pt x="30642" y="182439"/>
                  </a:lnTo>
                  <a:lnTo>
                    <a:pt x="39304" y="189729"/>
                  </a:lnTo>
                  <a:lnTo>
                    <a:pt x="49316" y="195327"/>
                  </a:lnTo>
                  <a:lnTo>
                    <a:pt x="60274" y="199104"/>
                  </a:lnTo>
                  <a:lnTo>
                    <a:pt x="71614" y="200748"/>
                  </a:lnTo>
                  <a:lnTo>
                    <a:pt x="82973" y="200298"/>
                  </a:lnTo>
                  <a:lnTo>
                    <a:pt x="94038" y="198065"/>
                  </a:lnTo>
                  <a:lnTo>
                    <a:pt x="104467" y="194441"/>
                  </a:lnTo>
                  <a:lnTo>
                    <a:pt x="114138" y="189796"/>
                  </a:lnTo>
                  <a:lnTo>
                    <a:pt x="122812" y="184727"/>
                  </a:lnTo>
                  <a:lnTo>
                    <a:pt x="130893" y="179565"/>
                  </a:lnTo>
                  <a:lnTo>
                    <a:pt x="139090" y="173863"/>
                  </a:lnTo>
                  <a:lnTo>
                    <a:pt x="148732" y="166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39159" y="1410818"/>
              <a:ext cx="57257" cy="452727"/>
            </a:xfrm>
            <a:custGeom>
              <a:avLst/>
              <a:gdLst/>
              <a:ahLst/>
              <a:cxnLst/>
              <a:rect l="0" t="0" r="0" b="0"/>
              <a:pathLst>
                <a:path w="57257" h="452727">
                  <a:moveTo>
                    <a:pt x="4613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7" y="46204"/>
                  </a:lnTo>
                  <a:lnTo>
                    <a:pt x="1326" y="61351"/>
                  </a:lnTo>
                  <a:lnTo>
                    <a:pt x="2147" y="76636"/>
                  </a:lnTo>
                  <a:lnTo>
                    <a:pt x="3004" y="91770"/>
                  </a:lnTo>
                  <a:lnTo>
                    <a:pt x="4179" y="106672"/>
                  </a:lnTo>
                  <a:lnTo>
                    <a:pt x="5814" y="121353"/>
                  </a:lnTo>
                  <a:lnTo>
                    <a:pt x="7741" y="135852"/>
                  </a:lnTo>
                  <a:lnTo>
                    <a:pt x="9580" y="150214"/>
                  </a:lnTo>
                  <a:lnTo>
                    <a:pt x="11114" y="164476"/>
                  </a:lnTo>
                  <a:lnTo>
                    <a:pt x="12298" y="178667"/>
                  </a:lnTo>
                  <a:lnTo>
                    <a:pt x="13166" y="192809"/>
                  </a:lnTo>
                  <a:lnTo>
                    <a:pt x="13790" y="206917"/>
                  </a:lnTo>
                  <a:lnTo>
                    <a:pt x="14395" y="221003"/>
                  </a:lnTo>
                  <a:lnTo>
                    <a:pt x="15343" y="235072"/>
                  </a:lnTo>
                  <a:lnTo>
                    <a:pt x="16795" y="249132"/>
                  </a:lnTo>
                  <a:lnTo>
                    <a:pt x="18586" y="263184"/>
                  </a:lnTo>
                  <a:lnTo>
                    <a:pt x="20328" y="277232"/>
                  </a:lnTo>
                  <a:lnTo>
                    <a:pt x="21798" y="291271"/>
                  </a:lnTo>
                  <a:lnTo>
                    <a:pt x="23105" y="305141"/>
                  </a:lnTo>
                  <a:lnTo>
                    <a:pt x="24589" y="318533"/>
                  </a:lnTo>
                  <a:lnTo>
                    <a:pt x="26440" y="331329"/>
                  </a:lnTo>
                  <a:lnTo>
                    <a:pt x="28682" y="343888"/>
                  </a:lnTo>
                  <a:lnTo>
                    <a:pt x="31266" y="356927"/>
                  </a:lnTo>
                  <a:lnTo>
                    <a:pt x="34119" y="370803"/>
                  </a:lnTo>
                  <a:lnTo>
                    <a:pt x="37212" y="385168"/>
                  </a:lnTo>
                  <a:lnTo>
                    <a:pt x="40972" y="400770"/>
                  </a:lnTo>
                  <a:lnTo>
                    <a:pt x="46850" y="421220"/>
                  </a:lnTo>
                  <a:lnTo>
                    <a:pt x="57256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96373" y="1537160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75" y="0"/>
                  </a:lnTo>
                  <a:lnTo>
                    <a:pt x="223254" y="0"/>
                  </a:lnTo>
                  <a:lnTo>
                    <a:pt x="208278" y="0"/>
                  </a:lnTo>
                  <a:lnTo>
                    <a:pt x="192554" y="5"/>
                  </a:lnTo>
                  <a:lnTo>
                    <a:pt x="176279" y="178"/>
                  </a:lnTo>
                  <a:lnTo>
                    <a:pt x="159607" y="826"/>
                  </a:lnTo>
                  <a:lnTo>
                    <a:pt x="142657" y="2079"/>
                  </a:lnTo>
                  <a:lnTo>
                    <a:pt x="125514" y="3905"/>
                  </a:lnTo>
                  <a:lnTo>
                    <a:pt x="108239" y="6201"/>
                  </a:lnTo>
                  <a:lnTo>
                    <a:pt x="90890" y="8857"/>
                  </a:lnTo>
                  <a:lnTo>
                    <a:pt x="73866" y="11816"/>
                  </a:lnTo>
                  <a:lnTo>
                    <a:pt x="56033" y="15472"/>
                  </a:lnTo>
                  <a:lnTo>
                    <a:pt x="33593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60638" y="1674031"/>
              <a:ext cx="9477" cy="178985"/>
            </a:xfrm>
            <a:custGeom>
              <a:avLst/>
              <a:gdLst/>
              <a:ahLst/>
              <a:cxnLst/>
              <a:rect l="0" t="0" r="0" b="0"/>
              <a:pathLst>
                <a:path w="9477" h="178985">
                  <a:moveTo>
                    <a:pt x="9476" y="0"/>
                  </a:moveTo>
                  <a:lnTo>
                    <a:pt x="6609" y="11802"/>
                  </a:lnTo>
                  <a:lnTo>
                    <a:pt x="4468" y="23571"/>
                  </a:lnTo>
                  <a:lnTo>
                    <a:pt x="2865" y="36461"/>
                  </a:lnTo>
                  <a:lnTo>
                    <a:pt x="1683" y="50309"/>
                  </a:lnTo>
                  <a:lnTo>
                    <a:pt x="835" y="64637"/>
                  </a:lnTo>
                  <a:lnTo>
                    <a:pt x="242" y="79102"/>
                  </a:lnTo>
                  <a:lnTo>
                    <a:pt x="0" y="93379"/>
                  </a:lnTo>
                  <a:lnTo>
                    <a:pt x="365" y="107107"/>
                  </a:lnTo>
                  <a:lnTo>
                    <a:pt x="1421" y="120139"/>
                  </a:lnTo>
                  <a:lnTo>
                    <a:pt x="2950" y="132262"/>
                  </a:lnTo>
                  <a:lnTo>
                    <a:pt x="4675" y="144389"/>
                  </a:lnTo>
                  <a:lnTo>
                    <a:pt x="6744" y="158702"/>
                  </a:lnTo>
                  <a:lnTo>
                    <a:pt x="947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70114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28535" y="1652974"/>
              <a:ext cx="142672" cy="202595"/>
            </a:xfrm>
            <a:custGeom>
              <a:avLst/>
              <a:gdLst/>
              <a:ahLst/>
              <a:cxnLst/>
              <a:rect l="0" t="0" r="0" b="0"/>
              <a:pathLst>
                <a:path w="142672" h="202595">
                  <a:moveTo>
                    <a:pt x="67921" y="0"/>
                  </a:moveTo>
                  <a:lnTo>
                    <a:pt x="59186" y="5867"/>
                  </a:lnTo>
                  <a:lnTo>
                    <a:pt x="51480" y="11432"/>
                  </a:lnTo>
                  <a:lnTo>
                    <a:pt x="44077" y="17235"/>
                  </a:lnTo>
                  <a:lnTo>
                    <a:pt x="36816" y="23489"/>
                  </a:lnTo>
                  <a:lnTo>
                    <a:pt x="29638" y="30467"/>
                  </a:lnTo>
                  <a:lnTo>
                    <a:pt x="22521" y="38258"/>
                  </a:lnTo>
                  <a:lnTo>
                    <a:pt x="15777" y="47105"/>
                  </a:lnTo>
                  <a:lnTo>
                    <a:pt x="10007" y="57480"/>
                  </a:lnTo>
                  <a:lnTo>
                    <a:pt x="5467" y="69491"/>
                  </a:lnTo>
                  <a:lnTo>
                    <a:pt x="2250" y="82625"/>
                  </a:lnTo>
                  <a:lnTo>
                    <a:pt x="458" y="95970"/>
                  </a:lnTo>
                  <a:lnTo>
                    <a:pt x="0" y="108980"/>
                  </a:lnTo>
                  <a:lnTo>
                    <a:pt x="809" y="121474"/>
                  </a:lnTo>
                  <a:lnTo>
                    <a:pt x="2940" y="133471"/>
                  </a:lnTo>
                  <a:lnTo>
                    <a:pt x="6297" y="145051"/>
                  </a:lnTo>
                  <a:lnTo>
                    <a:pt x="10665" y="156151"/>
                  </a:lnTo>
                  <a:lnTo>
                    <a:pt x="15815" y="166545"/>
                  </a:lnTo>
                  <a:lnTo>
                    <a:pt x="21545" y="176164"/>
                  </a:lnTo>
                  <a:lnTo>
                    <a:pt x="28017" y="184761"/>
                  </a:lnTo>
                  <a:lnTo>
                    <a:pt x="35726" y="191858"/>
                  </a:lnTo>
                  <a:lnTo>
                    <a:pt x="44836" y="197324"/>
                  </a:lnTo>
                  <a:lnTo>
                    <a:pt x="55057" y="201011"/>
                  </a:lnTo>
                  <a:lnTo>
                    <a:pt x="65835" y="202594"/>
                  </a:lnTo>
                  <a:lnTo>
                    <a:pt x="76784" y="202103"/>
                  </a:lnTo>
                  <a:lnTo>
                    <a:pt x="87558" y="199843"/>
                  </a:lnTo>
                  <a:lnTo>
                    <a:pt x="97785" y="196200"/>
                  </a:lnTo>
                  <a:lnTo>
                    <a:pt x="107320" y="191523"/>
                  </a:lnTo>
                  <a:lnTo>
                    <a:pt x="116044" y="185777"/>
                  </a:lnTo>
                  <a:lnTo>
                    <a:pt x="123766" y="178564"/>
                  </a:lnTo>
                  <a:lnTo>
                    <a:pt x="130472" y="169787"/>
                  </a:lnTo>
                  <a:lnTo>
                    <a:pt x="135976" y="159621"/>
                  </a:lnTo>
                  <a:lnTo>
                    <a:pt x="139853" y="148348"/>
                  </a:lnTo>
                  <a:lnTo>
                    <a:pt x="142015" y="136244"/>
                  </a:lnTo>
                  <a:lnTo>
                    <a:pt x="142671" y="123541"/>
                  </a:lnTo>
                  <a:lnTo>
                    <a:pt x="142131" y="110415"/>
                  </a:lnTo>
                  <a:lnTo>
                    <a:pt x="140698" y="97001"/>
                  </a:lnTo>
                  <a:lnTo>
                    <a:pt x="138620" y="83553"/>
                  </a:lnTo>
                  <a:lnTo>
                    <a:pt x="136087" y="70445"/>
                  </a:lnTo>
                  <a:lnTo>
                    <a:pt x="133232" y="57858"/>
                  </a:lnTo>
                  <a:lnTo>
                    <a:pt x="129826" y="46118"/>
                  </a:lnTo>
                  <a:lnTo>
                    <a:pt x="125320" y="35758"/>
                  </a:lnTo>
                  <a:lnTo>
                    <a:pt x="119506" y="26948"/>
                  </a:lnTo>
                  <a:lnTo>
                    <a:pt x="112481" y="19863"/>
                  </a:lnTo>
                  <a:lnTo>
                    <a:pt x="104470" y="14844"/>
                  </a:lnTo>
                  <a:lnTo>
                    <a:pt x="95718" y="11871"/>
                  </a:lnTo>
                  <a:lnTo>
                    <a:pt x="86694" y="10485"/>
                  </a:lnTo>
                  <a:lnTo>
                    <a:pt x="77090" y="9836"/>
                  </a:lnTo>
                  <a:lnTo>
                    <a:pt x="64947" y="9865"/>
                  </a:lnTo>
                  <a:lnTo>
                    <a:pt x="4686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92849" y="1625508"/>
              <a:ext cx="156292" cy="206451"/>
            </a:xfrm>
            <a:custGeom>
              <a:avLst/>
              <a:gdLst/>
              <a:ahLst/>
              <a:cxnLst/>
              <a:rect l="0" t="0" r="0" b="0"/>
              <a:pathLst>
                <a:path w="156292" h="206451">
                  <a:moveTo>
                    <a:pt x="8892" y="59051"/>
                  </a:moveTo>
                  <a:lnTo>
                    <a:pt x="11825" y="70719"/>
                  </a:lnTo>
                  <a:lnTo>
                    <a:pt x="14607" y="81208"/>
                  </a:lnTo>
                  <a:lnTo>
                    <a:pt x="17507" y="91510"/>
                  </a:lnTo>
                  <a:lnTo>
                    <a:pt x="20548" y="101811"/>
                  </a:lnTo>
                  <a:lnTo>
                    <a:pt x="23713" y="112155"/>
                  </a:lnTo>
                  <a:lnTo>
                    <a:pt x="26972" y="122553"/>
                  </a:lnTo>
                  <a:lnTo>
                    <a:pt x="30137" y="133327"/>
                  </a:lnTo>
                  <a:lnTo>
                    <a:pt x="32880" y="145082"/>
                  </a:lnTo>
                  <a:lnTo>
                    <a:pt x="35033" y="158024"/>
                  </a:lnTo>
                  <a:lnTo>
                    <a:pt x="35824" y="170466"/>
                  </a:lnTo>
                  <a:lnTo>
                    <a:pt x="34467" y="178816"/>
                  </a:lnTo>
                  <a:lnTo>
                    <a:pt x="31629" y="181530"/>
                  </a:lnTo>
                  <a:lnTo>
                    <a:pt x="28087" y="179710"/>
                  </a:lnTo>
                  <a:lnTo>
                    <a:pt x="24295" y="174812"/>
                  </a:lnTo>
                  <a:lnTo>
                    <a:pt x="20463" y="167757"/>
                  </a:lnTo>
                  <a:lnTo>
                    <a:pt x="16673" y="158952"/>
                  </a:lnTo>
                  <a:lnTo>
                    <a:pt x="12947" y="148720"/>
                  </a:lnTo>
                  <a:lnTo>
                    <a:pt x="9445" y="137384"/>
                  </a:lnTo>
                  <a:lnTo>
                    <a:pt x="6466" y="125230"/>
                  </a:lnTo>
                  <a:lnTo>
                    <a:pt x="4128" y="112484"/>
                  </a:lnTo>
                  <a:lnTo>
                    <a:pt x="2386" y="99159"/>
                  </a:lnTo>
                  <a:lnTo>
                    <a:pt x="1135" y="85072"/>
                  </a:lnTo>
                  <a:lnTo>
                    <a:pt x="264" y="70200"/>
                  </a:lnTo>
                  <a:lnTo>
                    <a:pt x="0" y="55127"/>
                  </a:lnTo>
                  <a:lnTo>
                    <a:pt x="880" y="40920"/>
                  </a:lnTo>
                  <a:lnTo>
                    <a:pt x="3112" y="28122"/>
                  </a:lnTo>
                  <a:lnTo>
                    <a:pt x="6918" y="17243"/>
                  </a:lnTo>
                  <a:lnTo>
                    <a:pt x="12679" y="8990"/>
                  </a:lnTo>
                  <a:lnTo>
                    <a:pt x="20406" y="3486"/>
                  </a:lnTo>
                  <a:lnTo>
                    <a:pt x="29663" y="554"/>
                  </a:lnTo>
                  <a:lnTo>
                    <a:pt x="39778" y="0"/>
                  </a:lnTo>
                  <a:lnTo>
                    <a:pt x="50274" y="1475"/>
                  </a:lnTo>
                  <a:lnTo>
                    <a:pt x="60741" y="4715"/>
                  </a:lnTo>
                  <a:lnTo>
                    <a:pt x="70762" y="9620"/>
                  </a:lnTo>
                  <a:lnTo>
                    <a:pt x="80159" y="15993"/>
                  </a:lnTo>
                  <a:lnTo>
                    <a:pt x="88789" y="23710"/>
                  </a:lnTo>
                  <a:lnTo>
                    <a:pt x="96448" y="32792"/>
                  </a:lnTo>
                  <a:lnTo>
                    <a:pt x="103121" y="43124"/>
                  </a:lnTo>
                  <a:lnTo>
                    <a:pt x="108944" y="54486"/>
                  </a:lnTo>
                  <a:lnTo>
                    <a:pt x="114099" y="66637"/>
                  </a:lnTo>
                  <a:lnTo>
                    <a:pt x="118755" y="79362"/>
                  </a:lnTo>
                  <a:lnTo>
                    <a:pt x="123053" y="92329"/>
                  </a:lnTo>
                  <a:lnTo>
                    <a:pt x="127102" y="105107"/>
                  </a:lnTo>
                  <a:lnTo>
                    <a:pt x="130977" y="117478"/>
                  </a:lnTo>
                  <a:lnTo>
                    <a:pt x="134733" y="129412"/>
                  </a:lnTo>
                  <a:lnTo>
                    <a:pt x="138408" y="140966"/>
                  </a:lnTo>
                  <a:lnTo>
                    <a:pt x="142023" y="152214"/>
                  </a:lnTo>
                  <a:lnTo>
                    <a:pt x="145446" y="162970"/>
                  </a:lnTo>
                  <a:lnTo>
                    <a:pt x="148730" y="173951"/>
                  </a:lnTo>
                  <a:lnTo>
                    <a:pt x="152161" y="187241"/>
                  </a:lnTo>
                  <a:lnTo>
                    <a:pt x="156291" y="206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48694" y="2105699"/>
              <a:ext cx="20923" cy="400084"/>
            </a:xfrm>
            <a:custGeom>
              <a:avLst/>
              <a:gdLst/>
              <a:ahLst/>
              <a:cxnLst/>
              <a:rect l="0" t="0" r="0" b="0"/>
              <a:pathLst>
                <a:path w="20923" h="400084">
                  <a:moveTo>
                    <a:pt x="20922" y="0"/>
                  </a:moveTo>
                  <a:lnTo>
                    <a:pt x="18055" y="9002"/>
                  </a:lnTo>
                  <a:lnTo>
                    <a:pt x="15914" y="19270"/>
                  </a:lnTo>
                  <a:lnTo>
                    <a:pt x="14306" y="31844"/>
                  </a:lnTo>
                  <a:lnTo>
                    <a:pt x="12952" y="46026"/>
                  </a:lnTo>
                  <a:lnTo>
                    <a:pt x="11456" y="60525"/>
                  </a:lnTo>
                  <a:lnTo>
                    <a:pt x="9609" y="74575"/>
                  </a:lnTo>
                  <a:lnTo>
                    <a:pt x="7543" y="88575"/>
                  </a:lnTo>
                  <a:lnTo>
                    <a:pt x="5610" y="103774"/>
                  </a:lnTo>
                  <a:lnTo>
                    <a:pt x="4014" y="120807"/>
                  </a:lnTo>
                  <a:lnTo>
                    <a:pt x="2790" y="139517"/>
                  </a:lnTo>
                  <a:lnTo>
                    <a:pt x="1894" y="159312"/>
                  </a:lnTo>
                  <a:lnTo>
                    <a:pt x="1257" y="179711"/>
                  </a:lnTo>
                  <a:lnTo>
                    <a:pt x="812" y="200427"/>
                  </a:lnTo>
                  <a:lnTo>
                    <a:pt x="506" y="221306"/>
                  </a:lnTo>
                  <a:lnTo>
                    <a:pt x="297" y="242265"/>
                  </a:lnTo>
                  <a:lnTo>
                    <a:pt x="156" y="263099"/>
                  </a:lnTo>
                  <a:lnTo>
                    <a:pt x="60" y="283481"/>
                  </a:lnTo>
                  <a:lnTo>
                    <a:pt x="0" y="303256"/>
                  </a:lnTo>
                  <a:lnTo>
                    <a:pt x="158" y="322082"/>
                  </a:lnTo>
                  <a:lnTo>
                    <a:pt x="1027" y="341402"/>
                  </a:lnTo>
                  <a:lnTo>
                    <a:pt x="3798" y="365146"/>
                  </a:lnTo>
                  <a:lnTo>
                    <a:pt x="1039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01160" y="2263626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38082" y="0"/>
                  </a:lnTo>
                  <a:lnTo>
                    <a:pt x="224811" y="0"/>
                  </a:lnTo>
                  <a:lnTo>
                    <a:pt x="211615" y="5"/>
                  </a:lnTo>
                  <a:lnTo>
                    <a:pt x="198446" y="178"/>
                  </a:lnTo>
                  <a:lnTo>
                    <a:pt x="185586" y="826"/>
                  </a:lnTo>
                  <a:lnTo>
                    <a:pt x="173177" y="2075"/>
                  </a:lnTo>
                  <a:lnTo>
                    <a:pt x="160890" y="3728"/>
                  </a:lnTo>
                  <a:lnTo>
                    <a:pt x="148040" y="5376"/>
                  </a:lnTo>
                  <a:lnTo>
                    <a:pt x="134281" y="6779"/>
                  </a:lnTo>
                  <a:lnTo>
                    <a:pt x="119598" y="7871"/>
                  </a:lnTo>
                  <a:lnTo>
                    <a:pt x="104132" y="8680"/>
                  </a:lnTo>
                  <a:lnTo>
                    <a:pt x="88069" y="9258"/>
                  </a:lnTo>
                  <a:lnTo>
                    <a:pt x="71947" y="9663"/>
                  </a:lnTo>
                  <a:lnTo>
                    <a:pt x="54835" y="9987"/>
                  </a:lnTo>
                  <a:lnTo>
                    <a:pt x="32998" y="102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70294" y="2137285"/>
              <a:ext cx="140633" cy="340997"/>
            </a:xfrm>
            <a:custGeom>
              <a:avLst/>
              <a:gdLst/>
              <a:ahLst/>
              <a:cxnLst/>
              <a:rect l="0" t="0" r="0" b="0"/>
              <a:pathLst>
                <a:path w="140633" h="340997">
                  <a:moveTo>
                    <a:pt x="4607" y="0"/>
                  </a:moveTo>
                  <a:lnTo>
                    <a:pt x="1808" y="9002"/>
                  </a:lnTo>
                  <a:lnTo>
                    <a:pt x="306" y="19269"/>
                  </a:lnTo>
                  <a:lnTo>
                    <a:pt x="0" y="31853"/>
                  </a:lnTo>
                  <a:lnTo>
                    <a:pt x="679" y="46380"/>
                  </a:lnTo>
                  <a:lnTo>
                    <a:pt x="2147" y="62176"/>
                  </a:lnTo>
                  <a:lnTo>
                    <a:pt x="4215" y="78719"/>
                  </a:lnTo>
                  <a:lnTo>
                    <a:pt x="6725" y="95851"/>
                  </a:lnTo>
                  <a:lnTo>
                    <a:pt x="9547" y="113698"/>
                  </a:lnTo>
                  <a:lnTo>
                    <a:pt x="12585" y="132279"/>
                  </a:lnTo>
                  <a:lnTo>
                    <a:pt x="15605" y="151177"/>
                  </a:lnTo>
                  <a:lnTo>
                    <a:pt x="18253" y="169643"/>
                  </a:lnTo>
                  <a:lnTo>
                    <a:pt x="20366" y="187288"/>
                  </a:lnTo>
                  <a:lnTo>
                    <a:pt x="21954" y="204070"/>
                  </a:lnTo>
                  <a:lnTo>
                    <a:pt x="23102" y="220107"/>
                  </a:lnTo>
                  <a:lnTo>
                    <a:pt x="23912" y="235563"/>
                  </a:lnTo>
                  <a:lnTo>
                    <a:pt x="24475" y="250588"/>
                  </a:lnTo>
                  <a:lnTo>
                    <a:pt x="24860" y="265304"/>
                  </a:lnTo>
                  <a:lnTo>
                    <a:pt x="25123" y="279718"/>
                  </a:lnTo>
                  <a:lnTo>
                    <a:pt x="25310" y="290853"/>
                  </a:lnTo>
                  <a:lnTo>
                    <a:pt x="25447" y="294715"/>
                  </a:lnTo>
                  <a:lnTo>
                    <a:pt x="25535" y="292227"/>
                  </a:lnTo>
                  <a:lnTo>
                    <a:pt x="25587" y="285458"/>
                  </a:lnTo>
                  <a:lnTo>
                    <a:pt x="25618" y="275997"/>
                  </a:lnTo>
                  <a:lnTo>
                    <a:pt x="25636" y="264865"/>
                  </a:lnTo>
                  <a:lnTo>
                    <a:pt x="25655" y="252699"/>
                  </a:lnTo>
                  <a:lnTo>
                    <a:pt x="26008" y="240210"/>
                  </a:lnTo>
                  <a:lnTo>
                    <a:pt x="27308" y="228254"/>
                  </a:lnTo>
                  <a:lnTo>
                    <a:pt x="29822" y="217249"/>
                  </a:lnTo>
                  <a:lnTo>
                    <a:pt x="33647" y="207719"/>
                  </a:lnTo>
                  <a:lnTo>
                    <a:pt x="38891" y="200443"/>
                  </a:lnTo>
                  <a:lnTo>
                    <a:pt x="45456" y="195628"/>
                  </a:lnTo>
                  <a:lnTo>
                    <a:pt x="53119" y="193174"/>
                  </a:lnTo>
                  <a:lnTo>
                    <a:pt x="61624" y="192948"/>
                  </a:lnTo>
                  <a:lnTo>
                    <a:pt x="70744" y="194652"/>
                  </a:lnTo>
                  <a:lnTo>
                    <a:pt x="80136" y="198215"/>
                  </a:lnTo>
                  <a:lnTo>
                    <a:pt x="89360" y="203871"/>
                  </a:lnTo>
                  <a:lnTo>
                    <a:pt x="98187" y="211557"/>
                  </a:lnTo>
                  <a:lnTo>
                    <a:pt x="106419" y="220799"/>
                  </a:lnTo>
                  <a:lnTo>
                    <a:pt x="113801" y="230911"/>
                  </a:lnTo>
                  <a:lnTo>
                    <a:pt x="120281" y="241419"/>
                  </a:lnTo>
                  <a:lnTo>
                    <a:pt x="125802" y="252235"/>
                  </a:lnTo>
                  <a:lnTo>
                    <a:pt x="130221" y="263555"/>
                  </a:lnTo>
                  <a:lnTo>
                    <a:pt x="133566" y="275465"/>
                  </a:lnTo>
                  <a:lnTo>
                    <a:pt x="136000" y="287921"/>
                  </a:lnTo>
                  <a:lnTo>
                    <a:pt x="137726" y="300822"/>
                  </a:lnTo>
                  <a:lnTo>
                    <a:pt x="139067" y="313970"/>
                  </a:lnTo>
                  <a:lnTo>
                    <a:pt x="140032" y="327363"/>
                  </a:lnTo>
                  <a:lnTo>
                    <a:pt x="140632" y="340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28216" y="2262567"/>
              <a:ext cx="141484" cy="224009"/>
            </a:xfrm>
            <a:custGeom>
              <a:avLst/>
              <a:gdLst/>
              <a:ahLst/>
              <a:cxnLst/>
              <a:rect l="0" t="0" r="0" b="0"/>
              <a:pathLst>
                <a:path w="141484" h="224009">
                  <a:moveTo>
                    <a:pt x="4613" y="148459"/>
                  </a:moveTo>
                  <a:lnTo>
                    <a:pt x="7614" y="139724"/>
                  </a:lnTo>
                  <a:lnTo>
                    <a:pt x="11035" y="132018"/>
                  </a:lnTo>
                  <a:lnTo>
                    <a:pt x="15241" y="124620"/>
                  </a:lnTo>
                  <a:lnTo>
                    <a:pt x="20487" y="117532"/>
                  </a:lnTo>
                  <a:lnTo>
                    <a:pt x="27265" y="111001"/>
                  </a:lnTo>
                  <a:lnTo>
                    <a:pt x="35697" y="105129"/>
                  </a:lnTo>
                  <a:lnTo>
                    <a:pt x="45437" y="99864"/>
                  </a:lnTo>
                  <a:lnTo>
                    <a:pt x="55880" y="95094"/>
                  </a:lnTo>
                  <a:lnTo>
                    <a:pt x="66603" y="90694"/>
                  </a:lnTo>
                  <a:lnTo>
                    <a:pt x="77394" y="86400"/>
                  </a:lnTo>
                  <a:lnTo>
                    <a:pt x="88163" y="81823"/>
                  </a:lnTo>
                  <a:lnTo>
                    <a:pt x="98876" y="76771"/>
                  </a:lnTo>
                  <a:lnTo>
                    <a:pt x="109204" y="71070"/>
                  </a:lnTo>
                  <a:lnTo>
                    <a:pt x="118541" y="64486"/>
                  </a:lnTo>
                  <a:lnTo>
                    <a:pt x="126623" y="56985"/>
                  </a:lnTo>
                  <a:lnTo>
                    <a:pt x="133033" y="48846"/>
                  </a:lnTo>
                  <a:lnTo>
                    <a:pt x="137060" y="40544"/>
                  </a:lnTo>
                  <a:lnTo>
                    <a:pt x="138536" y="32377"/>
                  </a:lnTo>
                  <a:lnTo>
                    <a:pt x="137595" y="24606"/>
                  </a:lnTo>
                  <a:lnTo>
                    <a:pt x="134387" y="17541"/>
                  </a:lnTo>
                  <a:lnTo>
                    <a:pt x="129233" y="11283"/>
                  </a:lnTo>
                  <a:lnTo>
                    <a:pt x="122539" y="6082"/>
                  </a:lnTo>
                  <a:lnTo>
                    <a:pt x="114693" y="2411"/>
                  </a:lnTo>
                  <a:lnTo>
                    <a:pt x="106015" y="391"/>
                  </a:lnTo>
                  <a:lnTo>
                    <a:pt x="96751" y="0"/>
                  </a:lnTo>
                  <a:lnTo>
                    <a:pt x="87081" y="1249"/>
                  </a:lnTo>
                  <a:lnTo>
                    <a:pt x="77136" y="3982"/>
                  </a:lnTo>
                  <a:lnTo>
                    <a:pt x="67170" y="8086"/>
                  </a:lnTo>
                  <a:lnTo>
                    <a:pt x="57552" y="13582"/>
                  </a:lnTo>
                  <a:lnTo>
                    <a:pt x="48452" y="20354"/>
                  </a:lnTo>
                  <a:lnTo>
                    <a:pt x="39867" y="28341"/>
                  </a:lnTo>
                  <a:lnTo>
                    <a:pt x="31713" y="37604"/>
                  </a:lnTo>
                  <a:lnTo>
                    <a:pt x="23902" y="48058"/>
                  </a:lnTo>
                  <a:lnTo>
                    <a:pt x="16672" y="59502"/>
                  </a:lnTo>
                  <a:lnTo>
                    <a:pt x="10568" y="71707"/>
                  </a:lnTo>
                  <a:lnTo>
                    <a:pt x="5801" y="84473"/>
                  </a:lnTo>
                  <a:lnTo>
                    <a:pt x="2430" y="97637"/>
                  </a:lnTo>
                  <a:lnTo>
                    <a:pt x="533" y="111080"/>
                  </a:lnTo>
                  <a:lnTo>
                    <a:pt x="0" y="124710"/>
                  </a:lnTo>
                  <a:lnTo>
                    <a:pt x="590" y="138304"/>
                  </a:lnTo>
                  <a:lnTo>
                    <a:pt x="2041" y="151512"/>
                  </a:lnTo>
                  <a:lnTo>
                    <a:pt x="4131" y="164165"/>
                  </a:lnTo>
                  <a:lnTo>
                    <a:pt x="7007" y="175950"/>
                  </a:lnTo>
                  <a:lnTo>
                    <a:pt x="11146" y="186340"/>
                  </a:lnTo>
                  <a:lnTo>
                    <a:pt x="16711" y="195178"/>
                  </a:lnTo>
                  <a:lnTo>
                    <a:pt x="23568" y="202623"/>
                  </a:lnTo>
                  <a:lnTo>
                    <a:pt x="31466" y="208947"/>
                  </a:lnTo>
                  <a:lnTo>
                    <a:pt x="40151" y="214419"/>
                  </a:lnTo>
                  <a:lnTo>
                    <a:pt x="49405" y="218944"/>
                  </a:lnTo>
                  <a:lnTo>
                    <a:pt x="59062" y="222087"/>
                  </a:lnTo>
                  <a:lnTo>
                    <a:pt x="68999" y="223722"/>
                  </a:lnTo>
                  <a:lnTo>
                    <a:pt x="79127" y="224008"/>
                  </a:lnTo>
                  <a:lnTo>
                    <a:pt x="89386" y="223211"/>
                  </a:lnTo>
                  <a:lnTo>
                    <a:pt x="99721" y="221606"/>
                  </a:lnTo>
                  <a:lnTo>
                    <a:pt x="109646" y="219571"/>
                  </a:lnTo>
                  <a:lnTo>
                    <a:pt x="119226" y="217387"/>
                  </a:lnTo>
                  <a:lnTo>
                    <a:pt x="129303" y="214868"/>
                  </a:lnTo>
                  <a:lnTo>
                    <a:pt x="141483" y="211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42793" y="2263626"/>
              <a:ext cx="176339" cy="227637"/>
            </a:xfrm>
            <a:custGeom>
              <a:avLst/>
              <a:gdLst/>
              <a:ahLst/>
              <a:cxnLst/>
              <a:rect l="0" t="0" r="0" b="0"/>
              <a:pathLst>
                <a:path w="176339" h="227637">
                  <a:moveTo>
                    <a:pt x="116460" y="0"/>
                  </a:moveTo>
                  <a:lnTo>
                    <a:pt x="104860" y="135"/>
                  </a:lnTo>
                  <a:lnTo>
                    <a:pt x="95011" y="1415"/>
                  </a:lnTo>
                  <a:lnTo>
                    <a:pt x="86000" y="4008"/>
                  </a:lnTo>
                  <a:lnTo>
                    <a:pt x="77386" y="7727"/>
                  </a:lnTo>
                  <a:lnTo>
                    <a:pt x="68711" y="12361"/>
                  </a:lnTo>
                  <a:lnTo>
                    <a:pt x="59740" y="17693"/>
                  </a:lnTo>
                  <a:lnTo>
                    <a:pt x="50583" y="23541"/>
                  </a:lnTo>
                  <a:lnTo>
                    <a:pt x="41583" y="29755"/>
                  </a:lnTo>
                  <a:lnTo>
                    <a:pt x="32941" y="36230"/>
                  </a:lnTo>
                  <a:lnTo>
                    <a:pt x="24849" y="43051"/>
                  </a:lnTo>
                  <a:lnTo>
                    <a:pt x="17568" y="50468"/>
                  </a:lnTo>
                  <a:lnTo>
                    <a:pt x="11164" y="58572"/>
                  </a:lnTo>
                  <a:lnTo>
                    <a:pt x="5865" y="67304"/>
                  </a:lnTo>
                  <a:lnTo>
                    <a:pt x="2129" y="76544"/>
                  </a:lnTo>
                  <a:lnTo>
                    <a:pt x="75" y="86154"/>
                  </a:lnTo>
                  <a:lnTo>
                    <a:pt x="0" y="95540"/>
                  </a:lnTo>
                  <a:lnTo>
                    <a:pt x="2527" y="103695"/>
                  </a:lnTo>
                  <a:lnTo>
                    <a:pt x="7744" y="110169"/>
                  </a:lnTo>
                  <a:lnTo>
                    <a:pt x="15145" y="114852"/>
                  </a:lnTo>
                  <a:lnTo>
                    <a:pt x="23931" y="117710"/>
                  </a:lnTo>
                  <a:lnTo>
                    <a:pt x="33501" y="118938"/>
                  </a:lnTo>
                  <a:lnTo>
                    <a:pt x="43498" y="119172"/>
                  </a:lnTo>
                  <a:lnTo>
                    <a:pt x="53727" y="119348"/>
                  </a:lnTo>
                  <a:lnTo>
                    <a:pt x="64087" y="119993"/>
                  </a:lnTo>
                  <a:lnTo>
                    <a:pt x="74687" y="121094"/>
                  </a:lnTo>
                  <a:lnTo>
                    <a:pt x="85803" y="122299"/>
                  </a:lnTo>
                  <a:lnTo>
                    <a:pt x="97543" y="123377"/>
                  </a:lnTo>
                  <a:lnTo>
                    <a:pt x="109701" y="124575"/>
                  </a:lnTo>
                  <a:lnTo>
                    <a:pt x="121863" y="126510"/>
                  </a:lnTo>
                  <a:lnTo>
                    <a:pt x="133776" y="129482"/>
                  </a:lnTo>
                  <a:lnTo>
                    <a:pt x="145045" y="133630"/>
                  </a:lnTo>
                  <a:lnTo>
                    <a:pt x="155081" y="139096"/>
                  </a:lnTo>
                  <a:lnTo>
                    <a:pt x="163664" y="145815"/>
                  </a:lnTo>
                  <a:lnTo>
                    <a:pt x="170426" y="153582"/>
                  </a:lnTo>
                  <a:lnTo>
                    <a:pt x="174696" y="162159"/>
                  </a:lnTo>
                  <a:lnTo>
                    <a:pt x="176338" y="171321"/>
                  </a:lnTo>
                  <a:lnTo>
                    <a:pt x="175510" y="180573"/>
                  </a:lnTo>
                  <a:lnTo>
                    <a:pt x="172379" y="189170"/>
                  </a:lnTo>
                  <a:lnTo>
                    <a:pt x="167277" y="196762"/>
                  </a:lnTo>
                  <a:lnTo>
                    <a:pt x="160618" y="203350"/>
                  </a:lnTo>
                  <a:lnTo>
                    <a:pt x="152795" y="209091"/>
                  </a:lnTo>
                  <a:lnTo>
                    <a:pt x="144123" y="214172"/>
                  </a:lnTo>
                  <a:lnTo>
                    <a:pt x="134524" y="218604"/>
                  </a:lnTo>
                  <a:lnTo>
                    <a:pt x="123563" y="222217"/>
                  </a:lnTo>
                  <a:lnTo>
                    <a:pt x="111121" y="224980"/>
                  </a:lnTo>
                  <a:lnTo>
                    <a:pt x="97681" y="226838"/>
                  </a:lnTo>
                  <a:lnTo>
                    <a:pt x="84121" y="227636"/>
                  </a:lnTo>
                  <a:lnTo>
                    <a:pt x="70968" y="227393"/>
                  </a:lnTo>
                  <a:lnTo>
                    <a:pt x="58446" y="226228"/>
                  </a:lnTo>
                  <a:lnTo>
                    <a:pt x="45204" y="224051"/>
                  </a:lnTo>
                  <a:lnTo>
                    <a:pt x="27851" y="219557"/>
                  </a:lnTo>
                  <a:lnTo>
                    <a:pt x="647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26597" y="2337354"/>
              <a:ext cx="206399" cy="168778"/>
            </a:xfrm>
            <a:custGeom>
              <a:avLst/>
              <a:gdLst/>
              <a:ahLst/>
              <a:cxnLst/>
              <a:rect l="0" t="0" r="0" b="0"/>
              <a:pathLst>
                <a:path w="206399" h="168778">
                  <a:moveTo>
                    <a:pt x="111641" y="94728"/>
                  </a:moveTo>
                  <a:lnTo>
                    <a:pt x="114441" y="85927"/>
                  </a:lnTo>
                  <a:lnTo>
                    <a:pt x="115943" y="77580"/>
                  </a:lnTo>
                  <a:lnTo>
                    <a:pt x="116244" y="68882"/>
                  </a:lnTo>
                  <a:lnTo>
                    <a:pt x="115393" y="59761"/>
                  </a:lnTo>
                  <a:lnTo>
                    <a:pt x="113276" y="50266"/>
                  </a:lnTo>
                  <a:lnTo>
                    <a:pt x="109949" y="40483"/>
                  </a:lnTo>
                  <a:lnTo>
                    <a:pt x="105442" y="30815"/>
                  </a:lnTo>
                  <a:lnTo>
                    <a:pt x="99674" y="21938"/>
                  </a:lnTo>
                  <a:lnTo>
                    <a:pt x="92718" y="14167"/>
                  </a:lnTo>
                  <a:lnTo>
                    <a:pt x="84608" y="7799"/>
                  </a:lnTo>
                  <a:lnTo>
                    <a:pt x="75262" y="3271"/>
                  </a:lnTo>
                  <a:lnTo>
                    <a:pt x="64766" y="645"/>
                  </a:lnTo>
                  <a:lnTo>
                    <a:pt x="53805" y="0"/>
                  </a:lnTo>
                  <a:lnTo>
                    <a:pt x="43520" y="1604"/>
                  </a:lnTo>
                  <a:lnTo>
                    <a:pt x="34498" y="5384"/>
                  </a:lnTo>
                  <a:lnTo>
                    <a:pt x="26799" y="11005"/>
                  </a:lnTo>
                  <a:lnTo>
                    <a:pt x="20238" y="18057"/>
                  </a:lnTo>
                  <a:lnTo>
                    <a:pt x="14572" y="26170"/>
                  </a:lnTo>
                  <a:lnTo>
                    <a:pt x="9729" y="35208"/>
                  </a:lnTo>
                  <a:lnTo>
                    <a:pt x="5833" y="45251"/>
                  </a:lnTo>
                  <a:lnTo>
                    <a:pt x="2876" y="56265"/>
                  </a:lnTo>
                  <a:lnTo>
                    <a:pt x="887" y="68101"/>
                  </a:lnTo>
                  <a:lnTo>
                    <a:pt x="0" y="80578"/>
                  </a:lnTo>
                  <a:lnTo>
                    <a:pt x="188" y="93524"/>
                  </a:lnTo>
                  <a:lnTo>
                    <a:pt x="1450" y="106642"/>
                  </a:lnTo>
                  <a:lnTo>
                    <a:pt x="3892" y="119522"/>
                  </a:lnTo>
                  <a:lnTo>
                    <a:pt x="7470" y="131947"/>
                  </a:lnTo>
                  <a:lnTo>
                    <a:pt x="12329" y="143408"/>
                  </a:lnTo>
                  <a:lnTo>
                    <a:pt x="18873" y="153048"/>
                  </a:lnTo>
                  <a:lnTo>
                    <a:pt x="27157" y="160556"/>
                  </a:lnTo>
                  <a:lnTo>
                    <a:pt x="36635" y="165783"/>
                  </a:lnTo>
                  <a:lnTo>
                    <a:pt x="46373" y="168484"/>
                  </a:lnTo>
                  <a:lnTo>
                    <a:pt x="55802" y="168777"/>
                  </a:lnTo>
                  <a:lnTo>
                    <a:pt x="64570" y="166891"/>
                  </a:lnTo>
                  <a:lnTo>
                    <a:pt x="72380" y="162977"/>
                  </a:lnTo>
                  <a:lnTo>
                    <a:pt x="79178" y="157308"/>
                  </a:lnTo>
                  <a:lnTo>
                    <a:pt x="84928" y="150082"/>
                  </a:lnTo>
                  <a:lnTo>
                    <a:pt x="89510" y="141338"/>
                  </a:lnTo>
                  <a:lnTo>
                    <a:pt x="92961" y="131236"/>
                  </a:lnTo>
                  <a:lnTo>
                    <a:pt x="95299" y="120030"/>
                  </a:lnTo>
                  <a:lnTo>
                    <a:pt x="96429" y="107985"/>
                  </a:lnTo>
                  <a:lnTo>
                    <a:pt x="96388" y="95393"/>
                  </a:lnTo>
                  <a:lnTo>
                    <a:pt x="94598" y="84804"/>
                  </a:lnTo>
                  <a:lnTo>
                    <a:pt x="91868" y="80521"/>
                  </a:lnTo>
                  <a:lnTo>
                    <a:pt x="90941" y="82345"/>
                  </a:lnTo>
                  <a:lnTo>
                    <a:pt x="92060" y="87167"/>
                  </a:lnTo>
                  <a:lnTo>
                    <a:pt x="94470" y="93641"/>
                  </a:lnTo>
                  <a:lnTo>
                    <a:pt x="97544" y="101260"/>
                  </a:lnTo>
                  <a:lnTo>
                    <a:pt x="101090" y="109562"/>
                  </a:lnTo>
                  <a:lnTo>
                    <a:pt x="105236" y="118011"/>
                  </a:lnTo>
                  <a:lnTo>
                    <a:pt x="110035" y="126295"/>
                  </a:lnTo>
                  <a:lnTo>
                    <a:pt x="115584" y="134152"/>
                  </a:lnTo>
                  <a:lnTo>
                    <a:pt x="122075" y="141280"/>
                  </a:lnTo>
                  <a:lnTo>
                    <a:pt x="129523" y="147577"/>
                  </a:lnTo>
                  <a:lnTo>
                    <a:pt x="137799" y="152636"/>
                  </a:lnTo>
                  <a:lnTo>
                    <a:pt x="146725" y="155680"/>
                  </a:lnTo>
                  <a:lnTo>
                    <a:pt x="156126" y="156470"/>
                  </a:lnTo>
                  <a:lnTo>
                    <a:pt x="165603" y="155349"/>
                  </a:lnTo>
                  <a:lnTo>
                    <a:pt x="175569" y="152760"/>
                  </a:lnTo>
                  <a:lnTo>
                    <a:pt x="188015" y="147354"/>
                  </a:lnTo>
                  <a:lnTo>
                    <a:pt x="206398" y="136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44814" y="2336716"/>
              <a:ext cx="219809" cy="190124"/>
            </a:xfrm>
            <a:custGeom>
              <a:avLst/>
              <a:gdLst/>
              <a:ahLst/>
              <a:cxnLst/>
              <a:rect l="0" t="0" r="0" b="0"/>
              <a:pathLst>
                <a:path w="219809" h="190124">
                  <a:moveTo>
                    <a:pt x="9238" y="63781"/>
                  </a:moveTo>
                  <a:lnTo>
                    <a:pt x="9305" y="78316"/>
                  </a:lnTo>
                  <a:lnTo>
                    <a:pt x="9945" y="90947"/>
                  </a:lnTo>
                  <a:lnTo>
                    <a:pt x="11237" y="102856"/>
                  </a:lnTo>
                  <a:lnTo>
                    <a:pt x="12924" y="114511"/>
                  </a:lnTo>
                  <a:lnTo>
                    <a:pt x="14592" y="126351"/>
                  </a:lnTo>
                  <a:lnTo>
                    <a:pt x="15974" y="138523"/>
                  </a:lnTo>
                  <a:lnTo>
                    <a:pt x="15970" y="148630"/>
                  </a:lnTo>
                  <a:lnTo>
                    <a:pt x="13908" y="153158"/>
                  </a:lnTo>
                  <a:lnTo>
                    <a:pt x="11087" y="152390"/>
                  </a:lnTo>
                  <a:lnTo>
                    <a:pt x="8208" y="147627"/>
                  </a:lnTo>
                  <a:lnTo>
                    <a:pt x="5690" y="139613"/>
                  </a:lnTo>
                  <a:lnTo>
                    <a:pt x="3690" y="128979"/>
                  </a:lnTo>
                  <a:lnTo>
                    <a:pt x="2192" y="116496"/>
                  </a:lnTo>
                  <a:lnTo>
                    <a:pt x="1113" y="103000"/>
                  </a:lnTo>
                  <a:lnTo>
                    <a:pt x="355" y="89051"/>
                  </a:lnTo>
                  <a:lnTo>
                    <a:pt x="0" y="75098"/>
                  </a:lnTo>
                  <a:lnTo>
                    <a:pt x="287" y="61576"/>
                  </a:lnTo>
                  <a:lnTo>
                    <a:pt x="1303" y="48676"/>
                  </a:lnTo>
                  <a:lnTo>
                    <a:pt x="3308" y="36709"/>
                  </a:lnTo>
                  <a:lnTo>
                    <a:pt x="6789" y="26188"/>
                  </a:lnTo>
                  <a:lnTo>
                    <a:pt x="11872" y="17271"/>
                  </a:lnTo>
                  <a:lnTo>
                    <a:pt x="18218" y="10282"/>
                  </a:lnTo>
                  <a:lnTo>
                    <a:pt x="25233" y="5859"/>
                  </a:lnTo>
                  <a:lnTo>
                    <a:pt x="32498" y="4113"/>
                  </a:lnTo>
                  <a:lnTo>
                    <a:pt x="39645" y="4872"/>
                  </a:lnTo>
                  <a:lnTo>
                    <a:pt x="46284" y="7956"/>
                  </a:lnTo>
                  <a:lnTo>
                    <a:pt x="52265" y="13027"/>
                  </a:lnTo>
                  <a:lnTo>
                    <a:pt x="57788" y="19665"/>
                  </a:lnTo>
                  <a:lnTo>
                    <a:pt x="63273" y="27475"/>
                  </a:lnTo>
                  <a:lnTo>
                    <a:pt x="68964" y="36128"/>
                  </a:lnTo>
                  <a:lnTo>
                    <a:pt x="74772" y="45376"/>
                  </a:lnTo>
                  <a:lnTo>
                    <a:pt x="80374" y="55035"/>
                  </a:lnTo>
                  <a:lnTo>
                    <a:pt x="85587" y="64977"/>
                  </a:lnTo>
                  <a:lnTo>
                    <a:pt x="90392" y="75110"/>
                  </a:lnTo>
                  <a:lnTo>
                    <a:pt x="94847" y="85373"/>
                  </a:lnTo>
                  <a:lnTo>
                    <a:pt x="99008" y="95646"/>
                  </a:lnTo>
                  <a:lnTo>
                    <a:pt x="102279" y="103143"/>
                  </a:lnTo>
                  <a:lnTo>
                    <a:pt x="103981" y="104418"/>
                  </a:lnTo>
                  <a:lnTo>
                    <a:pt x="104619" y="100522"/>
                  </a:lnTo>
                  <a:lnTo>
                    <a:pt x="104740" y="92951"/>
                  </a:lnTo>
                  <a:lnTo>
                    <a:pt x="104657" y="82610"/>
                  </a:lnTo>
                  <a:lnTo>
                    <a:pt x="104527" y="70185"/>
                  </a:lnTo>
                  <a:lnTo>
                    <a:pt x="104740" y="56719"/>
                  </a:lnTo>
                  <a:lnTo>
                    <a:pt x="105926" y="43570"/>
                  </a:lnTo>
                  <a:lnTo>
                    <a:pt x="108358" y="31467"/>
                  </a:lnTo>
                  <a:lnTo>
                    <a:pt x="112294" y="20878"/>
                  </a:lnTo>
                  <a:lnTo>
                    <a:pt x="118141" y="12284"/>
                  </a:lnTo>
                  <a:lnTo>
                    <a:pt x="125916" y="5740"/>
                  </a:lnTo>
                  <a:lnTo>
                    <a:pt x="134864" y="1464"/>
                  </a:lnTo>
                  <a:lnTo>
                    <a:pt x="143707" y="0"/>
                  </a:lnTo>
                  <a:lnTo>
                    <a:pt x="151723" y="1381"/>
                  </a:lnTo>
                  <a:lnTo>
                    <a:pt x="158896" y="5221"/>
                  </a:lnTo>
                  <a:lnTo>
                    <a:pt x="165627" y="10993"/>
                  </a:lnTo>
                  <a:lnTo>
                    <a:pt x="172223" y="18204"/>
                  </a:lnTo>
                  <a:lnTo>
                    <a:pt x="178672" y="26448"/>
                  </a:lnTo>
                  <a:lnTo>
                    <a:pt x="184717" y="35418"/>
                  </a:lnTo>
                  <a:lnTo>
                    <a:pt x="190236" y="44889"/>
                  </a:lnTo>
                  <a:lnTo>
                    <a:pt x="195250" y="54705"/>
                  </a:lnTo>
                  <a:lnTo>
                    <a:pt x="199845" y="64753"/>
                  </a:lnTo>
                  <a:lnTo>
                    <a:pt x="204115" y="74969"/>
                  </a:lnTo>
                  <a:lnTo>
                    <a:pt x="207982" y="85627"/>
                  </a:lnTo>
                  <a:lnTo>
                    <a:pt x="211207" y="97308"/>
                  </a:lnTo>
                  <a:lnTo>
                    <a:pt x="213710" y="110233"/>
                  </a:lnTo>
                  <a:lnTo>
                    <a:pt x="215565" y="123941"/>
                  </a:lnTo>
                  <a:lnTo>
                    <a:pt x="217095" y="139022"/>
                  </a:lnTo>
                  <a:lnTo>
                    <a:pt x="218432" y="159040"/>
                  </a:lnTo>
                  <a:lnTo>
                    <a:pt x="219808" y="190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90119" y="2301364"/>
              <a:ext cx="195602" cy="267584"/>
            </a:xfrm>
            <a:custGeom>
              <a:avLst/>
              <a:gdLst/>
              <a:ahLst/>
              <a:cxnLst/>
              <a:rect l="0" t="0" r="0" b="0"/>
              <a:pathLst>
                <a:path w="195602" h="267584">
                  <a:moveTo>
                    <a:pt x="6088" y="151775"/>
                  </a:moveTo>
                  <a:lnTo>
                    <a:pt x="14822" y="148775"/>
                  </a:lnTo>
                  <a:lnTo>
                    <a:pt x="22529" y="145352"/>
                  </a:lnTo>
                  <a:lnTo>
                    <a:pt x="29936" y="141161"/>
                  </a:lnTo>
                  <a:lnTo>
                    <a:pt x="37369" y="136433"/>
                  </a:lnTo>
                  <a:lnTo>
                    <a:pt x="45197" y="131601"/>
                  </a:lnTo>
                  <a:lnTo>
                    <a:pt x="53571" y="126919"/>
                  </a:lnTo>
                  <a:lnTo>
                    <a:pt x="62314" y="122310"/>
                  </a:lnTo>
                  <a:lnTo>
                    <a:pt x="71029" y="117459"/>
                  </a:lnTo>
                  <a:lnTo>
                    <a:pt x="79482" y="112198"/>
                  </a:lnTo>
                  <a:lnTo>
                    <a:pt x="87616" y="106512"/>
                  </a:lnTo>
                  <a:lnTo>
                    <a:pt x="95457" y="100463"/>
                  </a:lnTo>
                  <a:lnTo>
                    <a:pt x="103063" y="94131"/>
                  </a:lnTo>
                  <a:lnTo>
                    <a:pt x="110494" y="87590"/>
                  </a:lnTo>
                  <a:lnTo>
                    <a:pt x="117796" y="80900"/>
                  </a:lnTo>
                  <a:lnTo>
                    <a:pt x="124996" y="74100"/>
                  </a:lnTo>
                  <a:lnTo>
                    <a:pt x="131628" y="67060"/>
                  </a:lnTo>
                  <a:lnTo>
                    <a:pt x="136791" y="59495"/>
                  </a:lnTo>
                  <a:lnTo>
                    <a:pt x="140106" y="51296"/>
                  </a:lnTo>
                  <a:lnTo>
                    <a:pt x="141514" y="42670"/>
                  </a:lnTo>
                  <a:lnTo>
                    <a:pt x="141023" y="34034"/>
                  </a:lnTo>
                  <a:lnTo>
                    <a:pt x="138829" y="25642"/>
                  </a:lnTo>
                  <a:lnTo>
                    <a:pt x="134935" y="17889"/>
                  </a:lnTo>
                  <a:lnTo>
                    <a:pt x="129054" y="11368"/>
                  </a:lnTo>
                  <a:lnTo>
                    <a:pt x="121219" y="6288"/>
                  </a:lnTo>
                  <a:lnTo>
                    <a:pt x="111876" y="2693"/>
                  </a:lnTo>
                  <a:lnTo>
                    <a:pt x="101695" y="638"/>
                  </a:lnTo>
                  <a:lnTo>
                    <a:pt x="91151" y="0"/>
                  </a:lnTo>
                  <a:lnTo>
                    <a:pt x="80651" y="687"/>
                  </a:lnTo>
                  <a:lnTo>
                    <a:pt x="70609" y="2736"/>
                  </a:lnTo>
                  <a:lnTo>
                    <a:pt x="61191" y="6036"/>
                  </a:lnTo>
                  <a:lnTo>
                    <a:pt x="52377" y="10368"/>
                  </a:lnTo>
                  <a:lnTo>
                    <a:pt x="44062" y="15491"/>
                  </a:lnTo>
                  <a:lnTo>
                    <a:pt x="36136" y="21205"/>
                  </a:lnTo>
                  <a:lnTo>
                    <a:pt x="28658" y="27667"/>
                  </a:lnTo>
                  <a:lnTo>
                    <a:pt x="21853" y="35368"/>
                  </a:lnTo>
                  <a:lnTo>
                    <a:pt x="15797" y="44478"/>
                  </a:lnTo>
                  <a:lnTo>
                    <a:pt x="10577" y="54868"/>
                  </a:lnTo>
                  <a:lnTo>
                    <a:pt x="6368" y="66292"/>
                  </a:lnTo>
                  <a:lnTo>
                    <a:pt x="3174" y="78501"/>
                  </a:lnTo>
                  <a:lnTo>
                    <a:pt x="1010" y="91445"/>
                  </a:lnTo>
                  <a:lnTo>
                    <a:pt x="0" y="105265"/>
                  </a:lnTo>
                  <a:lnTo>
                    <a:pt x="97" y="119959"/>
                  </a:lnTo>
                  <a:lnTo>
                    <a:pt x="1128" y="135079"/>
                  </a:lnTo>
                  <a:lnTo>
                    <a:pt x="2881" y="149849"/>
                  </a:lnTo>
                  <a:lnTo>
                    <a:pt x="5174" y="163852"/>
                  </a:lnTo>
                  <a:lnTo>
                    <a:pt x="8017" y="176864"/>
                  </a:lnTo>
                  <a:lnTo>
                    <a:pt x="11603" y="188685"/>
                  </a:lnTo>
                  <a:lnTo>
                    <a:pt x="15978" y="199338"/>
                  </a:lnTo>
                  <a:lnTo>
                    <a:pt x="21052" y="209000"/>
                  </a:lnTo>
                  <a:lnTo>
                    <a:pt x="26682" y="217893"/>
                  </a:lnTo>
                  <a:lnTo>
                    <a:pt x="32734" y="226216"/>
                  </a:lnTo>
                  <a:lnTo>
                    <a:pt x="39256" y="234132"/>
                  </a:lnTo>
                  <a:lnTo>
                    <a:pt x="46466" y="241762"/>
                  </a:lnTo>
                  <a:lnTo>
                    <a:pt x="54431" y="249181"/>
                  </a:lnTo>
                  <a:lnTo>
                    <a:pt x="63239" y="255961"/>
                  </a:lnTo>
                  <a:lnTo>
                    <a:pt x="73062" y="261222"/>
                  </a:lnTo>
                  <a:lnTo>
                    <a:pt x="83896" y="264612"/>
                  </a:lnTo>
                  <a:lnTo>
                    <a:pt x="95595" y="266412"/>
                  </a:lnTo>
                  <a:lnTo>
                    <a:pt x="107972" y="267246"/>
                  </a:lnTo>
                  <a:lnTo>
                    <a:pt x="120844" y="267583"/>
                  </a:lnTo>
                  <a:lnTo>
                    <a:pt x="133845" y="267496"/>
                  </a:lnTo>
                  <a:lnTo>
                    <a:pt x="147917" y="266626"/>
                  </a:lnTo>
                  <a:lnTo>
                    <a:pt x="166528" y="263788"/>
                  </a:lnTo>
                  <a:lnTo>
                    <a:pt x="195601" y="257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5864373" y="705409"/>
            <a:ext cx="1021265" cy="67865"/>
          </a:xfrm>
          <a:custGeom>
            <a:avLst/>
            <a:gdLst/>
            <a:ahLst/>
            <a:cxnLst/>
            <a:rect l="0" t="0" r="0" b="0"/>
            <a:pathLst>
              <a:path w="1021265" h="67865">
                <a:moveTo>
                  <a:pt x="1021264" y="63171"/>
                </a:moveTo>
                <a:lnTo>
                  <a:pt x="1009596" y="63238"/>
                </a:lnTo>
                <a:lnTo>
                  <a:pt x="999108" y="63878"/>
                </a:lnTo>
                <a:lnTo>
                  <a:pt x="988802" y="65166"/>
                </a:lnTo>
                <a:lnTo>
                  <a:pt x="978327" y="66680"/>
                </a:lnTo>
                <a:lnTo>
                  <a:pt x="967335" y="67699"/>
                </a:lnTo>
                <a:lnTo>
                  <a:pt x="955692" y="67864"/>
                </a:lnTo>
                <a:lnTo>
                  <a:pt x="943438" y="67309"/>
                </a:lnTo>
                <a:lnTo>
                  <a:pt x="930684" y="66472"/>
                </a:lnTo>
                <a:lnTo>
                  <a:pt x="917553" y="65644"/>
                </a:lnTo>
                <a:lnTo>
                  <a:pt x="904313" y="64784"/>
                </a:lnTo>
                <a:lnTo>
                  <a:pt x="891351" y="63607"/>
                </a:lnTo>
                <a:lnTo>
                  <a:pt x="878843" y="61972"/>
                </a:lnTo>
                <a:lnTo>
                  <a:pt x="866308" y="60044"/>
                </a:lnTo>
                <a:lnTo>
                  <a:pt x="852754" y="58204"/>
                </a:lnTo>
                <a:lnTo>
                  <a:pt x="837715" y="56665"/>
                </a:lnTo>
                <a:lnTo>
                  <a:pt x="821697" y="55309"/>
                </a:lnTo>
                <a:lnTo>
                  <a:pt x="805859" y="53791"/>
                </a:lnTo>
                <a:lnTo>
                  <a:pt x="790859" y="51923"/>
                </a:lnTo>
                <a:lnTo>
                  <a:pt x="776365" y="49838"/>
                </a:lnTo>
                <a:lnTo>
                  <a:pt x="761355" y="47892"/>
                </a:lnTo>
                <a:lnTo>
                  <a:pt x="745256" y="46281"/>
                </a:lnTo>
                <a:lnTo>
                  <a:pt x="727985" y="44877"/>
                </a:lnTo>
                <a:lnTo>
                  <a:pt x="709693" y="43328"/>
                </a:lnTo>
                <a:lnTo>
                  <a:pt x="690610" y="41438"/>
                </a:lnTo>
                <a:lnTo>
                  <a:pt x="671267" y="39338"/>
                </a:lnTo>
                <a:lnTo>
                  <a:pt x="652449" y="37383"/>
                </a:lnTo>
                <a:lnTo>
                  <a:pt x="634527" y="35770"/>
                </a:lnTo>
                <a:lnTo>
                  <a:pt x="617038" y="34535"/>
                </a:lnTo>
                <a:lnTo>
                  <a:pt x="598923" y="33631"/>
                </a:lnTo>
                <a:lnTo>
                  <a:pt x="579620" y="32983"/>
                </a:lnTo>
                <a:lnTo>
                  <a:pt x="559229" y="32362"/>
                </a:lnTo>
                <a:lnTo>
                  <a:pt x="538228" y="31405"/>
                </a:lnTo>
                <a:lnTo>
                  <a:pt x="516994" y="29946"/>
                </a:lnTo>
                <a:lnTo>
                  <a:pt x="496039" y="28151"/>
                </a:lnTo>
                <a:lnTo>
                  <a:pt x="476056" y="26406"/>
                </a:lnTo>
                <a:lnTo>
                  <a:pt x="457331" y="24934"/>
                </a:lnTo>
                <a:lnTo>
                  <a:pt x="439965" y="23625"/>
                </a:lnTo>
                <a:lnTo>
                  <a:pt x="424052" y="22139"/>
                </a:lnTo>
                <a:lnTo>
                  <a:pt x="409475" y="20293"/>
                </a:lnTo>
                <a:lnTo>
                  <a:pt x="395342" y="18223"/>
                </a:lnTo>
                <a:lnTo>
                  <a:pt x="380165" y="16286"/>
                </a:lnTo>
                <a:lnTo>
                  <a:pt x="363215" y="14682"/>
                </a:lnTo>
                <a:lnTo>
                  <a:pt x="345098" y="13283"/>
                </a:lnTo>
                <a:lnTo>
                  <a:pt x="327310" y="11736"/>
                </a:lnTo>
                <a:lnTo>
                  <a:pt x="310711" y="9849"/>
                </a:lnTo>
                <a:lnTo>
                  <a:pt x="295162" y="7750"/>
                </a:lnTo>
                <a:lnTo>
                  <a:pt x="279901" y="5795"/>
                </a:lnTo>
                <a:lnTo>
                  <a:pt x="264412" y="4183"/>
                </a:lnTo>
                <a:lnTo>
                  <a:pt x="248349" y="2948"/>
                </a:lnTo>
                <a:lnTo>
                  <a:pt x="231399" y="2045"/>
                </a:lnTo>
                <a:lnTo>
                  <a:pt x="213495" y="1402"/>
                </a:lnTo>
                <a:lnTo>
                  <a:pt x="194586" y="954"/>
                </a:lnTo>
                <a:lnTo>
                  <a:pt x="174534" y="645"/>
                </a:lnTo>
                <a:lnTo>
                  <a:pt x="153385" y="435"/>
                </a:lnTo>
                <a:lnTo>
                  <a:pt x="131473" y="292"/>
                </a:lnTo>
                <a:lnTo>
                  <a:pt x="109312" y="196"/>
                </a:lnTo>
                <a:lnTo>
                  <a:pt x="87249" y="131"/>
                </a:lnTo>
                <a:lnTo>
                  <a:pt x="66310" y="88"/>
                </a:lnTo>
                <a:lnTo>
                  <a:pt x="46228" y="54"/>
                </a:lnTo>
                <a:lnTo>
                  <a:pt x="25243" y="2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4611482" y="726466"/>
            <a:ext cx="863337" cy="39386"/>
          </a:xfrm>
          <a:custGeom>
            <a:avLst/>
            <a:gdLst/>
            <a:ahLst/>
            <a:cxnLst/>
            <a:rect l="0" t="0" r="0" b="0"/>
            <a:pathLst>
              <a:path w="863337" h="39386">
                <a:moveTo>
                  <a:pt x="863336" y="21057"/>
                </a:moveTo>
                <a:lnTo>
                  <a:pt x="851601" y="21057"/>
                </a:lnTo>
                <a:lnTo>
                  <a:pt x="840472" y="21057"/>
                </a:lnTo>
                <a:lnTo>
                  <a:pt x="828874" y="21061"/>
                </a:lnTo>
                <a:lnTo>
                  <a:pt x="816713" y="21234"/>
                </a:lnTo>
                <a:lnTo>
                  <a:pt x="804052" y="21883"/>
                </a:lnTo>
                <a:lnTo>
                  <a:pt x="790996" y="23131"/>
                </a:lnTo>
                <a:lnTo>
                  <a:pt x="777645" y="24784"/>
                </a:lnTo>
                <a:lnTo>
                  <a:pt x="764080" y="26432"/>
                </a:lnTo>
                <a:lnTo>
                  <a:pt x="750364" y="27835"/>
                </a:lnTo>
                <a:lnTo>
                  <a:pt x="736545" y="28928"/>
                </a:lnTo>
                <a:lnTo>
                  <a:pt x="722655" y="29736"/>
                </a:lnTo>
                <a:lnTo>
                  <a:pt x="708712" y="30318"/>
                </a:lnTo>
                <a:lnTo>
                  <a:pt x="694568" y="30896"/>
                </a:lnTo>
                <a:lnTo>
                  <a:pt x="679926" y="31824"/>
                </a:lnTo>
                <a:lnTo>
                  <a:pt x="664665" y="33264"/>
                </a:lnTo>
                <a:lnTo>
                  <a:pt x="648822" y="35046"/>
                </a:lnTo>
                <a:lnTo>
                  <a:pt x="632500" y="36782"/>
                </a:lnTo>
                <a:lnTo>
                  <a:pt x="615820" y="38239"/>
                </a:lnTo>
                <a:lnTo>
                  <a:pt x="599042" y="39199"/>
                </a:lnTo>
                <a:lnTo>
                  <a:pt x="582552" y="39385"/>
                </a:lnTo>
                <a:lnTo>
                  <a:pt x="566532" y="38732"/>
                </a:lnTo>
                <a:lnTo>
                  <a:pt x="550824" y="37496"/>
                </a:lnTo>
                <a:lnTo>
                  <a:pt x="535052" y="36136"/>
                </a:lnTo>
                <a:lnTo>
                  <a:pt x="518988" y="34929"/>
                </a:lnTo>
                <a:lnTo>
                  <a:pt x="502418" y="33970"/>
                </a:lnTo>
                <a:lnTo>
                  <a:pt x="485068" y="33252"/>
                </a:lnTo>
                <a:lnTo>
                  <a:pt x="466880" y="32730"/>
                </a:lnTo>
                <a:lnTo>
                  <a:pt x="448275" y="32193"/>
                </a:lnTo>
                <a:lnTo>
                  <a:pt x="430018" y="31292"/>
                </a:lnTo>
                <a:lnTo>
                  <a:pt x="412511" y="29870"/>
                </a:lnTo>
                <a:lnTo>
                  <a:pt x="395485" y="28100"/>
                </a:lnTo>
                <a:lnTo>
                  <a:pt x="378221" y="26372"/>
                </a:lnTo>
                <a:lnTo>
                  <a:pt x="360311" y="24916"/>
                </a:lnTo>
                <a:lnTo>
                  <a:pt x="341839" y="23787"/>
                </a:lnTo>
                <a:lnTo>
                  <a:pt x="323199" y="22955"/>
                </a:lnTo>
                <a:lnTo>
                  <a:pt x="304654" y="22361"/>
                </a:lnTo>
                <a:lnTo>
                  <a:pt x="286301" y="21945"/>
                </a:lnTo>
                <a:lnTo>
                  <a:pt x="268146" y="21658"/>
                </a:lnTo>
                <a:lnTo>
                  <a:pt x="250163" y="21463"/>
                </a:lnTo>
                <a:lnTo>
                  <a:pt x="232478" y="21330"/>
                </a:lnTo>
                <a:lnTo>
                  <a:pt x="215362" y="21240"/>
                </a:lnTo>
                <a:lnTo>
                  <a:pt x="198919" y="21175"/>
                </a:lnTo>
                <a:lnTo>
                  <a:pt x="183097" y="20961"/>
                </a:lnTo>
                <a:lnTo>
                  <a:pt x="167777" y="20286"/>
                </a:lnTo>
                <a:lnTo>
                  <a:pt x="152839" y="19014"/>
                </a:lnTo>
                <a:lnTo>
                  <a:pt x="138180" y="17177"/>
                </a:lnTo>
                <a:lnTo>
                  <a:pt x="123715" y="14872"/>
                </a:lnTo>
                <a:lnTo>
                  <a:pt x="109388" y="12215"/>
                </a:lnTo>
                <a:lnTo>
                  <a:pt x="95155" y="9466"/>
                </a:lnTo>
                <a:lnTo>
                  <a:pt x="80986" y="7008"/>
                </a:lnTo>
                <a:lnTo>
                  <a:pt x="66873" y="5025"/>
                </a:lnTo>
                <a:lnTo>
                  <a:pt x="53216" y="3523"/>
                </a:lnTo>
                <a:lnTo>
                  <a:pt x="39369" y="2270"/>
                </a:lnTo>
                <a:lnTo>
                  <a:pt x="22995" y="115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3938527" y="3038127"/>
            <a:ext cx="3463008" cy="878475"/>
            <a:chOff x="3938527" y="3038127"/>
            <a:chExt cx="3463008" cy="878475"/>
          </a:xfrm>
        </p:grpSpPr>
        <p:sp>
          <p:nvSpPr>
            <p:cNvPr id="77" name="Freeform 76"/>
            <p:cNvSpPr/>
            <p:nvPr/>
          </p:nvSpPr>
          <p:spPr>
            <a:xfrm>
              <a:off x="4094001" y="3169077"/>
              <a:ext cx="233212" cy="381862"/>
            </a:xfrm>
            <a:custGeom>
              <a:avLst/>
              <a:gdLst/>
              <a:ahLst/>
              <a:cxnLst/>
              <a:rect l="0" t="0" r="0" b="0"/>
              <a:pathLst>
                <a:path w="233212" h="381862">
                  <a:moveTo>
                    <a:pt x="43698" y="0"/>
                  </a:moveTo>
                  <a:lnTo>
                    <a:pt x="37897" y="11735"/>
                  </a:lnTo>
                  <a:lnTo>
                    <a:pt x="32973" y="22864"/>
                  </a:lnTo>
                  <a:lnTo>
                    <a:pt x="28471" y="34458"/>
                  </a:lnTo>
                  <a:lnTo>
                    <a:pt x="24249" y="46446"/>
                  </a:lnTo>
                  <a:lnTo>
                    <a:pt x="20236" y="58458"/>
                  </a:lnTo>
                  <a:lnTo>
                    <a:pt x="16390" y="70193"/>
                  </a:lnTo>
                  <a:lnTo>
                    <a:pt x="13235" y="79165"/>
                  </a:lnTo>
                  <a:lnTo>
                    <a:pt x="11646" y="82259"/>
                  </a:lnTo>
                  <a:lnTo>
                    <a:pt x="11672" y="80352"/>
                  </a:lnTo>
                  <a:lnTo>
                    <a:pt x="12904" y="75149"/>
                  </a:lnTo>
                  <a:lnTo>
                    <a:pt x="15104" y="67919"/>
                  </a:lnTo>
                  <a:lnTo>
                    <a:pt x="18298" y="59454"/>
                  </a:lnTo>
                  <a:lnTo>
                    <a:pt x="22435" y="50242"/>
                  </a:lnTo>
                  <a:lnTo>
                    <a:pt x="27530" y="40896"/>
                  </a:lnTo>
                  <a:lnTo>
                    <a:pt x="33712" y="32205"/>
                  </a:lnTo>
                  <a:lnTo>
                    <a:pt x="40946" y="24549"/>
                  </a:lnTo>
                  <a:lnTo>
                    <a:pt x="48907" y="18421"/>
                  </a:lnTo>
                  <a:lnTo>
                    <a:pt x="57090" y="14582"/>
                  </a:lnTo>
                  <a:lnTo>
                    <a:pt x="65180" y="13230"/>
                  </a:lnTo>
                  <a:lnTo>
                    <a:pt x="72898" y="14254"/>
                  </a:lnTo>
                  <a:lnTo>
                    <a:pt x="79928" y="17516"/>
                  </a:lnTo>
                  <a:lnTo>
                    <a:pt x="86173" y="22706"/>
                  </a:lnTo>
                  <a:lnTo>
                    <a:pt x="91705" y="29424"/>
                  </a:lnTo>
                  <a:lnTo>
                    <a:pt x="96662" y="37287"/>
                  </a:lnTo>
                  <a:lnTo>
                    <a:pt x="101186" y="45980"/>
                  </a:lnTo>
                  <a:lnTo>
                    <a:pt x="105396" y="55424"/>
                  </a:lnTo>
                  <a:lnTo>
                    <a:pt x="109385" y="65748"/>
                  </a:lnTo>
                  <a:lnTo>
                    <a:pt x="113216" y="76953"/>
                  </a:lnTo>
                  <a:lnTo>
                    <a:pt x="116772" y="88919"/>
                  </a:lnTo>
                  <a:lnTo>
                    <a:pt x="119781" y="101484"/>
                  </a:lnTo>
                  <a:lnTo>
                    <a:pt x="122137" y="114494"/>
                  </a:lnTo>
                  <a:lnTo>
                    <a:pt x="123887" y="127824"/>
                  </a:lnTo>
                  <a:lnTo>
                    <a:pt x="125145" y="141379"/>
                  </a:lnTo>
                  <a:lnTo>
                    <a:pt x="126024" y="155090"/>
                  </a:lnTo>
                  <a:lnTo>
                    <a:pt x="126462" y="168907"/>
                  </a:lnTo>
                  <a:lnTo>
                    <a:pt x="126232" y="182796"/>
                  </a:lnTo>
                  <a:lnTo>
                    <a:pt x="125263" y="196734"/>
                  </a:lnTo>
                  <a:lnTo>
                    <a:pt x="123630" y="210705"/>
                  </a:lnTo>
                  <a:lnTo>
                    <a:pt x="121462" y="224698"/>
                  </a:lnTo>
                  <a:lnTo>
                    <a:pt x="118893" y="238706"/>
                  </a:lnTo>
                  <a:lnTo>
                    <a:pt x="116033" y="252724"/>
                  </a:lnTo>
                  <a:lnTo>
                    <a:pt x="112968" y="266749"/>
                  </a:lnTo>
                  <a:lnTo>
                    <a:pt x="109760" y="280778"/>
                  </a:lnTo>
                  <a:lnTo>
                    <a:pt x="106454" y="294810"/>
                  </a:lnTo>
                  <a:lnTo>
                    <a:pt x="103082" y="308844"/>
                  </a:lnTo>
                  <a:lnTo>
                    <a:pt x="99655" y="322866"/>
                  </a:lnTo>
                  <a:lnTo>
                    <a:pt x="95862" y="336384"/>
                  </a:lnTo>
                  <a:lnTo>
                    <a:pt x="91097" y="348476"/>
                  </a:lnTo>
                  <a:lnTo>
                    <a:pt x="85104" y="358749"/>
                  </a:lnTo>
                  <a:lnTo>
                    <a:pt x="77789" y="367136"/>
                  </a:lnTo>
                  <a:lnTo>
                    <a:pt x="69050" y="373636"/>
                  </a:lnTo>
                  <a:lnTo>
                    <a:pt x="58997" y="378439"/>
                  </a:lnTo>
                  <a:lnTo>
                    <a:pt x="48350" y="381378"/>
                  </a:lnTo>
                  <a:lnTo>
                    <a:pt x="38283" y="381861"/>
                  </a:lnTo>
                  <a:lnTo>
                    <a:pt x="29412" y="379781"/>
                  </a:lnTo>
                  <a:lnTo>
                    <a:pt x="21815" y="375455"/>
                  </a:lnTo>
                  <a:lnTo>
                    <a:pt x="15324" y="369346"/>
                  </a:lnTo>
                  <a:lnTo>
                    <a:pt x="9708" y="361906"/>
                  </a:lnTo>
                  <a:lnTo>
                    <a:pt x="5070" y="353507"/>
                  </a:lnTo>
                  <a:lnTo>
                    <a:pt x="1844" y="344432"/>
                  </a:lnTo>
                  <a:lnTo>
                    <a:pt x="154" y="334890"/>
                  </a:lnTo>
                  <a:lnTo>
                    <a:pt x="0" y="325028"/>
                  </a:lnTo>
                  <a:lnTo>
                    <a:pt x="1416" y="314947"/>
                  </a:lnTo>
                  <a:lnTo>
                    <a:pt x="4269" y="304733"/>
                  </a:lnTo>
                  <a:lnTo>
                    <a:pt x="8625" y="294924"/>
                  </a:lnTo>
                  <a:lnTo>
                    <a:pt x="14822" y="286475"/>
                  </a:lnTo>
                  <a:lnTo>
                    <a:pt x="22875" y="279802"/>
                  </a:lnTo>
                  <a:lnTo>
                    <a:pt x="32366" y="274982"/>
                  </a:lnTo>
                  <a:lnTo>
                    <a:pt x="42645" y="272032"/>
                  </a:lnTo>
                  <a:lnTo>
                    <a:pt x="53260" y="270756"/>
                  </a:lnTo>
                  <a:lnTo>
                    <a:pt x="63978" y="270999"/>
                  </a:lnTo>
                  <a:lnTo>
                    <a:pt x="74699" y="272741"/>
                  </a:lnTo>
                  <a:lnTo>
                    <a:pt x="85390" y="275828"/>
                  </a:lnTo>
                  <a:lnTo>
                    <a:pt x="96044" y="279846"/>
                  </a:lnTo>
                  <a:lnTo>
                    <a:pt x="106663" y="284225"/>
                  </a:lnTo>
                  <a:lnTo>
                    <a:pt x="117257" y="288602"/>
                  </a:lnTo>
                  <a:lnTo>
                    <a:pt x="127830" y="292505"/>
                  </a:lnTo>
                  <a:lnTo>
                    <a:pt x="138390" y="295288"/>
                  </a:lnTo>
                  <a:lnTo>
                    <a:pt x="148939" y="296709"/>
                  </a:lnTo>
                  <a:lnTo>
                    <a:pt x="159482" y="296866"/>
                  </a:lnTo>
                  <a:lnTo>
                    <a:pt x="170020" y="295991"/>
                  </a:lnTo>
                  <a:lnTo>
                    <a:pt x="180546" y="294332"/>
                  </a:lnTo>
                  <a:lnTo>
                    <a:pt x="190799" y="292064"/>
                  </a:lnTo>
                  <a:lnTo>
                    <a:pt x="201379" y="288954"/>
                  </a:lnTo>
                  <a:lnTo>
                    <a:pt x="214332" y="283618"/>
                  </a:lnTo>
                  <a:lnTo>
                    <a:pt x="23321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38527" y="3038127"/>
              <a:ext cx="481533" cy="565304"/>
            </a:xfrm>
            <a:custGeom>
              <a:avLst/>
              <a:gdLst/>
              <a:ahLst/>
              <a:cxnLst/>
              <a:rect l="0" t="0" r="0" b="0"/>
              <a:pathLst>
                <a:path w="481533" h="565304">
                  <a:moveTo>
                    <a:pt x="262343" y="4608"/>
                  </a:moveTo>
                  <a:lnTo>
                    <a:pt x="250675" y="1809"/>
                  </a:lnTo>
                  <a:lnTo>
                    <a:pt x="240186" y="307"/>
                  </a:lnTo>
                  <a:lnTo>
                    <a:pt x="229884" y="0"/>
                  </a:lnTo>
                  <a:lnTo>
                    <a:pt x="219583" y="680"/>
                  </a:lnTo>
                  <a:lnTo>
                    <a:pt x="209239" y="2148"/>
                  </a:lnTo>
                  <a:lnTo>
                    <a:pt x="198846" y="4216"/>
                  </a:lnTo>
                  <a:lnTo>
                    <a:pt x="188244" y="6726"/>
                  </a:lnTo>
                  <a:lnTo>
                    <a:pt x="177138" y="9548"/>
                  </a:lnTo>
                  <a:lnTo>
                    <a:pt x="165410" y="12600"/>
                  </a:lnTo>
                  <a:lnTo>
                    <a:pt x="153262" y="16138"/>
                  </a:lnTo>
                  <a:lnTo>
                    <a:pt x="141108" y="20731"/>
                  </a:lnTo>
                  <a:lnTo>
                    <a:pt x="129192" y="26608"/>
                  </a:lnTo>
                  <a:lnTo>
                    <a:pt x="117581" y="33846"/>
                  </a:lnTo>
                  <a:lnTo>
                    <a:pt x="106251" y="42532"/>
                  </a:lnTo>
                  <a:lnTo>
                    <a:pt x="95153" y="52564"/>
                  </a:lnTo>
                  <a:lnTo>
                    <a:pt x="84396" y="63707"/>
                  </a:lnTo>
                  <a:lnTo>
                    <a:pt x="74239" y="75703"/>
                  </a:lnTo>
                  <a:lnTo>
                    <a:pt x="64778" y="88319"/>
                  </a:lnTo>
                  <a:lnTo>
                    <a:pt x="56119" y="101212"/>
                  </a:lnTo>
                  <a:lnTo>
                    <a:pt x="48449" y="113940"/>
                  </a:lnTo>
                  <a:lnTo>
                    <a:pt x="41767" y="126281"/>
                  </a:lnTo>
                  <a:lnTo>
                    <a:pt x="35770" y="138365"/>
                  </a:lnTo>
                  <a:lnTo>
                    <a:pt x="29968" y="150552"/>
                  </a:lnTo>
                  <a:lnTo>
                    <a:pt x="24067" y="163056"/>
                  </a:lnTo>
                  <a:lnTo>
                    <a:pt x="18289" y="176083"/>
                  </a:lnTo>
                  <a:lnTo>
                    <a:pt x="13241" y="189900"/>
                  </a:lnTo>
                  <a:lnTo>
                    <a:pt x="9217" y="204568"/>
                  </a:lnTo>
                  <a:lnTo>
                    <a:pt x="6195" y="219826"/>
                  </a:lnTo>
                  <a:lnTo>
                    <a:pt x="4007" y="235215"/>
                  </a:lnTo>
                  <a:lnTo>
                    <a:pt x="2465" y="250457"/>
                  </a:lnTo>
                  <a:lnTo>
                    <a:pt x="1394" y="265623"/>
                  </a:lnTo>
                  <a:lnTo>
                    <a:pt x="660" y="281024"/>
                  </a:lnTo>
                  <a:lnTo>
                    <a:pt x="165" y="296827"/>
                  </a:lnTo>
                  <a:lnTo>
                    <a:pt x="0" y="312880"/>
                  </a:lnTo>
                  <a:lnTo>
                    <a:pt x="420" y="328817"/>
                  </a:lnTo>
                  <a:lnTo>
                    <a:pt x="1524" y="344431"/>
                  </a:lnTo>
                  <a:lnTo>
                    <a:pt x="3420" y="359679"/>
                  </a:lnTo>
                  <a:lnTo>
                    <a:pt x="6296" y="374604"/>
                  </a:lnTo>
                  <a:lnTo>
                    <a:pt x="10154" y="389269"/>
                  </a:lnTo>
                  <a:lnTo>
                    <a:pt x="14694" y="403575"/>
                  </a:lnTo>
                  <a:lnTo>
                    <a:pt x="19427" y="417267"/>
                  </a:lnTo>
                  <a:lnTo>
                    <a:pt x="24059" y="430255"/>
                  </a:lnTo>
                  <a:lnTo>
                    <a:pt x="28811" y="442435"/>
                  </a:lnTo>
                  <a:lnTo>
                    <a:pt x="34294" y="453623"/>
                  </a:lnTo>
                  <a:lnTo>
                    <a:pt x="40795" y="463816"/>
                  </a:lnTo>
                  <a:lnTo>
                    <a:pt x="48129" y="473153"/>
                  </a:lnTo>
                  <a:lnTo>
                    <a:pt x="55823" y="481819"/>
                  </a:lnTo>
                  <a:lnTo>
                    <a:pt x="63560" y="489985"/>
                  </a:lnTo>
                  <a:lnTo>
                    <a:pt x="71366" y="497795"/>
                  </a:lnTo>
                  <a:lnTo>
                    <a:pt x="79512" y="505353"/>
                  </a:lnTo>
                  <a:lnTo>
                    <a:pt x="88138" y="512733"/>
                  </a:lnTo>
                  <a:lnTo>
                    <a:pt x="97235" y="519825"/>
                  </a:lnTo>
                  <a:lnTo>
                    <a:pt x="106728" y="526362"/>
                  </a:lnTo>
                  <a:lnTo>
                    <a:pt x="116530" y="532239"/>
                  </a:lnTo>
                  <a:lnTo>
                    <a:pt x="126724" y="537507"/>
                  </a:lnTo>
                  <a:lnTo>
                    <a:pt x="137552" y="542280"/>
                  </a:lnTo>
                  <a:lnTo>
                    <a:pt x="149093" y="546676"/>
                  </a:lnTo>
                  <a:lnTo>
                    <a:pt x="161113" y="550798"/>
                  </a:lnTo>
                  <a:lnTo>
                    <a:pt x="173182" y="554728"/>
                  </a:lnTo>
                  <a:lnTo>
                    <a:pt x="185045" y="558514"/>
                  </a:lnTo>
                  <a:lnTo>
                    <a:pt x="196790" y="561871"/>
                  </a:lnTo>
                  <a:lnTo>
                    <a:pt x="208742" y="564213"/>
                  </a:lnTo>
                  <a:lnTo>
                    <a:pt x="221076" y="565303"/>
                  </a:lnTo>
                  <a:lnTo>
                    <a:pt x="233648" y="565220"/>
                  </a:lnTo>
                  <a:lnTo>
                    <a:pt x="246094" y="564176"/>
                  </a:lnTo>
                  <a:lnTo>
                    <a:pt x="258210" y="562400"/>
                  </a:lnTo>
                  <a:lnTo>
                    <a:pt x="269957" y="560090"/>
                  </a:lnTo>
                  <a:lnTo>
                    <a:pt x="281378" y="557402"/>
                  </a:lnTo>
                  <a:lnTo>
                    <a:pt x="292542" y="554447"/>
                  </a:lnTo>
                  <a:lnTo>
                    <a:pt x="303513" y="551142"/>
                  </a:lnTo>
                  <a:lnTo>
                    <a:pt x="314347" y="547239"/>
                  </a:lnTo>
                  <a:lnTo>
                    <a:pt x="325079" y="542647"/>
                  </a:lnTo>
                  <a:lnTo>
                    <a:pt x="335576" y="537426"/>
                  </a:lnTo>
                  <a:lnTo>
                    <a:pt x="345552" y="531697"/>
                  </a:lnTo>
                  <a:lnTo>
                    <a:pt x="354896" y="525583"/>
                  </a:lnTo>
                  <a:lnTo>
                    <a:pt x="363815" y="519189"/>
                  </a:lnTo>
                  <a:lnTo>
                    <a:pt x="372724" y="512598"/>
                  </a:lnTo>
                  <a:lnTo>
                    <a:pt x="381864" y="505865"/>
                  </a:lnTo>
                  <a:lnTo>
                    <a:pt x="391139" y="498870"/>
                  </a:lnTo>
                  <a:lnTo>
                    <a:pt x="400220" y="491334"/>
                  </a:lnTo>
                  <a:lnTo>
                    <a:pt x="408919" y="483151"/>
                  </a:lnTo>
                  <a:lnTo>
                    <a:pt x="417048" y="474366"/>
                  </a:lnTo>
                  <a:lnTo>
                    <a:pt x="424354" y="465090"/>
                  </a:lnTo>
                  <a:lnTo>
                    <a:pt x="430789" y="455438"/>
                  </a:lnTo>
                  <a:lnTo>
                    <a:pt x="436617" y="445345"/>
                  </a:lnTo>
                  <a:lnTo>
                    <a:pt x="442307" y="434585"/>
                  </a:lnTo>
                  <a:lnTo>
                    <a:pt x="448135" y="423087"/>
                  </a:lnTo>
                  <a:lnTo>
                    <a:pt x="454035" y="410924"/>
                  </a:lnTo>
                  <a:lnTo>
                    <a:pt x="459697" y="398228"/>
                  </a:lnTo>
                  <a:lnTo>
                    <a:pt x="464947" y="385130"/>
                  </a:lnTo>
                  <a:lnTo>
                    <a:pt x="469607" y="371741"/>
                  </a:lnTo>
                  <a:lnTo>
                    <a:pt x="473432" y="358147"/>
                  </a:lnTo>
                  <a:lnTo>
                    <a:pt x="476371" y="344406"/>
                  </a:lnTo>
                  <a:lnTo>
                    <a:pt x="478530" y="330399"/>
                  </a:lnTo>
                  <a:lnTo>
                    <a:pt x="480069" y="315850"/>
                  </a:lnTo>
                  <a:lnTo>
                    <a:pt x="481136" y="300656"/>
                  </a:lnTo>
                  <a:lnTo>
                    <a:pt x="481532" y="285027"/>
                  </a:lnTo>
                  <a:lnTo>
                    <a:pt x="480742" y="269382"/>
                  </a:lnTo>
                  <a:lnTo>
                    <a:pt x="478579" y="253968"/>
                  </a:lnTo>
                  <a:lnTo>
                    <a:pt x="475160" y="238856"/>
                  </a:lnTo>
                  <a:lnTo>
                    <a:pt x="470724" y="224022"/>
                  </a:lnTo>
                  <a:lnTo>
                    <a:pt x="465516" y="209419"/>
                  </a:lnTo>
                  <a:lnTo>
                    <a:pt x="459749" y="195154"/>
                  </a:lnTo>
                  <a:lnTo>
                    <a:pt x="453587" y="181489"/>
                  </a:lnTo>
                  <a:lnTo>
                    <a:pt x="447147" y="168516"/>
                  </a:lnTo>
                  <a:lnTo>
                    <a:pt x="440348" y="156175"/>
                  </a:lnTo>
                  <a:lnTo>
                    <a:pt x="432945" y="144346"/>
                  </a:lnTo>
                  <a:lnTo>
                    <a:pt x="424851" y="132906"/>
                  </a:lnTo>
                  <a:lnTo>
                    <a:pt x="416126" y="121748"/>
                  </a:lnTo>
                  <a:lnTo>
                    <a:pt x="406889" y="110788"/>
                  </a:lnTo>
                  <a:lnTo>
                    <a:pt x="397263" y="99971"/>
                  </a:lnTo>
                  <a:lnTo>
                    <a:pt x="387189" y="89417"/>
                  </a:lnTo>
                  <a:lnTo>
                    <a:pt x="376441" y="79404"/>
                  </a:lnTo>
                  <a:lnTo>
                    <a:pt x="364951" y="70039"/>
                  </a:lnTo>
                  <a:lnTo>
                    <a:pt x="352794" y="61276"/>
                  </a:lnTo>
                  <a:lnTo>
                    <a:pt x="340101" y="53004"/>
                  </a:lnTo>
                  <a:lnTo>
                    <a:pt x="327001" y="45114"/>
                  </a:lnTo>
                  <a:lnTo>
                    <a:pt x="313441" y="37832"/>
                  </a:lnTo>
                  <a:lnTo>
                    <a:pt x="299200" y="31692"/>
                  </a:lnTo>
                  <a:lnTo>
                    <a:pt x="284220" y="26901"/>
                  </a:lnTo>
                  <a:lnTo>
                    <a:pt x="268906" y="23514"/>
                  </a:lnTo>
                  <a:lnTo>
                    <a:pt x="254005" y="21607"/>
                  </a:lnTo>
                  <a:lnTo>
                    <a:pt x="239924" y="21063"/>
                  </a:lnTo>
                  <a:lnTo>
                    <a:pt x="227157" y="21481"/>
                  </a:lnTo>
                  <a:lnTo>
                    <a:pt x="215204" y="22323"/>
                  </a:lnTo>
                  <a:lnTo>
                    <a:pt x="203022" y="23657"/>
                  </a:lnTo>
                  <a:lnTo>
                    <a:pt x="188644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42170" y="3145510"/>
              <a:ext cx="300940" cy="470693"/>
            </a:xfrm>
            <a:custGeom>
              <a:avLst/>
              <a:gdLst/>
              <a:ahLst/>
              <a:cxnLst/>
              <a:rect l="0" t="0" r="0" b="0"/>
              <a:pathLst>
                <a:path w="300940" h="470693">
                  <a:moveTo>
                    <a:pt x="269353" y="44624"/>
                  </a:moveTo>
                  <a:lnTo>
                    <a:pt x="260619" y="41624"/>
                  </a:lnTo>
                  <a:lnTo>
                    <a:pt x="252912" y="38201"/>
                  </a:lnTo>
                  <a:lnTo>
                    <a:pt x="245501" y="34010"/>
                  </a:lnTo>
                  <a:lnTo>
                    <a:pt x="237894" y="29283"/>
                  </a:lnTo>
                  <a:lnTo>
                    <a:pt x="229419" y="24449"/>
                  </a:lnTo>
                  <a:lnTo>
                    <a:pt x="219792" y="19772"/>
                  </a:lnTo>
                  <a:lnTo>
                    <a:pt x="209222" y="15336"/>
                  </a:lnTo>
                  <a:lnTo>
                    <a:pt x="198211" y="11134"/>
                  </a:lnTo>
                  <a:lnTo>
                    <a:pt x="187097" y="7135"/>
                  </a:lnTo>
                  <a:lnTo>
                    <a:pt x="175873" y="3620"/>
                  </a:lnTo>
                  <a:lnTo>
                    <a:pt x="164279" y="1164"/>
                  </a:lnTo>
                  <a:lnTo>
                    <a:pt x="152189" y="0"/>
                  </a:lnTo>
                  <a:lnTo>
                    <a:pt x="139783" y="201"/>
                  </a:lnTo>
                  <a:lnTo>
                    <a:pt x="127448" y="1856"/>
                  </a:lnTo>
                  <a:lnTo>
                    <a:pt x="115412" y="4865"/>
                  </a:lnTo>
                  <a:lnTo>
                    <a:pt x="103888" y="9156"/>
                  </a:lnTo>
                  <a:lnTo>
                    <a:pt x="93149" y="14777"/>
                  </a:lnTo>
                  <a:lnTo>
                    <a:pt x="83261" y="21634"/>
                  </a:lnTo>
                  <a:lnTo>
                    <a:pt x="74130" y="29677"/>
                  </a:lnTo>
                  <a:lnTo>
                    <a:pt x="65603" y="38978"/>
                  </a:lnTo>
                  <a:lnTo>
                    <a:pt x="57529" y="49463"/>
                  </a:lnTo>
                  <a:lnTo>
                    <a:pt x="49782" y="61096"/>
                  </a:lnTo>
                  <a:lnTo>
                    <a:pt x="42265" y="73961"/>
                  </a:lnTo>
                  <a:lnTo>
                    <a:pt x="34913" y="87987"/>
                  </a:lnTo>
                  <a:lnTo>
                    <a:pt x="27839" y="102982"/>
                  </a:lnTo>
                  <a:lnTo>
                    <a:pt x="21315" y="118725"/>
                  </a:lnTo>
                  <a:lnTo>
                    <a:pt x="15451" y="135023"/>
                  </a:lnTo>
                  <a:lnTo>
                    <a:pt x="10361" y="151882"/>
                  </a:lnTo>
                  <a:lnTo>
                    <a:pt x="6241" y="169492"/>
                  </a:lnTo>
                  <a:lnTo>
                    <a:pt x="3105" y="187891"/>
                  </a:lnTo>
                  <a:lnTo>
                    <a:pt x="982" y="206823"/>
                  </a:lnTo>
                  <a:lnTo>
                    <a:pt x="0" y="225839"/>
                  </a:lnTo>
                  <a:lnTo>
                    <a:pt x="114" y="244669"/>
                  </a:lnTo>
                  <a:lnTo>
                    <a:pt x="1156" y="263228"/>
                  </a:lnTo>
                  <a:lnTo>
                    <a:pt x="2918" y="281530"/>
                  </a:lnTo>
                  <a:lnTo>
                    <a:pt x="5216" y="299615"/>
                  </a:lnTo>
                  <a:lnTo>
                    <a:pt x="8063" y="317370"/>
                  </a:lnTo>
                  <a:lnTo>
                    <a:pt x="11652" y="334533"/>
                  </a:lnTo>
                  <a:lnTo>
                    <a:pt x="16028" y="351002"/>
                  </a:lnTo>
                  <a:lnTo>
                    <a:pt x="21103" y="366674"/>
                  </a:lnTo>
                  <a:lnTo>
                    <a:pt x="26733" y="381360"/>
                  </a:lnTo>
                  <a:lnTo>
                    <a:pt x="32787" y="395045"/>
                  </a:lnTo>
                  <a:lnTo>
                    <a:pt x="39308" y="407540"/>
                  </a:lnTo>
                  <a:lnTo>
                    <a:pt x="46518" y="418415"/>
                  </a:lnTo>
                  <a:lnTo>
                    <a:pt x="54480" y="427587"/>
                  </a:lnTo>
                  <a:lnTo>
                    <a:pt x="63115" y="435426"/>
                  </a:lnTo>
                  <a:lnTo>
                    <a:pt x="72289" y="442548"/>
                  </a:lnTo>
                  <a:lnTo>
                    <a:pt x="81874" y="449373"/>
                  </a:lnTo>
                  <a:lnTo>
                    <a:pt x="91921" y="455791"/>
                  </a:lnTo>
                  <a:lnTo>
                    <a:pt x="102651" y="461276"/>
                  </a:lnTo>
                  <a:lnTo>
                    <a:pt x="114129" y="465592"/>
                  </a:lnTo>
                  <a:lnTo>
                    <a:pt x="126277" y="468643"/>
                  </a:lnTo>
                  <a:lnTo>
                    <a:pt x="138964" y="470316"/>
                  </a:lnTo>
                  <a:lnTo>
                    <a:pt x="152046" y="470692"/>
                  </a:lnTo>
                  <a:lnTo>
                    <a:pt x="165086" y="469825"/>
                  </a:lnTo>
                  <a:lnTo>
                    <a:pt x="177381" y="467655"/>
                  </a:lnTo>
                  <a:lnTo>
                    <a:pt x="188608" y="464268"/>
                  </a:lnTo>
                  <a:lnTo>
                    <a:pt x="198791" y="459708"/>
                  </a:lnTo>
                  <a:lnTo>
                    <a:pt x="208098" y="453900"/>
                  </a:lnTo>
                  <a:lnTo>
                    <a:pt x="216731" y="446917"/>
                  </a:lnTo>
                  <a:lnTo>
                    <a:pt x="224871" y="438958"/>
                  </a:lnTo>
                  <a:lnTo>
                    <a:pt x="232658" y="430245"/>
                  </a:lnTo>
                  <a:lnTo>
                    <a:pt x="240200" y="420978"/>
                  </a:lnTo>
                  <a:lnTo>
                    <a:pt x="247573" y="411316"/>
                  </a:lnTo>
                  <a:lnTo>
                    <a:pt x="254830" y="401377"/>
                  </a:lnTo>
                  <a:lnTo>
                    <a:pt x="262005" y="391253"/>
                  </a:lnTo>
                  <a:lnTo>
                    <a:pt x="269012" y="381073"/>
                  </a:lnTo>
                  <a:lnTo>
                    <a:pt x="276447" y="369806"/>
                  </a:lnTo>
                  <a:lnTo>
                    <a:pt x="286082" y="354227"/>
                  </a:lnTo>
                  <a:lnTo>
                    <a:pt x="300939" y="328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32580" y="3116435"/>
              <a:ext cx="210571" cy="410612"/>
            </a:xfrm>
            <a:custGeom>
              <a:avLst/>
              <a:gdLst/>
              <a:ahLst/>
              <a:cxnLst/>
              <a:rect l="0" t="0" r="0" b="0"/>
              <a:pathLst>
                <a:path w="210571" h="41061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6" y="81177"/>
                  </a:lnTo>
                  <a:lnTo>
                    <a:pt x="11770" y="97107"/>
                  </a:lnTo>
                  <a:lnTo>
                    <a:pt x="14877" y="112483"/>
                  </a:lnTo>
                  <a:lnTo>
                    <a:pt x="18113" y="126931"/>
                  </a:lnTo>
                  <a:lnTo>
                    <a:pt x="21436" y="140596"/>
                  </a:lnTo>
                  <a:lnTo>
                    <a:pt x="24821" y="153926"/>
                  </a:lnTo>
                  <a:lnTo>
                    <a:pt x="28246" y="167226"/>
                  </a:lnTo>
                  <a:lnTo>
                    <a:pt x="31699" y="180466"/>
                  </a:lnTo>
                  <a:lnTo>
                    <a:pt x="35171" y="193371"/>
                  </a:lnTo>
                  <a:lnTo>
                    <a:pt x="38650" y="205807"/>
                  </a:lnTo>
                  <a:lnTo>
                    <a:pt x="41970" y="218109"/>
                  </a:lnTo>
                  <a:lnTo>
                    <a:pt x="44820" y="230968"/>
                  </a:lnTo>
                  <a:lnTo>
                    <a:pt x="47074" y="244724"/>
                  </a:lnTo>
                  <a:lnTo>
                    <a:pt x="48925" y="259065"/>
                  </a:lnTo>
                  <a:lnTo>
                    <a:pt x="50784" y="273239"/>
                  </a:lnTo>
                  <a:lnTo>
                    <a:pt x="52884" y="286814"/>
                  </a:lnTo>
                  <a:lnTo>
                    <a:pt x="55126" y="299861"/>
                  </a:lnTo>
                  <a:lnTo>
                    <a:pt x="57178" y="312762"/>
                  </a:lnTo>
                  <a:lnTo>
                    <a:pt x="58860" y="325768"/>
                  </a:lnTo>
                  <a:lnTo>
                    <a:pt x="60312" y="338807"/>
                  </a:lnTo>
                  <a:lnTo>
                    <a:pt x="61893" y="351576"/>
                  </a:lnTo>
                  <a:lnTo>
                    <a:pt x="63781" y="363836"/>
                  </a:lnTo>
                  <a:lnTo>
                    <a:pt x="65052" y="372939"/>
                  </a:lnTo>
                  <a:lnTo>
                    <a:pt x="64633" y="375515"/>
                  </a:lnTo>
                  <a:lnTo>
                    <a:pt x="63058" y="372471"/>
                  </a:lnTo>
                  <a:lnTo>
                    <a:pt x="60961" y="365399"/>
                  </a:lnTo>
                  <a:lnTo>
                    <a:pt x="58909" y="355343"/>
                  </a:lnTo>
                  <a:lnTo>
                    <a:pt x="57189" y="343075"/>
                  </a:lnTo>
                  <a:lnTo>
                    <a:pt x="56030" y="329529"/>
                  </a:lnTo>
                  <a:lnTo>
                    <a:pt x="55697" y="315787"/>
                  </a:lnTo>
                  <a:lnTo>
                    <a:pt x="56252" y="302455"/>
                  </a:lnTo>
                  <a:lnTo>
                    <a:pt x="57590" y="289714"/>
                  </a:lnTo>
                  <a:lnTo>
                    <a:pt x="59549" y="277540"/>
                  </a:lnTo>
                  <a:lnTo>
                    <a:pt x="61984" y="265837"/>
                  </a:lnTo>
                  <a:lnTo>
                    <a:pt x="65092" y="254823"/>
                  </a:lnTo>
                  <a:lnTo>
                    <a:pt x="69388" y="245016"/>
                  </a:lnTo>
                  <a:lnTo>
                    <a:pt x="75057" y="236611"/>
                  </a:lnTo>
                  <a:lnTo>
                    <a:pt x="81984" y="229811"/>
                  </a:lnTo>
                  <a:lnTo>
                    <a:pt x="89930" y="224992"/>
                  </a:lnTo>
                  <a:lnTo>
                    <a:pt x="98641" y="222170"/>
                  </a:lnTo>
                  <a:lnTo>
                    <a:pt x="107744" y="221393"/>
                  </a:lnTo>
                  <a:lnTo>
                    <a:pt x="116766" y="222908"/>
                  </a:lnTo>
                  <a:lnTo>
                    <a:pt x="125460" y="226625"/>
                  </a:lnTo>
                  <a:lnTo>
                    <a:pt x="133769" y="232033"/>
                  </a:lnTo>
                  <a:lnTo>
                    <a:pt x="141736" y="238410"/>
                  </a:lnTo>
                  <a:lnTo>
                    <a:pt x="149426" y="245252"/>
                  </a:lnTo>
                  <a:lnTo>
                    <a:pt x="156744" y="252453"/>
                  </a:lnTo>
                  <a:lnTo>
                    <a:pt x="163439" y="260192"/>
                  </a:lnTo>
                  <a:lnTo>
                    <a:pt x="169427" y="268549"/>
                  </a:lnTo>
                  <a:lnTo>
                    <a:pt x="174771" y="277636"/>
                  </a:lnTo>
                  <a:lnTo>
                    <a:pt x="179595" y="287654"/>
                  </a:lnTo>
                  <a:lnTo>
                    <a:pt x="184027" y="298618"/>
                  </a:lnTo>
                  <a:lnTo>
                    <a:pt x="188174" y="310238"/>
                  </a:lnTo>
                  <a:lnTo>
                    <a:pt x="192119" y="322029"/>
                  </a:lnTo>
                  <a:lnTo>
                    <a:pt x="195920" y="333699"/>
                  </a:lnTo>
                  <a:lnTo>
                    <a:pt x="199469" y="345269"/>
                  </a:lnTo>
                  <a:lnTo>
                    <a:pt x="202851" y="358438"/>
                  </a:lnTo>
                  <a:lnTo>
                    <a:pt x="206363" y="377711"/>
                  </a:lnTo>
                  <a:lnTo>
                    <a:pt x="21057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78715" y="3382519"/>
              <a:ext cx="196063" cy="181836"/>
            </a:xfrm>
            <a:custGeom>
              <a:avLst/>
              <a:gdLst/>
              <a:ahLst/>
              <a:cxnLst/>
              <a:rect l="0" t="0" r="0" b="0"/>
              <a:pathLst>
                <a:path w="196063" h="181836">
                  <a:moveTo>
                    <a:pt x="101306" y="102413"/>
                  </a:moveTo>
                  <a:lnTo>
                    <a:pt x="101239" y="90745"/>
                  </a:lnTo>
                  <a:lnTo>
                    <a:pt x="100599" y="80256"/>
                  </a:lnTo>
                  <a:lnTo>
                    <a:pt x="99301" y="69954"/>
                  </a:lnTo>
                  <a:lnTo>
                    <a:pt x="97442" y="59653"/>
                  </a:lnTo>
                  <a:lnTo>
                    <a:pt x="95126" y="49309"/>
                  </a:lnTo>
                  <a:lnTo>
                    <a:pt x="92450" y="38929"/>
                  </a:lnTo>
                  <a:lnTo>
                    <a:pt x="89180" y="28847"/>
                  </a:lnTo>
                  <a:lnTo>
                    <a:pt x="84777" y="19686"/>
                  </a:lnTo>
                  <a:lnTo>
                    <a:pt x="79034" y="11726"/>
                  </a:lnTo>
                  <a:lnTo>
                    <a:pt x="72059" y="5400"/>
                  </a:lnTo>
                  <a:lnTo>
                    <a:pt x="64082" y="1432"/>
                  </a:lnTo>
                  <a:lnTo>
                    <a:pt x="55354" y="0"/>
                  </a:lnTo>
                  <a:lnTo>
                    <a:pt x="46410" y="1141"/>
                  </a:lnTo>
                  <a:lnTo>
                    <a:pt x="38026" y="5014"/>
                  </a:lnTo>
                  <a:lnTo>
                    <a:pt x="30581" y="11433"/>
                  </a:lnTo>
                  <a:lnTo>
                    <a:pt x="24092" y="19960"/>
                  </a:lnTo>
                  <a:lnTo>
                    <a:pt x="18419" y="30108"/>
                  </a:lnTo>
                  <a:lnTo>
                    <a:pt x="13383" y="41446"/>
                  </a:lnTo>
                  <a:lnTo>
                    <a:pt x="8982" y="53631"/>
                  </a:lnTo>
                  <a:lnTo>
                    <a:pt x="5390" y="66408"/>
                  </a:lnTo>
                  <a:lnTo>
                    <a:pt x="2640" y="79587"/>
                  </a:lnTo>
                  <a:lnTo>
                    <a:pt x="792" y="92877"/>
                  </a:lnTo>
                  <a:lnTo>
                    <a:pt x="0" y="105880"/>
                  </a:lnTo>
                  <a:lnTo>
                    <a:pt x="247" y="118405"/>
                  </a:lnTo>
                  <a:lnTo>
                    <a:pt x="1379" y="130444"/>
                  </a:lnTo>
                  <a:lnTo>
                    <a:pt x="3201" y="142069"/>
                  </a:lnTo>
                  <a:lnTo>
                    <a:pt x="5545" y="153355"/>
                  </a:lnTo>
                  <a:lnTo>
                    <a:pt x="8593" y="163731"/>
                  </a:lnTo>
                  <a:lnTo>
                    <a:pt x="12848" y="172037"/>
                  </a:lnTo>
                  <a:lnTo>
                    <a:pt x="18485" y="177800"/>
                  </a:lnTo>
                  <a:lnTo>
                    <a:pt x="25221" y="181025"/>
                  </a:lnTo>
                  <a:lnTo>
                    <a:pt x="32506" y="181835"/>
                  </a:lnTo>
                  <a:lnTo>
                    <a:pt x="39960" y="180554"/>
                  </a:lnTo>
                  <a:lnTo>
                    <a:pt x="47406" y="177290"/>
                  </a:lnTo>
                  <a:lnTo>
                    <a:pt x="54776" y="171842"/>
                  </a:lnTo>
                  <a:lnTo>
                    <a:pt x="62059" y="164295"/>
                  </a:lnTo>
                  <a:lnTo>
                    <a:pt x="69102" y="154977"/>
                  </a:lnTo>
                  <a:lnTo>
                    <a:pt x="75612" y="144282"/>
                  </a:lnTo>
                  <a:lnTo>
                    <a:pt x="81473" y="132576"/>
                  </a:lnTo>
                  <a:lnTo>
                    <a:pt x="86734" y="120309"/>
                  </a:lnTo>
                  <a:lnTo>
                    <a:pt x="91502" y="108009"/>
                  </a:lnTo>
                  <a:lnTo>
                    <a:pt x="95902" y="96031"/>
                  </a:lnTo>
                  <a:lnTo>
                    <a:pt x="100252" y="86858"/>
                  </a:lnTo>
                  <a:lnTo>
                    <a:pt x="104449" y="83602"/>
                  </a:lnTo>
                  <a:lnTo>
                    <a:pt x="107952" y="85401"/>
                  </a:lnTo>
                  <a:lnTo>
                    <a:pt x="111003" y="90537"/>
                  </a:lnTo>
                  <a:lnTo>
                    <a:pt x="113926" y="97729"/>
                  </a:lnTo>
                  <a:lnTo>
                    <a:pt x="116892" y="106170"/>
                  </a:lnTo>
                  <a:lnTo>
                    <a:pt x="119967" y="115372"/>
                  </a:lnTo>
                  <a:lnTo>
                    <a:pt x="123317" y="124882"/>
                  </a:lnTo>
                  <a:lnTo>
                    <a:pt x="127235" y="134215"/>
                  </a:lnTo>
                  <a:lnTo>
                    <a:pt x="131832" y="143117"/>
                  </a:lnTo>
                  <a:lnTo>
                    <a:pt x="137222" y="150895"/>
                  </a:lnTo>
                  <a:lnTo>
                    <a:pt x="143596" y="156381"/>
                  </a:lnTo>
                  <a:lnTo>
                    <a:pt x="150951" y="159144"/>
                  </a:lnTo>
                  <a:lnTo>
                    <a:pt x="158882" y="159520"/>
                  </a:lnTo>
                  <a:lnTo>
                    <a:pt x="167560" y="158179"/>
                  </a:lnTo>
                  <a:lnTo>
                    <a:pt x="178866" y="153883"/>
                  </a:lnTo>
                  <a:lnTo>
                    <a:pt x="196062" y="144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65472" y="3373147"/>
              <a:ext cx="121262" cy="181669"/>
            </a:xfrm>
            <a:custGeom>
              <a:avLst/>
              <a:gdLst/>
              <a:ahLst/>
              <a:cxnLst/>
              <a:rect l="0" t="0" r="0" b="0"/>
              <a:pathLst>
                <a:path w="121262" h="181669">
                  <a:moveTo>
                    <a:pt x="9305" y="80200"/>
                  </a:moveTo>
                  <a:lnTo>
                    <a:pt x="6506" y="89001"/>
                  </a:lnTo>
                  <a:lnTo>
                    <a:pt x="5003" y="97347"/>
                  </a:lnTo>
                  <a:lnTo>
                    <a:pt x="4693" y="106051"/>
                  </a:lnTo>
                  <a:lnTo>
                    <a:pt x="5199" y="115345"/>
                  </a:lnTo>
                  <a:lnTo>
                    <a:pt x="6019" y="125488"/>
                  </a:lnTo>
                  <a:lnTo>
                    <a:pt x="6839" y="136529"/>
                  </a:lnTo>
                  <a:lnTo>
                    <a:pt x="7696" y="148196"/>
                  </a:lnTo>
                  <a:lnTo>
                    <a:pt x="8870" y="160018"/>
                  </a:lnTo>
                  <a:lnTo>
                    <a:pt x="10481" y="171626"/>
                  </a:lnTo>
                  <a:lnTo>
                    <a:pt x="11554" y="180090"/>
                  </a:lnTo>
                  <a:lnTo>
                    <a:pt x="10986" y="181668"/>
                  </a:lnTo>
                  <a:lnTo>
                    <a:pt x="9318" y="177158"/>
                  </a:lnTo>
                  <a:lnTo>
                    <a:pt x="7167" y="168479"/>
                  </a:lnTo>
                  <a:lnTo>
                    <a:pt x="5084" y="157351"/>
                  </a:lnTo>
                  <a:lnTo>
                    <a:pt x="3343" y="144884"/>
                  </a:lnTo>
                  <a:lnTo>
                    <a:pt x="2001" y="131702"/>
                  </a:lnTo>
                  <a:lnTo>
                    <a:pt x="1015" y="118139"/>
                  </a:lnTo>
                  <a:lnTo>
                    <a:pt x="317" y="104369"/>
                  </a:lnTo>
                  <a:lnTo>
                    <a:pt x="0" y="90486"/>
                  </a:lnTo>
                  <a:lnTo>
                    <a:pt x="310" y="76540"/>
                  </a:lnTo>
                  <a:lnTo>
                    <a:pt x="1338" y="62567"/>
                  </a:lnTo>
                  <a:lnTo>
                    <a:pt x="3180" y="48908"/>
                  </a:lnTo>
                  <a:lnTo>
                    <a:pt x="6018" y="36189"/>
                  </a:lnTo>
                  <a:lnTo>
                    <a:pt x="9861" y="24684"/>
                  </a:lnTo>
                  <a:lnTo>
                    <a:pt x="14730" y="14825"/>
                  </a:lnTo>
                  <a:lnTo>
                    <a:pt x="20748" y="7330"/>
                  </a:lnTo>
                  <a:lnTo>
                    <a:pt x="27865" y="2377"/>
                  </a:lnTo>
                  <a:lnTo>
                    <a:pt x="35745" y="0"/>
                  </a:lnTo>
                  <a:lnTo>
                    <a:pt x="43872" y="359"/>
                  </a:lnTo>
                  <a:lnTo>
                    <a:pt x="51927" y="3260"/>
                  </a:lnTo>
                  <a:lnTo>
                    <a:pt x="59792" y="8103"/>
                  </a:lnTo>
                  <a:lnTo>
                    <a:pt x="67453" y="14091"/>
                  </a:lnTo>
                  <a:lnTo>
                    <a:pt x="74934" y="20675"/>
                  </a:lnTo>
                  <a:lnTo>
                    <a:pt x="82111" y="27869"/>
                  </a:lnTo>
                  <a:lnTo>
                    <a:pt x="88711" y="36136"/>
                  </a:lnTo>
                  <a:lnTo>
                    <a:pt x="94634" y="45657"/>
                  </a:lnTo>
                  <a:lnTo>
                    <a:pt x="99935" y="56169"/>
                  </a:lnTo>
                  <a:lnTo>
                    <a:pt x="104730" y="67150"/>
                  </a:lnTo>
                  <a:lnTo>
                    <a:pt x="109138" y="78249"/>
                  </a:lnTo>
                  <a:lnTo>
                    <a:pt x="113099" y="89464"/>
                  </a:lnTo>
                  <a:lnTo>
                    <a:pt x="116387" y="101054"/>
                  </a:lnTo>
                  <a:lnTo>
                    <a:pt x="118929" y="113127"/>
                  </a:lnTo>
                  <a:lnTo>
                    <a:pt x="120612" y="125058"/>
                  </a:lnTo>
                  <a:lnTo>
                    <a:pt x="121261" y="136741"/>
                  </a:lnTo>
                  <a:lnTo>
                    <a:pt x="119819" y="149205"/>
                  </a:lnTo>
                  <a:lnTo>
                    <a:pt x="114590" y="164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9533" y="3389226"/>
              <a:ext cx="192378" cy="527376"/>
            </a:xfrm>
            <a:custGeom>
              <a:avLst/>
              <a:gdLst/>
              <a:ahLst/>
              <a:cxnLst/>
              <a:rect l="0" t="0" r="0" b="0"/>
              <a:pathLst>
                <a:path w="192378" h="527376">
                  <a:moveTo>
                    <a:pt x="136871" y="137820"/>
                  </a:moveTo>
                  <a:lnTo>
                    <a:pt x="139738" y="128885"/>
                  </a:lnTo>
                  <a:lnTo>
                    <a:pt x="141880" y="119257"/>
                  </a:lnTo>
                  <a:lnTo>
                    <a:pt x="143478" y="107971"/>
                  </a:lnTo>
                  <a:lnTo>
                    <a:pt x="144486" y="95303"/>
                  </a:lnTo>
                  <a:lnTo>
                    <a:pt x="144687" y="81824"/>
                  </a:lnTo>
                  <a:lnTo>
                    <a:pt x="144026" y="67961"/>
                  </a:lnTo>
                  <a:lnTo>
                    <a:pt x="142442" y="54271"/>
                  </a:lnTo>
                  <a:lnTo>
                    <a:pt x="139781" y="41476"/>
                  </a:lnTo>
                  <a:lnTo>
                    <a:pt x="136056" y="29890"/>
                  </a:lnTo>
                  <a:lnTo>
                    <a:pt x="131097" y="19793"/>
                  </a:lnTo>
                  <a:lnTo>
                    <a:pt x="124488" y="11601"/>
                  </a:lnTo>
                  <a:lnTo>
                    <a:pt x="116160" y="5362"/>
                  </a:lnTo>
                  <a:lnTo>
                    <a:pt x="106652" y="1307"/>
                  </a:lnTo>
                  <a:lnTo>
                    <a:pt x="96894" y="0"/>
                  </a:lnTo>
                  <a:lnTo>
                    <a:pt x="87451" y="1491"/>
                  </a:lnTo>
                  <a:lnTo>
                    <a:pt x="78675" y="5405"/>
                  </a:lnTo>
                  <a:lnTo>
                    <a:pt x="70859" y="11228"/>
                  </a:lnTo>
                  <a:lnTo>
                    <a:pt x="64062" y="18483"/>
                  </a:lnTo>
                  <a:lnTo>
                    <a:pt x="58481" y="27095"/>
                  </a:lnTo>
                  <a:lnTo>
                    <a:pt x="54547" y="37377"/>
                  </a:lnTo>
                  <a:lnTo>
                    <a:pt x="52343" y="49357"/>
                  </a:lnTo>
                  <a:lnTo>
                    <a:pt x="51657" y="62485"/>
                  </a:lnTo>
                  <a:lnTo>
                    <a:pt x="52175" y="75834"/>
                  </a:lnTo>
                  <a:lnTo>
                    <a:pt x="53608" y="88835"/>
                  </a:lnTo>
                  <a:lnTo>
                    <a:pt x="56196" y="100818"/>
                  </a:lnTo>
                  <a:lnTo>
                    <a:pt x="60666" y="110874"/>
                  </a:lnTo>
                  <a:lnTo>
                    <a:pt x="67254" y="118690"/>
                  </a:lnTo>
                  <a:lnTo>
                    <a:pt x="75271" y="123970"/>
                  </a:lnTo>
                  <a:lnTo>
                    <a:pt x="83421" y="126180"/>
                  </a:lnTo>
                  <a:lnTo>
                    <a:pt x="90936" y="125335"/>
                  </a:lnTo>
                  <a:lnTo>
                    <a:pt x="97587" y="121872"/>
                  </a:lnTo>
                  <a:lnTo>
                    <a:pt x="103429" y="116360"/>
                  </a:lnTo>
                  <a:lnTo>
                    <a:pt x="108616" y="109350"/>
                  </a:lnTo>
                  <a:lnTo>
                    <a:pt x="113497" y="102100"/>
                  </a:lnTo>
                  <a:lnTo>
                    <a:pt x="119329" y="96779"/>
                  </a:lnTo>
                  <a:lnTo>
                    <a:pt x="126257" y="94884"/>
                  </a:lnTo>
                  <a:lnTo>
                    <a:pt x="132306" y="96723"/>
                  </a:lnTo>
                  <a:lnTo>
                    <a:pt x="136903" y="101833"/>
                  </a:lnTo>
                  <a:lnTo>
                    <a:pt x="140373" y="109356"/>
                  </a:lnTo>
                  <a:lnTo>
                    <a:pt x="143325" y="118324"/>
                  </a:lnTo>
                  <a:lnTo>
                    <a:pt x="146165" y="128066"/>
                  </a:lnTo>
                  <a:lnTo>
                    <a:pt x="149072" y="138204"/>
                  </a:lnTo>
                  <a:lnTo>
                    <a:pt x="152101" y="148538"/>
                  </a:lnTo>
                  <a:lnTo>
                    <a:pt x="155251" y="158984"/>
                  </a:lnTo>
                  <a:lnTo>
                    <a:pt x="158502" y="169984"/>
                  </a:lnTo>
                  <a:lnTo>
                    <a:pt x="161830" y="182434"/>
                  </a:lnTo>
                  <a:lnTo>
                    <a:pt x="165213" y="196706"/>
                  </a:lnTo>
                  <a:lnTo>
                    <a:pt x="168635" y="212533"/>
                  </a:lnTo>
                  <a:lnTo>
                    <a:pt x="172086" y="229300"/>
                  </a:lnTo>
                  <a:lnTo>
                    <a:pt x="175556" y="246537"/>
                  </a:lnTo>
                  <a:lnTo>
                    <a:pt x="179039" y="263821"/>
                  </a:lnTo>
                  <a:lnTo>
                    <a:pt x="182531" y="280718"/>
                  </a:lnTo>
                  <a:lnTo>
                    <a:pt x="186019" y="297035"/>
                  </a:lnTo>
                  <a:lnTo>
                    <a:pt x="189175" y="312617"/>
                  </a:lnTo>
                  <a:lnTo>
                    <a:pt x="191382" y="327247"/>
                  </a:lnTo>
                  <a:lnTo>
                    <a:pt x="192377" y="340913"/>
                  </a:lnTo>
                  <a:lnTo>
                    <a:pt x="192060" y="353906"/>
                  </a:lnTo>
                  <a:lnTo>
                    <a:pt x="190326" y="366713"/>
                  </a:lnTo>
                  <a:lnTo>
                    <a:pt x="187266" y="379623"/>
                  </a:lnTo>
                  <a:lnTo>
                    <a:pt x="182940" y="392415"/>
                  </a:lnTo>
                  <a:lnTo>
                    <a:pt x="177295" y="404477"/>
                  </a:lnTo>
                  <a:lnTo>
                    <a:pt x="170426" y="415517"/>
                  </a:lnTo>
                  <a:lnTo>
                    <a:pt x="162545" y="425558"/>
                  </a:lnTo>
                  <a:lnTo>
                    <a:pt x="153886" y="434763"/>
                  </a:lnTo>
                  <a:lnTo>
                    <a:pt x="144659" y="443324"/>
                  </a:lnTo>
                  <a:lnTo>
                    <a:pt x="135194" y="451413"/>
                  </a:lnTo>
                  <a:lnTo>
                    <a:pt x="125920" y="459166"/>
                  </a:lnTo>
                  <a:lnTo>
                    <a:pt x="117046" y="466680"/>
                  </a:lnTo>
                  <a:lnTo>
                    <a:pt x="108274" y="473864"/>
                  </a:lnTo>
                  <a:lnTo>
                    <a:pt x="98930" y="480462"/>
                  </a:lnTo>
                  <a:lnTo>
                    <a:pt x="88681" y="486386"/>
                  </a:lnTo>
                  <a:lnTo>
                    <a:pt x="77676" y="491856"/>
                  </a:lnTo>
                  <a:lnTo>
                    <a:pt x="66363" y="497294"/>
                  </a:lnTo>
                  <a:lnTo>
                    <a:pt x="55056" y="502948"/>
                  </a:lnTo>
                  <a:lnTo>
                    <a:pt x="44143" y="508581"/>
                  </a:lnTo>
                  <a:lnTo>
                    <a:pt x="32982" y="514126"/>
                  </a:lnTo>
                  <a:lnTo>
                    <a:pt x="19481" y="520076"/>
                  </a:lnTo>
                  <a:lnTo>
                    <a:pt x="0" y="527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62706" y="3372382"/>
              <a:ext cx="143740" cy="242945"/>
            </a:xfrm>
            <a:custGeom>
              <a:avLst/>
              <a:gdLst/>
              <a:ahLst/>
              <a:cxnLst/>
              <a:rect l="0" t="0" r="0" b="0"/>
              <a:pathLst>
                <a:path w="143740" h="242945">
                  <a:moveTo>
                    <a:pt x="27926" y="133607"/>
                  </a:moveTo>
                  <a:lnTo>
                    <a:pt x="36727" y="130674"/>
                  </a:lnTo>
                  <a:lnTo>
                    <a:pt x="45074" y="127891"/>
                  </a:lnTo>
                  <a:lnTo>
                    <a:pt x="53768" y="124983"/>
                  </a:lnTo>
                  <a:lnTo>
                    <a:pt x="62716" y="121597"/>
                  </a:lnTo>
                  <a:lnTo>
                    <a:pt x="71563" y="117135"/>
                  </a:lnTo>
                  <a:lnTo>
                    <a:pt x="80097" y="111364"/>
                  </a:lnTo>
                  <a:lnTo>
                    <a:pt x="88113" y="104375"/>
                  </a:lnTo>
                  <a:lnTo>
                    <a:pt x="95342" y="96391"/>
                  </a:lnTo>
                  <a:lnTo>
                    <a:pt x="101709" y="87646"/>
                  </a:lnTo>
                  <a:lnTo>
                    <a:pt x="106984" y="78182"/>
                  </a:lnTo>
                  <a:lnTo>
                    <a:pt x="110705" y="67852"/>
                  </a:lnTo>
                  <a:lnTo>
                    <a:pt x="112757" y="56655"/>
                  </a:lnTo>
                  <a:lnTo>
                    <a:pt x="113170" y="45036"/>
                  </a:lnTo>
                  <a:lnTo>
                    <a:pt x="111935" y="33769"/>
                  </a:lnTo>
                  <a:lnTo>
                    <a:pt x="109212" y="23281"/>
                  </a:lnTo>
                  <a:lnTo>
                    <a:pt x="105114" y="14122"/>
                  </a:lnTo>
                  <a:lnTo>
                    <a:pt x="99623" y="7106"/>
                  </a:lnTo>
                  <a:lnTo>
                    <a:pt x="92858" y="2472"/>
                  </a:lnTo>
                  <a:lnTo>
                    <a:pt x="85046" y="141"/>
                  </a:lnTo>
                  <a:lnTo>
                    <a:pt x="76433" y="0"/>
                  </a:lnTo>
                  <a:lnTo>
                    <a:pt x="67242" y="1756"/>
                  </a:lnTo>
                  <a:lnTo>
                    <a:pt x="57970" y="5185"/>
                  </a:lnTo>
                  <a:lnTo>
                    <a:pt x="49358" y="10218"/>
                  </a:lnTo>
                  <a:lnTo>
                    <a:pt x="41756" y="16671"/>
                  </a:lnTo>
                  <a:lnTo>
                    <a:pt x="35161" y="24273"/>
                  </a:lnTo>
                  <a:lnTo>
                    <a:pt x="29415" y="32745"/>
                  </a:lnTo>
                  <a:lnTo>
                    <a:pt x="24326" y="41851"/>
                  </a:lnTo>
                  <a:lnTo>
                    <a:pt x="19719" y="51404"/>
                  </a:lnTo>
                  <a:lnTo>
                    <a:pt x="15457" y="61270"/>
                  </a:lnTo>
                  <a:lnTo>
                    <a:pt x="11439" y="71355"/>
                  </a:lnTo>
                  <a:lnTo>
                    <a:pt x="7755" y="81754"/>
                  </a:lnTo>
                  <a:lnTo>
                    <a:pt x="4660" y="92728"/>
                  </a:lnTo>
                  <a:lnTo>
                    <a:pt x="2251" y="104375"/>
                  </a:lnTo>
                  <a:lnTo>
                    <a:pt x="635" y="116638"/>
                  </a:lnTo>
                  <a:lnTo>
                    <a:pt x="0" y="129402"/>
                  </a:lnTo>
                  <a:lnTo>
                    <a:pt x="357" y="142541"/>
                  </a:lnTo>
                  <a:lnTo>
                    <a:pt x="1733" y="155788"/>
                  </a:lnTo>
                  <a:lnTo>
                    <a:pt x="4251" y="168755"/>
                  </a:lnTo>
                  <a:lnTo>
                    <a:pt x="7875" y="181247"/>
                  </a:lnTo>
                  <a:lnTo>
                    <a:pt x="12597" y="193093"/>
                  </a:lnTo>
                  <a:lnTo>
                    <a:pt x="18514" y="204055"/>
                  </a:lnTo>
                  <a:lnTo>
                    <a:pt x="25574" y="214087"/>
                  </a:lnTo>
                  <a:lnTo>
                    <a:pt x="33754" y="222977"/>
                  </a:lnTo>
                  <a:lnTo>
                    <a:pt x="43148" y="230277"/>
                  </a:lnTo>
                  <a:lnTo>
                    <a:pt x="53685" y="235888"/>
                  </a:lnTo>
                  <a:lnTo>
                    <a:pt x="65015" y="239843"/>
                  </a:lnTo>
                  <a:lnTo>
                    <a:pt x="76611" y="242139"/>
                  </a:lnTo>
                  <a:lnTo>
                    <a:pt x="88141" y="242944"/>
                  </a:lnTo>
                  <a:lnTo>
                    <a:pt x="99220" y="242504"/>
                  </a:lnTo>
                  <a:lnTo>
                    <a:pt x="110517" y="240902"/>
                  </a:lnTo>
                  <a:lnTo>
                    <a:pt x="124137" y="236884"/>
                  </a:lnTo>
                  <a:lnTo>
                    <a:pt x="143739" y="228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22300" y="3379647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212297" y="2934"/>
                  </a:lnTo>
                  <a:lnTo>
                    <a:pt x="203951" y="5716"/>
                  </a:lnTo>
                  <a:lnTo>
                    <a:pt x="195252" y="8616"/>
                  </a:lnTo>
                  <a:lnTo>
                    <a:pt x="186131" y="11656"/>
                  </a:lnTo>
                  <a:lnTo>
                    <a:pt x="176636" y="14821"/>
                  </a:lnTo>
                  <a:lnTo>
                    <a:pt x="166844" y="18085"/>
                  </a:lnTo>
                  <a:lnTo>
                    <a:pt x="156830" y="21423"/>
                  </a:lnTo>
                  <a:lnTo>
                    <a:pt x="146656" y="24815"/>
                  </a:lnTo>
                  <a:lnTo>
                    <a:pt x="136370" y="28243"/>
                  </a:lnTo>
                  <a:lnTo>
                    <a:pt x="126006" y="31698"/>
                  </a:lnTo>
                  <a:lnTo>
                    <a:pt x="115588" y="35171"/>
                  </a:lnTo>
                  <a:lnTo>
                    <a:pt x="105130" y="38655"/>
                  </a:lnTo>
                  <a:lnTo>
                    <a:pt x="94478" y="42148"/>
                  </a:lnTo>
                  <a:lnTo>
                    <a:pt x="83335" y="45647"/>
                  </a:lnTo>
                  <a:lnTo>
                    <a:pt x="71585" y="49144"/>
                  </a:lnTo>
                  <a:lnTo>
                    <a:pt x="59488" y="52488"/>
                  </a:lnTo>
                  <a:lnTo>
                    <a:pt x="46195" y="55709"/>
                  </a:lnTo>
                  <a:lnTo>
                    <a:pt x="28301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06528" y="3295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06528" y="34744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11896" y="3242777"/>
              <a:ext cx="2" cy="379027"/>
            </a:xfrm>
            <a:custGeom>
              <a:avLst/>
              <a:gdLst/>
              <a:ahLst/>
              <a:cxnLst/>
              <a:rect l="0" t="0" r="0" b="0"/>
              <a:pathLst>
                <a:path w="2" h="379027">
                  <a:moveTo>
                    <a:pt x="0" y="0"/>
                  </a:moveTo>
                  <a:lnTo>
                    <a:pt x="1" y="11869"/>
                  </a:lnTo>
                  <a:lnTo>
                    <a:pt x="1" y="24279"/>
                  </a:lnTo>
                  <a:lnTo>
                    <a:pt x="1" y="38470"/>
                  </a:lnTo>
                  <a:lnTo>
                    <a:pt x="1" y="54350"/>
                  </a:lnTo>
                  <a:lnTo>
                    <a:pt x="1" y="71643"/>
                  </a:lnTo>
                  <a:lnTo>
                    <a:pt x="1" y="90023"/>
                  </a:lnTo>
                  <a:lnTo>
                    <a:pt x="1" y="108877"/>
                  </a:lnTo>
                  <a:lnTo>
                    <a:pt x="1" y="127359"/>
                  </a:lnTo>
                  <a:lnTo>
                    <a:pt x="1" y="145048"/>
                  </a:lnTo>
                  <a:lnTo>
                    <a:pt x="1" y="162210"/>
                  </a:lnTo>
                  <a:lnTo>
                    <a:pt x="1" y="179572"/>
                  </a:lnTo>
                  <a:lnTo>
                    <a:pt x="1" y="197556"/>
                  </a:lnTo>
                  <a:lnTo>
                    <a:pt x="1" y="216247"/>
                  </a:lnTo>
                  <a:lnTo>
                    <a:pt x="1" y="235568"/>
                  </a:lnTo>
                  <a:lnTo>
                    <a:pt x="1" y="255380"/>
                  </a:lnTo>
                  <a:lnTo>
                    <a:pt x="1" y="275227"/>
                  </a:lnTo>
                  <a:lnTo>
                    <a:pt x="1" y="294393"/>
                  </a:lnTo>
                  <a:lnTo>
                    <a:pt x="1" y="312518"/>
                  </a:lnTo>
                  <a:lnTo>
                    <a:pt x="1" y="329013"/>
                  </a:lnTo>
                  <a:lnTo>
                    <a:pt x="0" y="344493"/>
                  </a:lnTo>
                  <a:lnTo>
                    <a:pt x="0" y="36031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75026" y="3327005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2758" y="2866"/>
                  </a:lnTo>
                  <a:lnTo>
                    <a:pt x="213771" y="5009"/>
                  </a:lnTo>
                  <a:lnTo>
                    <a:pt x="203776" y="6616"/>
                  </a:lnTo>
                  <a:lnTo>
                    <a:pt x="192795" y="7970"/>
                  </a:lnTo>
                  <a:lnTo>
                    <a:pt x="180984" y="9466"/>
                  </a:lnTo>
                  <a:lnTo>
                    <a:pt x="168526" y="11317"/>
                  </a:lnTo>
                  <a:lnTo>
                    <a:pt x="155588" y="13557"/>
                  </a:lnTo>
                  <a:lnTo>
                    <a:pt x="142307" y="16138"/>
                  </a:lnTo>
                  <a:lnTo>
                    <a:pt x="128785" y="18992"/>
                  </a:lnTo>
                  <a:lnTo>
                    <a:pt x="115097" y="22214"/>
                  </a:lnTo>
                  <a:lnTo>
                    <a:pt x="101295" y="26055"/>
                  </a:lnTo>
                  <a:lnTo>
                    <a:pt x="87420" y="30592"/>
                  </a:lnTo>
                  <a:lnTo>
                    <a:pt x="73526" y="35456"/>
                  </a:lnTo>
                  <a:lnTo>
                    <a:pt x="58004" y="40392"/>
                  </a:lnTo>
                  <a:lnTo>
                    <a:pt x="36140" y="458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45266" y="3414024"/>
              <a:ext cx="130412" cy="197958"/>
            </a:xfrm>
            <a:custGeom>
              <a:avLst/>
              <a:gdLst/>
              <a:ahLst/>
              <a:cxnLst/>
              <a:rect l="0" t="0" r="0" b="0"/>
              <a:pathLst>
                <a:path w="130412" h="197958">
                  <a:moveTo>
                    <a:pt x="71915" y="7737"/>
                  </a:moveTo>
                  <a:lnTo>
                    <a:pt x="65737" y="2231"/>
                  </a:lnTo>
                  <a:lnTo>
                    <a:pt x="58278" y="0"/>
                  </a:lnTo>
                  <a:lnTo>
                    <a:pt x="50627" y="590"/>
                  </a:lnTo>
                  <a:lnTo>
                    <a:pt x="43328" y="3160"/>
                  </a:lnTo>
                  <a:lnTo>
                    <a:pt x="36282" y="7126"/>
                  </a:lnTo>
                  <a:lnTo>
                    <a:pt x="29511" y="12232"/>
                  </a:lnTo>
                  <a:lnTo>
                    <a:pt x="23244" y="18484"/>
                  </a:lnTo>
                  <a:lnTo>
                    <a:pt x="17577" y="25805"/>
                  </a:lnTo>
                  <a:lnTo>
                    <a:pt x="12633" y="34179"/>
                  </a:lnTo>
                  <a:lnTo>
                    <a:pt x="8617" y="43712"/>
                  </a:lnTo>
                  <a:lnTo>
                    <a:pt x="5549" y="54351"/>
                  </a:lnTo>
                  <a:lnTo>
                    <a:pt x="3303" y="65920"/>
                  </a:lnTo>
                  <a:lnTo>
                    <a:pt x="1705" y="78211"/>
                  </a:lnTo>
                  <a:lnTo>
                    <a:pt x="595" y="91029"/>
                  </a:lnTo>
                  <a:lnTo>
                    <a:pt x="0" y="104059"/>
                  </a:lnTo>
                  <a:lnTo>
                    <a:pt x="124" y="116880"/>
                  </a:lnTo>
                  <a:lnTo>
                    <a:pt x="1022" y="129279"/>
                  </a:lnTo>
                  <a:lnTo>
                    <a:pt x="2608" y="141232"/>
                  </a:lnTo>
                  <a:lnTo>
                    <a:pt x="4743" y="152799"/>
                  </a:lnTo>
                  <a:lnTo>
                    <a:pt x="7304" y="164050"/>
                  </a:lnTo>
                  <a:lnTo>
                    <a:pt x="10669" y="174572"/>
                  </a:lnTo>
                  <a:lnTo>
                    <a:pt x="15670" y="183509"/>
                  </a:lnTo>
                  <a:lnTo>
                    <a:pt x="22626" y="190509"/>
                  </a:lnTo>
                  <a:lnTo>
                    <a:pt x="31232" y="195378"/>
                  </a:lnTo>
                  <a:lnTo>
                    <a:pt x="40843" y="197830"/>
                  </a:lnTo>
                  <a:lnTo>
                    <a:pt x="50969" y="197957"/>
                  </a:lnTo>
                  <a:lnTo>
                    <a:pt x="61171" y="196129"/>
                  </a:lnTo>
                  <a:lnTo>
                    <a:pt x="71007" y="192784"/>
                  </a:lnTo>
                  <a:lnTo>
                    <a:pt x="80277" y="188316"/>
                  </a:lnTo>
                  <a:lnTo>
                    <a:pt x="88822" y="182880"/>
                  </a:lnTo>
                  <a:lnTo>
                    <a:pt x="96422" y="176409"/>
                  </a:lnTo>
                  <a:lnTo>
                    <a:pt x="103055" y="168947"/>
                  </a:lnTo>
                  <a:lnTo>
                    <a:pt x="108851" y="160650"/>
                  </a:lnTo>
                  <a:lnTo>
                    <a:pt x="113986" y="151701"/>
                  </a:lnTo>
                  <a:lnTo>
                    <a:pt x="118626" y="142268"/>
                  </a:lnTo>
                  <a:lnTo>
                    <a:pt x="122744" y="132322"/>
                  </a:lnTo>
                  <a:lnTo>
                    <a:pt x="126140" y="121661"/>
                  </a:lnTo>
                  <a:lnTo>
                    <a:pt x="128748" y="110238"/>
                  </a:lnTo>
                  <a:lnTo>
                    <a:pt x="130331" y="98465"/>
                  </a:lnTo>
                  <a:lnTo>
                    <a:pt x="130411" y="87095"/>
                  </a:lnTo>
                  <a:lnTo>
                    <a:pt x="128868" y="76523"/>
                  </a:lnTo>
                  <a:lnTo>
                    <a:pt x="125882" y="66799"/>
                  </a:lnTo>
                  <a:lnTo>
                    <a:pt x="121744" y="57806"/>
                  </a:lnTo>
                  <a:lnTo>
                    <a:pt x="116740" y="49392"/>
                  </a:lnTo>
                  <a:lnTo>
                    <a:pt x="111031" y="41515"/>
                  </a:lnTo>
                  <a:lnTo>
                    <a:pt x="103882" y="33387"/>
                  </a:lnTo>
                  <a:lnTo>
                    <a:pt x="92432" y="231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48849" y="3390176"/>
              <a:ext cx="252686" cy="210571"/>
            </a:xfrm>
            <a:custGeom>
              <a:avLst/>
              <a:gdLst/>
              <a:ahLst/>
              <a:cxnLst/>
              <a:rect l="0" t="0" r="0" b="0"/>
              <a:pathLst>
                <a:path w="252686" h="210571">
                  <a:moveTo>
                    <a:pt x="252685" y="0"/>
                  </a:moveTo>
                  <a:lnTo>
                    <a:pt x="246749" y="5800"/>
                  </a:lnTo>
                  <a:lnTo>
                    <a:pt x="240545" y="10725"/>
                  </a:lnTo>
                  <a:lnTo>
                    <a:pt x="233450" y="15237"/>
                  </a:lnTo>
                  <a:lnTo>
                    <a:pt x="225509" y="19803"/>
                  </a:lnTo>
                  <a:lnTo>
                    <a:pt x="216862" y="25113"/>
                  </a:lnTo>
                  <a:lnTo>
                    <a:pt x="207667" y="31482"/>
                  </a:lnTo>
                  <a:lnTo>
                    <a:pt x="198068" y="38884"/>
                  </a:lnTo>
                  <a:lnTo>
                    <a:pt x="188179" y="47153"/>
                  </a:lnTo>
                  <a:lnTo>
                    <a:pt x="178082" y="56087"/>
                  </a:lnTo>
                  <a:lnTo>
                    <a:pt x="167675" y="65509"/>
                  </a:lnTo>
                  <a:lnTo>
                    <a:pt x="156698" y="75279"/>
                  </a:lnTo>
                  <a:lnTo>
                    <a:pt x="145058" y="85287"/>
                  </a:lnTo>
                  <a:lnTo>
                    <a:pt x="133141" y="95293"/>
                  </a:lnTo>
                  <a:lnTo>
                    <a:pt x="121673" y="104938"/>
                  </a:lnTo>
                  <a:lnTo>
                    <a:pt x="111025" y="114059"/>
                  </a:lnTo>
                  <a:lnTo>
                    <a:pt x="100911" y="122829"/>
                  </a:lnTo>
                  <a:lnTo>
                    <a:pt x="90592" y="131638"/>
                  </a:lnTo>
                  <a:lnTo>
                    <a:pt x="79652" y="140717"/>
                  </a:lnTo>
                  <a:lnTo>
                    <a:pt x="68167" y="150120"/>
                  </a:lnTo>
                  <a:lnTo>
                    <a:pt x="56523" y="159819"/>
                  </a:lnTo>
                  <a:lnTo>
                    <a:pt x="44996" y="169742"/>
                  </a:lnTo>
                  <a:lnTo>
                    <a:pt x="34132" y="179373"/>
                  </a:lnTo>
                  <a:lnTo>
                    <a:pt x="23753" y="188717"/>
                  </a:lnTo>
                  <a:lnTo>
                    <a:pt x="12952" y="19859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69907" y="3400704"/>
              <a:ext cx="210570" cy="242157"/>
            </a:xfrm>
            <a:custGeom>
              <a:avLst/>
              <a:gdLst/>
              <a:ahLst/>
              <a:cxnLst/>
              <a:rect l="0" t="0" r="0" b="0"/>
              <a:pathLst>
                <a:path w="210570" h="242157">
                  <a:moveTo>
                    <a:pt x="0" y="0"/>
                  </a:moveTo>
                  <a:lnTo>
                    <a:pt x="5934" y="5935"/>
                  </a:lnTo>
                  <a:lnTo>
                    <a:pt x="12140" y="12140"/>
                  </a:lnTo>
                  <a:lnTo>
                    <a:pt x="19230" y="19231"/>
                  </a:lnTo>
                  <a:lnTo>
                    <a:pt x="26997" y="26999"/>
                  </a:lnTo>
                  <a:lnTo>
                    <a:pt x="34996" y="34996"/>
                  </a:lnTo>
                  <a:lnTo>
                    <a:pt x="42937" y="42937"/>
                  </a:lnTo>
                  <a:lnTo>
                    <a:pt x="50711" y="50712"/>
                  </a:lnTo>
                  <a:lnTo>
                    <a:pt x="58304" y="58305"/>
                  </a:lnTo>
                  <a:lnTo>
                    <a:pt x="65741" y="65742"/>
                  </a:lnTo>
                  <a:lnTo>
                    <a:pt x="73056" y="73057"/>
                  </a:lnTo>
                  <a:lnTo>
                    <a:pt x="80281" y="80282"/>
                  </a:lnTo>
                  <a:lnTo>
                    <a:pt x="87442" y="87443"/>
                  </a:lnTo>
                  <a:lnTo>
                    <a:pt x="94557" y="94558"/>
                  </a:lnTo>
                  <a:lnTo>
                    <a:pt x="101642" y="101643"/>
                  </a:lnTo>
                  <a:lnTo>
                    <a:pt x="108705" y="108710"/>
                  </a:lnTo>
                  <a:lnTo>
                    <a:pt x="115753" y="115931"/>
                  </a:lnTo>
                  <a:lnTo>
                    <a:pt x="122792" y="123618"/>
                  </a:lnTo>
                  <a:lnTo>
                    <a:pt x="129824" y="131904"/>
                  </a:lnTo>
                  <a:lnTo>
                    <a:pt x="136852" y="140757"/>
                  </a:lnTo>
                  <a:lnTo>
                    <a:pt x="143877" y="150079"/>
                  </a:lnTo>
                  <a:lnTo>
                    <a:pt x="150899" y="159753"/>
                  </a:lnTo>
                  <a:lnTo>
                    <a:pt x="157921" y="169520"/>
                  </a:lnTo>
                  <a:lnTo>
                    <a:pt x="164942" y="178998"/>
                  </a:lnTo>
                  <a:lnTo>
                    <a:pt x="171958" y="187999"/>
                  </a:lnTo>
                  <a:lnTo>
                    <a:pt x="178859" y="196602"/>
                  </a:lnTo>
                  <a:lnTo>
                    <a:pt x="186210" y="206107"/>
                  </a:lnTo>
                  <a:lnTo>
                    <a:pt x="195778" y="219584"/>
                  </a:lnTo>
                  <a:lnTo>
                    <a:pt x="21056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7422591" y="842279"/>
            <a:ext cx="400083" cy="52644"/>
          </a:xfrm>
          <a:custGeom>
            <a:avLst/>
            <a:gdLst/>
            <a:ahLst/>
            <a:cxnLst/>
            <a:rect l="0" t="0" r="0" b="0"/>
            <a:pathLst>
              <a:path w="400083" h="52644">
                <a:moveTo>
                  <a:pt x="400082" y="0"/>
                </a:moveTo>
                <a:lnTo>
                  <a:pt x="385413" y="2934"/>
                </a:lnTo>
                <a:lnTo>
                  <a:pt x="371502" y="5716"/>
                </a:lnTo>
                <a:lnTo>
                  <a:pt x="357003" y="8621"/>
                </a:lnTo>
                <a:lnTo>
                  <a:pt x="341802" y="11834"/>
                </a:lnTo>
                <a:lnTo>
                  <a:pt x="325977" y="15647"/>
                </a:lnTo>
                <a:lnTo>
                  <a:pt x="309653" y="20160"/>
                </a:lnTo>
                <a:lnTo>
                  <a:pt x="292789" y="25150"/>
                </a:lnTo>
                <a:lnTo>
                  <a:pt x="275186" y="30190"/>
                </a:lnTo>
                <a:lnTo>
                  <a:pt x="256784" y="35017"/>
                </a:lnTo>
                <a:lnTo>
                  <a:pt x="237512" y="39392"/>
                </a:lnTo>
                <a:lnTo>
                  <a:pt x="217204" y="43024"/>
                </a:lnTo>
                <a:lnTo>
                  <a:pt x="195885" y="45833"/>
                </a:lnTo>
                <a:lnTo>
                  <a:pt x="174197" y="47905"/>
                </a:lnTo>
                <a:lnTo>
                  <a:pt x="153248" y="49387"/>
                </a:lnTo>
                <a:lnTo>
                  <a:pt x="133599" y="50424"/>
                </a:lnTo>
                <a:lnTo>
                  <a:pt x="114966" y="51140"/>
                </a:lnTo>
                <a:lnTo>
                  <a:pt x="96540" y="51629"/>
                </a:lnTo>
                <a:lnTo>
                  <a:pt x="77833" y="51961"/>
                </a:lnTo>
                <a:lnTo>
                  <a:pt x="59588" y="52186"/>
                </a:lnTo>
                <a:lnTo>
                  <a:pt x="41822" y="52362"/>
                </a:lnTo>
                <a:lnTo>
                  <a:pt x="22960" y="52505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4033542" y="4221583"/>
            <a:ext cx="4589298" cy="860469"/>
            <a:chOff x="4033542" y="4221583"/>
            <a:chExt cx="4589298" cy="860469"/>
          </a:xfrm>
        </p:grpSpPr>
        <p:sp>
          <p:nvSpPr>
            <p:cNvPr id="95" name="Freeform 94"/>
            <p:cNvSpPr/>
            <p:nvPr/>
          </p:nvSpPr>
          <p:spPr>
            <a:xfrm>
              <a:off x="4179813" y="4379647"/>
              <a:ext cx="183653" cy="321875"/>
            </a:xfrm>
            <a:custGeom>
              <a:avLst/>
              <a:gdLst/>
              <a:ahLst/>
              <a:cxnLst/>
              <a:rect l="0" t="0" r="0" b="0"/>
              <a:pathLst>
                <a:path w="183653" h="321875">
                  <a:moveTo>
                    <a:pt x="0" y="63379"/>
                  </a:moveTo>
                  <a:lnTo>
                    <a:pt x="3001" y="54577"/>
                  </a:lnTo>
                  <a:lnTo>
                    <a:pt x="6424" y="46231"/>
                  </a:lnTo>
                  <a:lnTo>
                    <a:pt x="10624" y="37541"/>
                  </a:lnTo>
                  <a:lnTo>
                    <a:pt x="15697" y="28766"/>
                  </a:lnTo>
                  <a:lnTo>
                    <a:pt x="21826" y="20567"/>
                  </a:lnTo>
                  <a:lnTo>
                    <a:pt x="29010" y="13291"/>
                  </a:lnTo>
                  <a:lnTo>
                    <a:pt x="37098" y="7273"/>
                  </a:lnTo>
                  <a:lnTo>
                    <a:pt x="45893" y="2989"/>
                  </a:lnTo>
                  <a:lnTo>
                    <a:pt x="55204" y="531"/>
                  </a:lnTo>
                  <a:lnTo>
                    <a:pt x="64555" y="0"/>
                  </a:lnTo>
                  <a:lnTo>
                    <a:pt x="73220" y="1681"/>
                  </a:lnTo>
                  <a:lnTo>
                    <a:pt x="80857" y="5514"/>
                  </a:lnTo>
                  <a:lnTo>
                    <a:pt x="87475" y="11169"/>
                  </a:lnTo>
                  <a:lnTo>
                    <a:pt x="93236" y="18245"/>
                  </a:lnTo>
                  <a:lnTo>
                    <a:pt x="98327" y="26373"/>
                  </a:lnTo>
                  <a:lnTo>
                    <a:pt x="102594" y="35422"/>
                  </a:lnTo>
                  <a:lnTo>
                    <a:pt x="105565" y="45472"/>
                  </a:lnTo>
                  <a:lnTo>
                    <a:pt x="107079" y="56486"/>
                  </a:lnTo>
                  <a:lnTo>
                    <a:pt x="107114" y="68153"/>
                  </a:lnTo>
                  <a:lnTo>
                    <a:pt x="105617" y="79983"/>
                  </a:lnTo>
                  <a:lnTo>
                    <a:pt x="102756" y="91676"/>
                  </a:lnTo>
                  <a:lnTo>
                    <a:pt x="100104" y="102880"/>
                  </a:lnTo>
                  <a:lnTo>
                    <a:pt x="100891" y="112573"/>
                  </a:lnTo>
                  <a:lnTo>
                    <a:pt x="105850" y="120073"/>
                  </a:lnTo>
                  <a:lnTo>
                    <a:pt x="112912" y="126191"/>
                  </a:lnTo>
                  <a:lnTo>
                    <a:pt x="120903" y="132009"/>
                  </a:lnTo>
                  <a:lnTo>
                    <a:pt x="129130" y="138343"/>
                  </a:lnTo>
                  <a:lnTo>
                    <a:pt x="137255" y="145512"/>
                  </a:lnTo>
                  <a:lnTo>
                    <a:pt x="145164" y="153514"/>
                  </a:lnTo>
                  <a:lnTo>
                    <a:pt x="152853" y="162214"/>
                  </a:lnTo>
                  <a:lnTo>
                    <a:pt x="160348" y="171461"/>
                  </a:lnTo>
                  <a:lnTo>
                    <a:pt x="167363" y="181440"/>
                  </a:lnTo>
                  <a:lnTo>
                    <a:pt x="173323" y="192651"/>
                  </a:lnTo>
                  <a:lnTo>
                    <a:pt x="177993" y="205258"/>
                  </a:lnTo>
                  <a:lnTo>
                    <a:pt x="181299" y="218809"/>
                  </a:lnTo>
                  <a:lnTo>
                    <a:pt x="183152" y="232444"/>
                  </a:lnTo>
                  <a:lnTo>
                    <a:pt x="183652" y="245646"/>
                  </a:lnTo>
                  <a:lnTo>
                    <a:pt x="182869" y="258101"/>
                  </a:lnTo>
                  <a:lnTo>
                    <a:pt x="180757" y="269539"/>
                  </a:lnTo>
                  <a:lnTo>
                    <a:pt x="177409" y="279927"/>
                  </a:lnTo>
                  <a:lnTo>
                    <a:pt x="172875" y="289242"/>
                  </a:lnTo>
                  <a:lnTo>
                    <a:pt x="167084" y="297368"/>
                  </a:lnTo>
                  <a:lnTo>
                    <a:pt x="160105" y="304353"/>
                  </a:lnTo>
                  <a:lnTo>
                    <a:pt x="151808" y="310217"/>
                  </a:lnTo>
                  <a:lnTo>
                    <a:pt x="141804" y="314866"/>
                  </a:lnTo>
                  <a:lnTo>
                    <a:pt x="130043" y="318361"/>
                  </a:lnTo>
                  <a:lnTo>
                    <a:pt x="117077" y="320726"/>
                  </a:lnTo>
                  <a:lnTo>
                    <a:pt x="103844" y="321874"/>
                  </a:lnTo>
                  <a:lnTo>
                    <a:pt x="90920" y="321873"/>
                  </a:lnTo>
                  <a:lnTo>
                    <a:pt x="78751" y="321070"/>
                  </a:lnTo>
                  <a:lnTo>
                    <a:pt x="66530" y="319921"/>
                  </a:lnTo>
                  <a:lnTo>
                    <a:pt x="52074" y="318328"/>
                  </a:lnTo>
                  <a:lnTo>
                    <a:pt x="31586" y="3160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33542" y="4333132"/>
              <a:ext cx="461454" cy="497624"/>
            </a:xfrm>
            <a:custGeom>
              <a:avLst/>
              <a:gdLst/>
              <a:ahLst/>
              <a:cxnLst/>
              <a:rect l="0" t="0" r="0" b="0"/>
              <a:pathLst>
                <a:path w="461454" h="497624">
                  <a:moveTo>
                    <a:pt x="272613" y="4609"/>
                  </a:moveTo>
                  <a:lnTo>
                    <a:pt x="263812" y="1809"/>
                  </a:lnTo>
                  <a:lnTo>
                    <a:pt x="255465" y="307"/>
                  </a:lnTo>
                  <a:lnTo>
                    <a:pt x="246766" y="0"/>
                  </a:lnTo>
                  <a:lnTo>
                    <a:pt x="237646" y="680"/>
                  </a:lnTo>
                  <a:lnTo>
                    <a:pt x="228150" y="2147"/>
                  </a:lnTo>
                  <a:lnTo>
                    <a:pt x="218354" y="4217"/>
                  </a:lnTo>
                  <a:lnTo>
                    <a:pt x="208168" y="6726"/>
                  </a:lnTo>
                  <a:lnTo>
                    <a:pt x="197345" y="9549"/>
                  </a:lnTo>
                  <a:lnTo>
                    <a:pt x="185805" y="12600"/>
                  </a:lnTo>
                  <a:lnTo>
                    <a:pt x="173615" y="16139"/>
                  </a:lnTo>
                  <a:lnTo>
                    <a:pt x="160901" y="20732"/>
                  </a:lnTo>
                  <a:lnTo>
                    <a:pt x="147796" y="26600"/>
                  </a:lnTo>
                  <a:lnTo>
                    <a:pt x="134572" y="33491"/>
                  </a:lnTo>
                  <a:lnTo>
                    <a:pt x="121621" y="40881"/>
                  </a:lnTo>
                  <a:lnTo>
                    <a:pt x="109139" y="48411"/>
                  </a:lnTo>
                  <a:lnTo>
                    <a:pt x="97300" y="56076"/>
                  </a:lnTo>
                  <a:lnTo>
                    <a:pt x="86343" y="64126"/>
                  </a:lnTo>
                  <a:lnTo>
                    <a:pt x="76305" y="72693"/>
                  </a:lnTo>
                  <a:lnTo>
                    <a:pt x="67072" y="81921"/>
                  </a:lnTo>
                  <a:lnTo>
                    <a:pt x="58475" y="92033"/>
                  </a:lnTo>
                  <a:lnTo>
                    <a:pt x="50355" y="103068"/>
                  </a:lnTo>
                  <a:lnTo>
                    <a:pt x="42577" y="115075"/>
                  </a:lnTo>
                  <a:lnTo>
                    <a:pt x="35039" y="128191"/>
                  </a:lnTo>
                  <a:lnTo>
                    <a:pt x="27678" y="142382"/>
                  </a:lnTo>
                  <a:lnTo>
                    <a:pt x="20767" y="157317"/>
                  </a:lnTo>
                  <a:lnTo>
                    <a:pt x="14885" y="172487"/>
                  </a:lnTo>
                  <a:lnTo>
                    <a:pt x="10265" y="187583"/>
                  </a:lnTo>
                  <a:lnTo>
                    <a:pt x="6826" y="202651"/>
                  </a:lnTo>
                  <a:lnTo>
                    <a:pt x="4352" y="217986"/>
                  </a:lnTo>
                  <a:lnTo>
                    <a:pt x="2612" y="233744"/>
                  </a:lnTo>
                  <a:lnTo>
                    <a:pt x="1408" y="249768"/>
                  </a:lnTo>
                  <a:lnTo>
                    <a:pt x="584" y="265686"/>
                  </a:lnTo>
                  <a:lnTo>
                    <a:pt x="33" y="281286"/>
                  </a:lnTo>
                  <a:lnTo>
                    <a:pt x="0" y="296526"/>
                  </a:lnTo>
                  <a:lnTo>
                    <a:pt x="1041" y="311444"/>
                  </a:lnTo>
                  <a:lnTo>
                    <a:pt x="3376" y="326110"/>
                  </a:lnTo>
                  <a:lnTo>
                    <a:pt x="6912" y="340586"/>
                  </a:lnTo>
                  <a:lnTo>
                    <a:pt x="11428" y="354926"/>
                  </a:lnTo>
                  <a:lnTo>
                    <a:pt x="16689" y="369161"/>
                  </a:lnTo>
                  <a:lnTo>
                    <a:pt x="22492" y="382993"/>
                  </a:lnTo>
                  <a:lnTo>
                    <a:pt x="28678" y="395829"/>
                  </a:lnTo>
                  <a:lnTo>
                    <a:pt x="35131" y="407424"/>
                  </a:lnTo>
                  <a:lnTo>
                    <a:pt x="41767" y="417854"/>
                  </a:lnTo>
                  <a:lnTo>
                    <a:pt x="48528" y="427327"/>
                  </a:lnTo>
                  <a:lnTo>
                    <a:pt x="55378" y="436072"/>
                  </a:lnTo>
                  <a:lnTo>
                    <a:pt x="62454" y="444286"/>
                  </a:lnTo>
                  <a:lnTo>
                    <a:pt x="70044" y="452123"/>
                  </a:lnTo>
                  <a:lnTo>
                    <a:pt x="78265" y="459694"/>
                  </a:lnTo>
                  <a:lnTo>
                    <a:pt x="87074" y="466917"/>
                  </a:lnTo>
                  <a:lnTo>
                    <a:pt x="96366" y="473541"/>
                  </a:lnTo>
                  <a:lnTo>
                    <a:pt x="106030" y="479473"/>
                  </a:lnTo>
                  <a:lnTo>
                    <a:pt x="116131" y="484607"/>
                  </a:lnTo>
                  <a:lnTo>
                    <a:pt x="126895" y="488758"/>
                  </a:lnTo>
                  <a:lnTo>
                    <a:pt x="138402" y="491919"/>
                  </a:lnTo>
                  <a:lnTo>
                    <a:pt x="150739" y="494228"/>
                  </a:lnTo>
                  <a:lnTo>
                    <a:pt x="164085" y="495869"/>
                  </a:lnTo>
                  <a:lnTo>
                    <a:pt x="178433" y="497008"/>
                  </a:lnTo>
                  <a:lnTo>
                    <a:pt x="193475" y="497623"/>
                  </a:lnTo>
                  <a:lnTo>
                    <a:pt x="208718" y="497512"/>
                  </a:lnTo>
                  <a:lnTo>
                    <a:pt x="223862" y="496623"/>
                  </a:lnTo>
                  <a:lnTo>
                    <a:pt x="238962" y="495043"/>
                  </a:lnTo>
                  <a:lnTo>
                    <a:pt x="254319" y="492912"/>
                  </a:lnTo>
                  <a:lnTo>
                    <a:pt x="270087" y="490363"/>
                  </a:lnTo>
                  <a:lnTo>
                    <a:pt x="285948" y="487346"/>
                  </a:lnTo>
                  <a:lnTo>
                    <a:pt x="301225" y="483642"/>
                  </a:lnTo>
                  <a:lnTo>
                    <a:pt x="315571" y="479188"/>
                  </a:lnTo>
                  <a:lnTo>
                    <a:pt x="328815" y="474062"/>
                  </a:lnTo>
                  <a:lnTo>
                    <a:pt x="340792" y="468396"/>
                  </a:lnTo>
                  <a:lnTo>
                    <a:pt x="351549" y="462325"/>
                  </a:lnTo>
                  <a:lnTo>
                    <a:pt x="361283" y="455960"/>
                  </a:lnTo>
                  <a:lnTo>
                    <a:pt x="370222" y="449388"/>
                  </a:lnTo>
                  <a:lnTo>
                    <a:pt x="378576" y="442673"/>
                  </a:lnTo>
                  <a:lnTo>
                    <a:pt x="386513" y="435859"/>
                  </a:lnTo>
                  <a:lnTo>
                    <a:pt x="394157" y="428978"/>
                  </a:lnTo>
                  <a:lnTo>
                    <a:pt x="401599" y="422047"/>
                  </a:lnTo>
                  <a:lnTo>
                    <a:pt x="408904" y="414917"/>
                  </a:lnTo>
                  <a:lnTo>
                    <a:pt x="416114" y="407292"/>
                  </a:lnTo>
                  <a:lnTo>
                    <a:pt x="423257" y="399047"/>
                  </a:lnTo>
                  <a:lnTo>
                    <a:pt x="430190" y="390221"/>
                  </a:lnTo>
                  <a:lnTo>
                    <a:pt x="436618" y="380918"/>
                  </a:lnTo>
                  <a:lnTo>
                    <a:pt x="442418" y="371247"/>
                  </a:lnTo>
                  <a:lnTo>
                    <a:pt x="447465" y="361143"/>
                  </a:lnTo>
                  <a:lnTo>
                    <a:pt x="451555" y="350374"/>
                  </a:lnTo>
                  <a:lnTo>
                    <a:pt x="454677" y="338870"/>
                  </a:lnTo>
                  <a:lnTo>
                    <a:pt x="456960" y="326704"/>
                  </a:lnTo>
                  <a:lnTo>
                    <a:pt x="458583" y="314006"/>
                  </a:lnTo>
                  <a:lnTo>
                    <a:pt x="459715" y="300906"/>
                  </a:lnTo>
                  <a:lnTo>
                    <a:pt x="460495" y="287516"/>
                  </a:lnTo>
                  <a:lnTo>
                    <a:pt x="461027" y="273922"/>
                  </a:lnTo>
                  <a:lnTo>
                    <a:pt x="461383" y="260184"/>
                  </a:lnTo>
                  <a:lnTo>
                    <a:pt x="461453" y="246349"/>
                  </a:lnTo>
                  <a:lnTo>
                    <a:pt x="460969" y="232448"/>
                  </a:lnTo>
                  <a:lnTo>
                    <a:pt x="459821" y="218502"/>
                  </a:lnTo>
                  <a:lnTo>
                    <a:pt x="457896" y="204526"/>
                  </a:lnTo>
                  <a:lnTo>
                    <a:pt x="455000" y="190529"/>
                  </a:lnTo>
                  <a:lnTo>
                    <a:pt x="451124" y="176523"/>
                  </a:lnTo>
                  <a:lnTo>
                    <a:pt x="446402" y="162677"/>
                  </a:lnTo>
                  <a:lnTo>
                    <a:pt x="441016" y="149299"/>
                  </a:lnTo>
                  <a:lnTo>
                    <a:pt x="435131" y="136523"/>
                  </a:lnTo>
                  <a:lnTo>
                    <a:pt x="428723" y="124316"/>
                  </a:lnTo>
                  <a:lnTo>
                    <a:pt x="421591" y="112578"/>
                  </a:lnTo>
                  <a:lnTo>
                    <a:pt x="413681" y="101198"/>
                  </a:lnTo>
                  <a:lnTo>
                    <a:pt x="405081" y="90080"/>
                  </a:lnTo>
                  <a:lnTo>
                    <a:pt x="395931" y="79148"/>
                  </a:lnTo>
                  <a:lnTo>
                    <a:pt x="386366" y="68349"/>
                  </a:lnTo>
                  <a:lnTo>
                    <a:pt x="376502" y="57807"/>
                  </a:lnTo>
                  <a:lnTo>
                    <a:pt x="366428" y="47802"/>
                  </a:lnTo>
                  <a:lnTo>
                    <a:pt x="356204" y="38452"/>
                  </a:lnTo>
                  <a:lnTo>
                    <a:pt x="345710" y="30038"/>
                  </a:lnTo>
                  <a:lnTo>
                    <a:pt x="334674" y="23065"/>
                  </a:lnTo>
                  <a:lnTo>
                    <a:pt x="322991" y="17683"/>
                  </a:lnTo>
                  <a:lnTo>
                    <a:pt x="310873" y="14053"/>
                  </a:lnTo>
                  <a:lnTo>
                    <a:pt x="298738" y="12508"/>
                  </a:lnTo>
                  <a:lnTo>
                    <a:pt x="286835" y="13019"/>
                  </a:lnTo>
                  <a:lnTo>
                    <a:pt x="275233" y="15124"/>
                  </a:lnTo>
                  <a:lnTo>
                    <a:pt x="263909" y="18130"/>
                  </a:lnTo>
                  <a:lnTo>
                    <a:pt x="252820" y="21552"/>
                  </a:lnTo>
                  <a:lnTo>
                    <a:pt x="242172" y="25174"/>
                  </a:lnTo>
                  <a:lnTo>
                    <a:pt x="231275" y="29421"/>
                  </a:lnTo>
                  <a:lnTo>
                    <a:pt x="218055" y="35776"/>
                  </a:lnTo>
                  <a:lnTo>
                    <a:pt x="198913" y="467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554711" y="4264041"/>
              <a:ext cx="225228" cy="545740"/>
            </a:xfrm>
            <a:custGeom>
              <a:avLst/>
              <a:gdLst/>
              <a:ahLst/>
              <a:cxnLst/>
              <a:rect l="0" t="0" r="0" b="0"/>
              <a:pathLst>
                <a:path w="225228" h="545740">
                  <a:moveTo>
                    <a:pt x="35714" y="305326"/>
                  </a:moveTo>
                  <a:lnTo>
                    <a:pt x="35723" y="314000"/>
                  </a:lnTo>
                  <a:lnTo>
                    <a:pt x="36069" y="326348"/>
                  </a:lnTo>
                  <a:lnTo>
                    <a:pt x="37365" y="340526"/>
                  </a:lnTo>
                  <a:lnTo>
                    <a:pt x="39867" y="355790"/>
                  </a:lnTo>
                  <a:lnTo>
                    <a:pt x="43345" y="371774"/>
                  </a:lnTo>
                  <a:lnTo>
                    <a:pt x="47290" y="388256"/>
                  </a:lnTo>
                  <a:lnTo>
                    <a:pt x="51349" y="405071"/>
                  </a:lnTo>
                  <a:lnTo>
                    <a:pt x="55360" y="421784"/>
                  </a:lnTo>
                  <a:lnTo>
                    <a:pt x="59272" y="437705"/>
                  </a:lnTo>
                  <a:lnTo>
                    <a:pt x="63085" y="452529"/>
                  </a:lnTo>
                  <a:lnTo>
                    <a:pt x="66813" y="466450"/>
                  </a:lnTo>
                  <a:lnTo>
                    <a:pt x="70476" y="479953"/>
                  </a:lnTo>
                  <a:lnTo>
                    <a:pt x="74092" y="493376"/>
                  </a:lnTo>
                  <a:lnTo>
                    <a:pt x="77675" y="506868"/>
                  </a:lnTo>
                  <a:lnTo>
                    <a:pt x="81234" y="520473"/>
                  </a:lnTo>
                  <a:lnTo>
                    <a:pt x="84743" y="534082"/>
                  </a:lnTo>
                  <a:lnTo>
                    <a:pt x="86999" y="543939"/>
                  </a:lnTo>
                  <a:lnTo>
                    <a:pt x="86843" y="545739"/>
                  </a:lnTo>
                  <a:lnTo>
                    <a:pt x="85234" y="541647"/>
                  </a:lnTo>
                  <a:lnTo>
                    <a:pt x="82861" y="534288"/>
                  </a:lnTo>
                  <a:lnTo>
                    <a:pt x="80057" y="525253"/>
                  </a:lnTo>
                  <a:lnTo>
                    <a:pt x="76994" y="514899"/>
                  </a:lnTo>
                  <a:lnTo>
                    <a:pt x="73773" y="502733"/>
                  </a:lnTo>
                  <a:lnTo>
                    <a:pt x="70450" y="488587"/>
                  </a:lnTo>
                  <a:lnTo>
                    <a:pt x="67062" y="473146"/>
                  </a:lnTo>
                  <a:lnTo>
                    <a:pt x="63632" y="457686"/>
                  </a:lnTo>
                  <a:lnTo>
                    <a:pt x="60176" y="442948"/>
                  </a:lnTo>
                  <a:lnTo>
                    <a:pt x="56702" y="429136"/>
                  </a:lnTo>
                  <a:lnTo>
                    <a:pt x="53215" y="416178"/>
                  </a:lnTo>
                  <a:lnTo>
                    <a:pt x="49721" y="403901"/>
                  </a:lnTo>
                  <a:lnTo>
                    <a:pt x="46222" y="391809"/>
                  </a:lnTo>
                  <a:lnTo>
                    <a:pt x="42719" y="379142"/>
                  </a:lnTo>
                  <a:lnTo>
                    <a:pt x="39214" y="365532"/>
                  </a:lnTo>
                  <a:lnTo>
                    <a:pt x="35708" y="350962"/>
                  </a:lnTo>
                  <a:lnTo>
                    <a:pt x="32200" y="335577"/>
                  </a:lnTo>
                  <a:lnTo>
                    <a:pt x="28692" y="319567"/>
                  </a:lnTo>
                  <a:lnTo>
                    <a:pt x="25183" y="303429"/>
                  </a:lnTo>
                  <a:lnTo>
                    <a:pt x="21674" y="287907"/>
                  </a:lnTo>
                  <a:lnTo>
                    <a:pt x="18170" y="273359"/>
                  </a:lnTo>
                  <a:lnTo>
                    <a:pt x="14833" y="259627"/>
                  </a:lnTo>
                  <a:lnTo>
                    <a:pt x="11973" y="246251"/>
                  </a:lnTo>
                  <a:lnTo>
                    <a:pt x="9712" y="232915"/>
                  </a:lnTo>
                  <a:lnTo>
                    <a:pt x="7855" y="219481"/>
                  </a:lnTo>
                  <a:lnTo>
                    <a:pt x="5994" y="205915"/>
                  </a:lnTo>
                  <a:lnTo>
                    <a:pt x="3896" y="192230"/>
                  </a:lnTo>
                  <a:lnTo>
                    <a:pt x="1825" y="178614"/>
                  </a:lnTo>
                  <a:lnTo>
                    <a:pt x="420" y="165399"/>
                  </a:lnTo>
                  <a:lnTo>
                    <a:pt x="0" y="152735"/>
                  </a:lnTo>
                  <a:lnTo>
                    <a:pt x="720" y="140604"/>
                  </a:lnTo>
                  <a:lnTo>
                    <a:pt x="2731" y="128919"/>
                  </a:lnTo>
                  <a:lnTo>
                    <a:pt x="5982" y="117580"/>
                  </a:lnTo>
                  <a:lnTo>
                    <a:pt x="10437" y="106658"/>
                  </a:lnTo>
                  <a:lnTo>
                    <a:pt x="16169" y="96390"/>
                  </a:lnTo>
                  <a:lnTo>
                    <a:pt x="23096" y="86855"/>
                  </a:lnTo>
                  <a:lnTo>
                    <a:pt x="31017" y="78146"/>
                  </a:lnTo>
                  <a:lnTo>
                    <a:pt x="39703" y="70442"/>
                  </a:lnTo>
                  <a:lnTo>
                    <a:pt x="48952" y="63742"/>
                  </a:lnTo>
                  <a:lnTo>
                    <a:pt x="58601" y="57904"/>
                  </a:lnTo>
                  <a:lnTo>
                    <a:pt x="68532" y="52740"/>
                  </a:lnTo>
                  <a:lnTo>
                    <a:pt x="78660" y="48077"/>
                  </a:lnTo>
                  <a:lnTo>
                    <a:pt x="89088" y="43774"/>
                  </a:lnTo>
                  <a:lnTo>
                    <a:pt x="100082" y="39723"/>
                  </a:lnTo>
                  <a:lnTo>
                    <a:pt x="111740" y="35846"/>
                  </a:lnTo>
                  <a:lnTo>
                    <a:pt x="124012" y="32089"/>
                  </a:lnTo>
                  <a:lnTo>
                    <a:pt x="136782" y="28414"/>
                  </a:lnTo>
                  <a:lnTo>
                    <a:pt x="149920" y="24792"/>
                  </a:lnTo>
                  <a:lnTo>
                    <a:pt x="163102" y="21167"/>
                  </a:lnTo>
                  <a:lnTo>
                    <a:pt x="177316" y="16982"/>
                  </a:lnTo>
                  <a:lnTo>
                    <a:pt x="196043" y="10752"/>
                  </a:lnTo>
                  <a:lnTo>
                    <a:pt x="2252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22010" y="4579896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38531" y="5867"/>
                  </a:lnTo>
                  <a:lnTo>
                    <a:pt x="129544" y="11432"/>
                  </a:lnTo>
                  <a:lnTo>
                    <a:pt x="119554" y="17226"/>
                  </a:lnTo>
                  <a:lnTo>
                    <a:pt x="108746" y="23134"/>
                  </a:lnTo>
                  <a:lnTo>
                    <a:pt x="97582" y="28816"/>
                  </a:lnTo>
                  <a:lnTo>
                    <a:pt x="86377" y="34091"/>
                  </a:lnTo>
                  <a:lnTo>
                    <a:pt x="75265" y="38941"/>
                  </a:lnTo>
                  <a:lnTo>
                    <a:pt x="64280" y="43427"/>
                  </a:lnTo>
                  <a:lnTo>
                    <a:pt x="53423" y="47625"/>
                  </a:lnTo>
                  <a:lnTo>
                    <a:pt x="42933" y="51456"/>
                  </a:lnTo>
                  <a:lnTo>
                    <a:pt x="32162" y="55064"/>
                  </a:lnTo>
                  <a:lnTo>
                    <a:pt x="19043" y="587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53637" y="4327212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7"/>
                  </a:lnTo>
                  <a:lnTo>
                    <a:pt x="3863" y="58635"/>
                  </a:lnTo>
                  <a:lnTo>
                    <a:pt x="6180" y="75756"/>
                  </a:lnTo>
                  <a:lnTo>
                    <a:pt x="8847" y="94583"/>
                  </a:lnTo>
                  <a:lnTo>
                    <a:pt x="11771" y="114924"/>
                  </a:lnTo>
                  <a:lnTo>
                    <a:pt x="14877" y="136473"/>
                  </a:lnTo>
                  <a:lnTo>
                    <a:pt x="18108" y="158924"/>
                  </a:lnTo>
                  <a:lnTo>
                    <a:pt x="21260" y="181862"/>
                  </a:lnTo>
                  <a:lnTo>
                    <a:pt x="23995" y="204786"/>
                  </a:lnTo>
                  <a:lnTo>
                    <a:pt x="26172" y="227410"/>
                  </a:lnTo>
                  <a:lnTo>
                    <a:pt x="27973" y="249177"/>
                  </a:lnTo>
                  <a:lnTo>
                    <a:pt x="29796" y="269195"/>
                  </a:lnTo>
                  <a:lnTo>
                    <a:pt x="31873" y="287144"/>
                  </a:lnTo>
                  <a:lnTo>
                    <a:pt x="34099" y="303350"/>
                  </a:lnTo>
                  <a:lnTo>
                    <a:pt x="36142" y="318479"/>
                  </a:lnTo>
                  <a:lnTo>
                    <a:pt x="37817" y="333030"/>
                  </a:lnTo>
                  <a:lnTo>
                    <a:pt x="39263" y="347130"/>
                  </a:lnTo>
                  <a:lnTo>
                    <a:pt x="40842" y="360619"/>
                  </a:lnTo>
                  <a:lnTo>
                    <a:pt x="42751" y="373439"/>
                  </a:lnTo>
                  <a:lnTo>
                    <a:pt x="44873" y="385587"/>
                  </a:lnTo>
                  <a:lnTo>
                    <a:pt x="47067" y="398466"/>
                  </a:lnTo>
                  <a:lnTo>
                    <a:pt x="49528" y="415440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90507" y="460095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5" y="59284"/>
                  </a:lnTo>
                  <a:lnTo>
                    <a:pt x="6768" y="72331"/>
                  </a:lnTo>
                  <a:lnTo>
                    <a:pt x="7868" y="85442"/>
                  </a:lnTo>
                  <a:lnTo>
                    <a:pt x="8800" y="99596"/>
                  </a:lnTo>
                  <a:lnTo>
                    <a:pt x="9640" y="1182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90507" y="447461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89523" y="4540581"/>
              <a:ext cx="141681" cy="541471"/>
            </a:xfrm>
            <a:custGeom>
              <a:avLst/>
              <a:gdLst/>
              <a:ahLst/>
              <a:cxnLst/>
              <a:rect l="0" t="0" r="0" b="0"/>
              <a:pathLst>
                <a:path w="141681" h="541471">
                  <a:moveTo>
                    <a:pt x="27327" y="260413"/>
                  </a:moveTo>
                  <a:lnTo>
                    <a:pt x="27394" y="272082"/>
                  </a:lnTo>
                  <a:lnTo>
                    <a:pt x="28034" y="282570"/>
                  </a:lnTo>
                  <a:lnTo>
                    <a:pt x="29330" y="292872"/>
                  </a:lnTo>
                  <a:lnTo>
                    <a:pt x="31190" y="303173"/>
                  </a:lnTo>
                  <a:lnTo>
                    <a:pt x="33506" y="313517"/>
                  </a:lnTo>
                  <a:lnTo>
                    <a:pt x="36173" y="323920"/>
                  </a:lnTo>
                  <a:lnTo>
                    <a:pt x="39096" y="334867"/>
                  </a:lnTo>
                  <a:lnTo>
                    <a:pt x="42204" y="347270"/>
                  </a:lnTo>
                  <a:lnTo>
                    <a:pt x="45439" y="361510"/>
                  </a:lnTo>
                  <a:lnTo>
                    <a:pt x="48763" y="377481"/>
                  </a:lnTo>
                  <a:lnTo>
                    <a:pt x="52148" y="394877"/>
                  </a:lnTo>
                  <a:lnTo>
                    <a:pt x="55573" y="413349"/>
                  </a:lnTo>
                  <a:lnTo>
                    <a:pt x="59025" y="432276"/>
                  </a:lnTo>
                  <a:lnTo>
                    <a:pt x="62497" y="450815"/>
                  </a:lnTo>
                  <a:lnTo>
                    <a:pt x="65982" y="468534"/>
                  </a:lnTo>
                  <a:lnTo>
                    <a:pt x="69474" y="485378"/>
                  </a:lnTo>
                  <a:lnTo>
                    <a:pt x="72972" y="501463"/>
                  </a:lnTo>
                  <a:lnTo>
                    <a:pt x="76464" y="516925"/>
                  </a:lnTo>
                  <a:lnTo>
                    <a:pt x="79560" y="530813"/>
                  </a:lnTo>
                  <a:lnTo>
                    <a:pt x="81369" y="539703"/>
                  </a:lnTo>
                  <a:lnTo>
                    <a:pt x="81774" y="541470"/>
                  </a:lnTo>
                  <a:lnTo>
                    <a:pt x="81575" y="537926"/>
                  </a:lnTo>
                  <a:lnTo>
                    <a:pt x="81059" y="531022"/>
                  </a:lnTo>
                  <a:lnTo>
                    <a:pt x="80082" y="522258"/>
                  </a:lnTo>
                  <a:lnTo>
                    <a:pt x="78561" y="512541"/>
                  </a:lnTo>
                  <a:lnTo>
                    <a:pt x="76534" y="502031"/>
                  </a:lnTo>
                  <a:lnTo>
                    <a:pt x="74092" y="490357"/>
                  </a:lnTo>
                  <a:lnTo>
                    <a:pt x="71333" y="477373"/>
                  </a:lnTo>
                  <a:lnTo>
                    <a:pt x="68343" y="463034"/>
                  </a:lnTo>
                  <a:lnTo>
                    <a:pt x="65191" y="447263"/>
                  </a:lnTo>
                  <a:lnTo>
                    <a:pt x="61923" y="430163"/>
                  </a:lnTo>
                  <a:lnTo>
                    <a:pt x="58578" y="411965"/>
                  </a:lnTo>
                  <a:lnTo>
                    <a:pt x="55179" y="392925"/>
                  </a:lnTo>
                  <a:lnTo>
                    <a:pt x="51743" y="373277"/>
                  </a:lnTo>
                  <a:lnTo>
                    <a:pt x="48283" y="353526"/>
                  </a:lnTo>
                  <a:lnTo>
                    <a:pt x="44807" y="334419"/>
                  </a:lnTo>
                  <a:lnTo>
                    <a:pt x="41320" y="316301"/>
                  </a:lnTo>
                  <a:lnTo>
                    <a:pt x="37825" y="298848"/>
                  </a:lnTo>
                  <a:lnTo>
                    <a:pt x="34325" y="281287"/>
                  </a:lnTo>
                  <a:lnTo>
                    <a:pt x="30823" y="263169"/>
                  </a:lnTo>
                  <a:lnTo>
                    <a:pt x="27318" y="244388"/>
                  </a:lnTo>
                  <a:lnTo>
                    <a:pt x="23811" y="225008"/>
                  </a:lnTo>
                  <a:lnTo>
                    <a:pt x="20303" y="205152"/>
                  </a:lnTo>
                  <a:lnTo>
                    <a:pt x="16795" y="185104"/>
                  </a:lnTo>
                  <a:lnTo>
                    <a:pt x="13287" y="165272"/>
                  </a:lnTo>
                  <a:lnTo>
                    <a:pt x="9783" y="145863"/>
                  </a:lnTo>
                  <a:lnTo>
                    <a:pt x="6447" y="126899"/>
                  </a:lnTo>
                  <a:lnTo>
                    <a:pt x="3585" y="108319"/>
                  </a:lnTo>
                  <a:lnTo>
                    <a:pt x="1338" y="90053"/>
                  </a:lnTo>
                  <a:lnTo>
                    <a:pt x="0" y="72514"/>
                  </a:lnTo>
                  <a:lnTo>
                    <a:pt x="84" y="56562"/>
                  </a:lnTo>
                  <a:lnTo>
                    <a:pt x="1741" y="42540"/>
                  </a:lnTo>
                  <a:lnTo>
                    <a:pt x="4974" y="30480"/>
                  </a:lnTo>
                  <a:lnTo>
                    <a:pt x="9810" y="20361"/>
                  </a:lnTo>
                  <a:lnTo>
                    <a:pt x="16095" y="11975"/>
                  </a:lnTo>
                  <a:lnTo>
                    <a:pt x="23398" y="5478"/>
                  </a:lnTo>
                  <a:lnTo>
                    <a:pt x="31130" y="1452"/>
                  </a:lnTo>
                  <a:lnTo>
                    <a:pt x="38917" y="0"/>
                  </a:lnTo>
                  <a:lnTo>
                    <a:pt x="46599" y="803"/>
                  </a:lnTo>
                  <a:lnTo>
                    <a:pt x="54138" y="3392"/>
                  </a:lnTo>
                  <a:lnTo>
                    <a:pt x="61546" y="7320"/>
                  </a:lnTo>
                  <a:lnTo>
                    <a:pt x="69013" y="12378"/>
                  </a:lnTo>
                  <a:lnTo>
                    <a:pt x="76873" y="18588"/>
                  </a:lnTo>
                  <a:lnTo>
                    <a:pt x="85273" y="25877"/>
                  </a:lnTo>
                  <a:lnTo>
                    <a:pt x="94036" y="34227"/>
                  </a:lnTo>
                  <a:lnTo>
                    <a:pt x="102765" y="43742"/>
                  </a:lnTo>
                  <a:lnTo>
                    <a:pt x="111224" y="54364"/>
                  </a:lnTo>
                  <a:lnTo>
                    <a:pt x="119192" y="65752"/>
                  </a:lnTo>
                  <a:lnTo>
                    <a:pt x="126389" y="77389"/>
                  </a:lnTo>
                  <a:lnTo>
                    <a:pt x="132731" y="88955"/>
                  </a:lnTo>
                  <a:lnTo>
                    <a:pt x="137820" y="100329"/>
                  </a:lnTo>
                  <a:lnTo>
                    <a:pt x="140882" y="111500"/>
                  </a:lnTo>
                  <a:lnTo>
                    <a:pt x="141680" y="122492"/>
                  </a:lnTo>
                  <a:lnTo>
                    <a:pt x="140436" y="133177"/>
                  </a:lnTo>
                  <a:lnTo>
                    <a:pt x="137551" y="143288"/>
                  </a:lnTo>
                  <a:lnTo>
                    <a:pt x="133424" y="152716"/>
                  </a:lnTo>
                  <a:lnTo>
                    <a:pt x="128232" y="161353"/>
                  </a:lnTo>
                  <a:lnTo>
                    <a:pt x="121932" y="169010"/>
                  </a:lnTo>
                  <a:lnTo>
                    <a:pt x="114589" y="175679"/>
                  </a:lnTo>
                  <a:lnTo>
                    <a:pt x="106371" y="181496"/>
                  </a:lnTo>
                  <a:lnTo>
                    <a:pt x="97478" y="186646"/>
                  </a:lnTo>
                  <a:lnTo>
                    <a:pt x="88087" y="191299"/>
                  </a:lnTo>
                  <a:lnTo>
                    <a:pt x="78339" y="195596"/>
                  </a:lnTo>
                  <a:lnTo>
                    <a:pt x="68343" y="199642"/>
                  </a:lnTo>
                  <a:lnTo>
                    <a:pt x="58189" y="203511"/>
                  </a:lnTo>
                  <a:lnTo>
                    <a:pt x="48385" y="207107"/>
                  </a:lnTo>
                  <a:lnTo>
                    <a:pt x="38901" y="210523"/>
                  </a:lnTo>
                  <a:lnTo>
                    <a:pt x="28903" y="214064"/>
                  </a:lnTo>
                  <a:lnTo>
                    <a:pt x="16798" y="2182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01160" y="425351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8190" y="11869"/>
                  </a:lnTo>
                  <a:lnTo>
                    <a:pt x="16049" y="24278"/>
                  </a:lnTo>
                  <a:lnTo>
                    <a:pt x="14446" y="38469"/>
                  </a:lnTo>
                  <a:lnTo>
                    <a:pt x="13265" y="54350"/>
                  </a:lnTo>
                  <a:lnTo>
                    <a:pt x="12416" y="71643"/>
                  </a:lnTo>
                  <a:lnTo>
                    <a:pt x="11819" y="90032"/>
                  </a:lnTo>
                  <a:lnTo>
                    <a:pt x="11405" y="109231"/>
                  </a:lnTo>
                  <a:lnTo>
                    <a:pt x="11120" y="129011"/>
                  </a:lnTo>
                  <a:lnTo>
                    <a:pt x="10927" y="149201"/>
                  </a:lnTo>
                  <a:lnTo>
                    <a:pt x="10795" y="169841"/>
                  </a:lnTo>
                  <a:lnTo>
                    <a:pt x="10708" y="191148"/>
                  </a:lnTo>
                  <a:lnTo>
                    <a:pt x="10644" y="213182"/>
                  </a:lnTo>
                  <a:lnTo>
                    <a:pt x="10431" y="235539"/>
                  </a:lnTo>
                  <a:lnTo>
                    <a:pt x="9757" y="257476"/>
                  </a:lnTo>
                  <a:lnTo>
                    <a:pt x="8490" y="278597"/>
                  </a:lnTo>
                  <a:lnTo>
                    <a:pt x="6825" y="298695"/>
                  </a:lnTo>
                  <a:lnTo>
                    <a:pt x="5169" y="317579"/>
                  </a:lnTo>
                  <a:lnTo>
                    <a:pt x="3761" y="335267"/>
                  </a:lnTo>
                  <a:lnTo>
                    <a:pt x="2663" y="351534"/>
                  </a:lnTo>
                  <a:lnTo>
                    <a:pt x="1732" y="367515"/>
                  </a:lnTo>
                  <a:lnTo>
                    <a:pt x="891" y="38573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495875" y="444302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92" y="2866"/>
                  </a:lnTo>
                  <a:lnTo>
                    <a:pt x="208764" y="5008"/>
                  </a:lnTo>
                  <a:lnTo>
                    <a:pt x="197165" y="6611"/>
                  </a:lnTo>
                  <a:lnTo>
                    <a:pt x="185004" y="7792"/>
                  </a:lnTo>
                  <a:lnTo>
                    <a:pt x="172344" y="8641"/>
                  </a:lnTo>
                  <a:lnTo>
                    <a:pt x="159288" y="9243"/>
                  </a:lnTo>
                  <a:lnTo>
                    <a:pt x="145936" y="9830"/>
                  </a:lnTo>
                  <a:lnTo>
                    <a:pt x="132370" y="10762"/>
                  </a:lnTo>
                  <a:lnTo>
                    <a:pt x="118660" y="12209"/>
                  </a:lnTo>
                  <a:lnTo>
                    <a:pt x="105014" y="14165"/>
                  </a:lnTo>
                  <a:lnTo>
                    <a:pt x="91772" y="16550"/>
                  </a:lnTo>
                  <a:lnTo>
                    <a:pt x="79087" y="19265"/>
                  </a:lnTo>
                  <a:lnTo>
                    <a:pt x="66941" y="22223"/>
                  </a:lnTo>
                  <a:lnTo>
                    <a:pt x="55245" y="25354"/>
                  </a:lnTo>
                  <a:lnTo>
                    <a:pt x="43906" y="28602"/>
                  </a:lnTo>
                  <a:lnTo>
                    <a:pt x="33287" y="31776"/>
                  </a:lnTo>
                  <a:lnTo>
                    <a:pt x="23158" y="34864"/>
                  </a:lnTo>
                  <a:lnTo>
                    <a:pt x="12626" y="381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24553" y="4285098"/>
              <a:ext cx="329334" cy="410188"/>
            </a:xfrm>
            <a:custGeom>
              <a:avLst/>
              <a:gdLst/>
              <a:ahLst/>
              <a:cxnLst/>
              <a:rect l="0" t="0" r="0" b="0"/>
              <a:pathLst>
                <a:path w="329334" h="410188">
                  <a:moveTo>
                    <a:pt x="13478" y="0"/>
                  </a:moveTo>
                  <a:lnTo>
                    <a:pt x="13478" y="11803"/>
                  </a:lnTo>
                  <a:lnTo>
                    <a:pt x="13478" y="23572"/>
                  </a:lnTo>
                  <a:lnTo>
                    <a:pt x="13478" y="36466"/>
                  </a:lnTo>
                  <a:lnTo>
                    <a:pt x="13478" y="50487"/>
                  </a:lnTo>
                  <a:lnTo>
                    <a:pt x="13478" y="65463"/>
                  </a:lnTo>
                  <a:lnTo>
                    <a:pt x="13478" y="81186"/>
                  </a:lnTo>
                  <a:lnTo>
                    <a:pt x="13478" y="97462"/>
                  </a:lnTo>
                  <a:lnTo>
                    <a:pt x="13478" y="114134"/>
                  </a:lnTo>
                  <a:lnTo>
                    <a:pt x="13482" y="131084"/>
                  </a:lnTo>
                  <a:lnTo>
                    <a:pt x="13655" y="148228"/>
                  </a:lnTo>
                  <a:lnTo>
                    <a:pt x="14303" y="165502"/>
                  </a:lnTo>
                  <a:lnTo>
                    <a:pt x="15552" y="182866"/>
                  </a:lnTo>
                  <a:lnTo>
                    <a:pt x="17205" y="200291"/>
                  </a:lnTo>
                  <a:lnTo>
                    <a:pt x="18853" y="217755"/>
                  </a:lnTo>
                  <a:lnTo>
                    <a:pt x="20256" y="235243"/>
                  </a:lnTo>
                  <a:lnTo>
                    <a:pt x="21349" y="252581"/>
                  </a:lnTo>
                  <a:lnTo>
                    <a:pt x="22157" y="269455"/>
                  </a:lnTo>
                  <a:lnTo>
                    <a:pt x="22731" y="285729"/>
                  </a:lnTo>
                  <a:lnTo>
                    <a:pt x="22963" y="301267"/>
                  </a:lnTo>
                  <a:lnTo>
                    <a:pt x="22594" y="315862"/>
                  </a:lnTo>
                  <a:lnTo>
                    <a:pt x="21507" y="329407"/>
                  </a:lnTo>
                  <a:lnTo>
                    <a:pt x="18935" y="338923"/>
                  </a:lnTo>
                  <a:lnTo>
                    <a:pt x="14761" y="340877"/>
                  </a:lnTo>
                  <a:lnTo>
                    <a:pt x="10526" y="336929"/>
                  </a:lnTo>
                  <a:lnTo>
                    <a:pt x="6620" y="329210"/>
                  </a:lnTo>
                  <a:lnTo>
                    <a:pt x="3280" y="319323"/>
                  </a:lnTo>
                  <a:lnTo>
                    <a:pt x="1010" y="308466"/>
                  </a:lnTo>
                  <a:lnTo>
                    <a:pt x="0" y="297304"/>
                  </a:lnTo>
                  <a:lnTo>
                    <a:pt x="154" y="285974"/>
                  </a:lnTo>
                  <a:lnTo>
                    <a:pt x="1255" y="274273"/>
                  </a:lnTo>
                  <a:lnTo>
                    <a:pt x="3078" y="262094"/>
                  </a:lnTo>
                  <a:lnTo>
                    <a:pt x="5590" y="249619"/>
                  </a:lnTo>
                  <a:lnTo>
                    <a:pt x="8947" y="237234"/>
                  </a:lnTo>
                  <a:lnTo>
                    <a:pt x="13170" y="225167"/>
                  </a:lnTo>
                  <a:lnTo>
                    <a:pt x="18310" y="213791"/>
                  </a:lnTo>
                  <a:lnTo>
                    <a:pt x="24517" y="203684"/>
                  </a:lnTo>
                  <a:lnTo>
                    <a:pt x="31769" y="195051"/>
                  </a:lnTo>
                  <a:lnTo>
                    <a:pt x="39911" y="188256"/>
                  </a:lnTo>
                  <a:lnTo>
                    <a:pt x="48746" y="183965"/>
                  </a:lnTo>
                  <a:lnTo>
                    <a:pt x="58092" y="182308"/>
                  </a:lnTo>
                  <a:lnTo>
                    <a:pt x="67637" y="183126"/>
                  </a:lnTo>
                  <a:lnTo>
                    <a:pt x="76964" y="186250"/>
                  </a:lnTo>
                  <a:lnTo>
                    <a:pt x="85860" y="191348"/>
                  </a:lnTo>
                  <a:lnTo>
                    <a:pt x="94138" y="198004"/>
                  </a:lnTo>
                  <a:lnTo>
                    <a:pt x="101551" y="205825"/>
                  </a:lnTo>
                  <a:lnTo>
                    <a:pt x="108056" y="214487"/>
                  </a:lnTo>
                  <a:lnTo>
                    <a:pt x="113765" y="223740"/>
                  </a:lnTo>
                  <a:lnTo>
                    <a:pt x="118842" y="233403"/>
                  </a:lnTo>
                  <a:lnTo>
                    <a:pt x="123446" y="243351"/>
                  </a:lnTo>
                  <a:lnTo>
                    <a:pt x="127710" y="253659"/>
                  </a:lnTo>
                  <a:lnTo>
                    <a:pt x="131735" y="264572"/>
                  </a:lnTo>
                  <a:lnTo>
                    <a:pt x="135590" y="276181"/>
                  </a:lnTo>
                  <a:lnTo>
                    <a:pt x="139162" y="288589"/>
                  </a:lnTo>
                  <a:lnTo>
                    <a:pt x="142182" y="301983"/>
                  </a:lnTo>
                  <a:lnTo>
                    <a:pt x="144549" y="316332"/>
                  </a:lnTo>
                  <a:lnTo>
                    <a:pt x="146501" y="330156"/>
                  </a:lnTo>
                  <a:lnTo>
                    <a:pt x="149232" y="339747"/>
                  </a:lnTo>
                  <a:lnTo>
                    <a:pt x="153235" y="343049"/>
                  </a:lnTo>
                  <a:lnTo>
                    <a:pt x="157277" y="341485"/>
                  </a:lnTo>
                  <a:lnTo>
                    <a:pt x="161386" y="336886"/>
                  </a:lnTo>
                  <a:lnTo>
                    <a:pt x="166264" y="330717"/>
                  </a:lnTo>
                  <a:lnTo>
                    <a:pt x="172269" y="323854"/>
                  </a:lnTo>
                  <a:lnTo>
                    <a:pt x="179390" y="316894"/>
                  </a:lnTo>
                  <a:lnTo>
                    <a:pt x="187450" y="310341"/>
                  </a:lnTo>
                  <a:lnTo>
                    <a:pt x="196230" y="304396"/>
                  </a:lnTo>
                  <a:lnTo>
                    <a:pt x="205375" y="298887"/>
                  </a:lnTo>
                  <a:lnTo>
                    <a:pt x="214424" y="293408"/>
                  </a:lnTo>
                  <a:lnTo>
                    <a:pt x="223134" y="287713"/>
                  </a:lnTo>
                  <a:lnTo>
                    <a:pt x="231454" y="281732"/>
                  </a:lnTo>
                  <a:lnTo>
                    <a:pt x="239428" y="275482"/>
                  </a:lnTo>
                  <a:lnTo>
                    <a:pt x="247127" y="269015"/>
                  </a:lnTo>
                  <a:lnTo>
                    <a:pt x="254621" y="262383"/>
                  </a:lnTo>
                  <a:lnTo>
                    <a:pt x="261967" y="255631"/>
                  </a:lnTo>
                  <a:lnTo>
                    <a:pt x="269205" y="248790"/>
                  </a:lnTo>
                  <a:lnTo>
                    <a:pt x="276203" y="241723"/>
                  </a:lnTo>
                  <a:lnTo>
                    <a:pt x="282675" y="234140"/>
                  </a:lnTo>
                  <a:lnTo>
                    <a:pt x="288500" y="225924"/>
                  </a:lnTo>
                  <a:lnTo>
                    <a:pt x="293395" y="217117"/>
                  </a:lnTo>
                  <a:lnTo>
                    <a:pt x="296852" y="207827"/>
                  </a:lnTo>
                  <a:lnTo>
                    <a:pt x="298720" y="198179"/>
                  </a:lnTo>
                  <a:lnTo>
                    <a:pt x="298838" y="188598"/>
                  </a:lnTo>
                  <a:lnTo>
                    <a:pt x="296871" y="179779"/>
                  </a:lnTo>
                  <a:lnTo>
                    <a:pt x="292844" y="172046"/>
                  </a:lnTo>
                  <a:lnTo>
                    <a:pt x="287056" y="165705"/>
                  </a:lnTo>
                  <a:lnTo>
                    <a:pt x="279892" y="161193"/>
                  </a:lnTo>
                  <a:lnTo>
                    <a:pt x="271707" y="158569"/>
                  </a:lnTo>
                  <a:lnTo>
                    <a:pt x="262791" y="157586"/>
                  </a:lnTo>
                  <a:lnTo>
                    <a:pt x="253362" y="157898"/>
                  </a:lnTo>
                  <a:lnTo>
                    <a:pt x="243584" y="159180"/>
                  </a:lnTo>
                  <a:lnTo>
                    <a:pt x="233730" y="161325"/>
                  </a:lnTo>
                  <a:lnTo>
                    <a:pt x="224188" y="164433"/>
                  </a:lnTo>
                  <a:lnTo>
                    <a:pt x="215145" y="168489"/>
                  </a:lnTo>
                  <a:lnTo>
                    <a:pt x="206767" y="173516"/>
                  </a:lnTo>
                  <a:lnTo>
                    <a:pt x="199285" y="179647"/>
                  </a:lnTo>
                  <a:lnTo>
                    <a:pt x="192729" y="186849"/>
                  </a:lnTo>
                  <a:lnTo>
                    <a:pt x="186817" y="194957"/>
                  </a:lnTo>
                  <a:lnTo>
                    <a:pt x="181071" y="203771"/>
                  </a:lnTo>
                  <a:lnTo>
                    <a:pt x="175209" y="213109"/>
                  </a:lnTo>
                  <a:lnTo>
                    <a:pt x="169456" y="222990"/>
                  </a:lnTo>
                  <a:lnTo>
                    <a:pt x="164425" y="233607"/>
                  </a:lnTo>
                  <a:lnTo>
                    <a:pt x="160412" y="245009"/>
                  </a:lnTo>
                  <a:lnTo>
                    <a:pt x="157397" y="257108"/>
                  </a:lnTo>
                  <a:lnTo>
                    <a:pt x="155215" y="269761"/>
                  </a:lnTo>
                  <a:lnTo>
                    <a:pt x="153680" y="282826"/>
                  </a:lnTo>
                  <a:lnTo>
                    <a:pt x="152785" y="296023"/>
                  </a:lnTo>
                  <a:lnTo>
                    <a:pt x="152700" y="308956"/>
                  </a:lnTo>
                  <a:lnTo>
                    <a:pt x="153455" y="321431"/>
                  </a:lnTo>
                  <a:lnTo>
                    <a:pt x="154943" y="333434"/>
                  </a:lnTo>
                  <a:lnTo>
                    <a:pt x="157011" y="345034"/>
                  </a:lnTo>
                  <a:lnTo>
                    <a:pt x="159519" y="356317"/>
                  </a:lnTo>
                  <a:lnTo>
                    <a:pt x="162508" y="367201"/>
                  </a:lnTo>
                  <a:lnTo>
                    <a:pt x="166192" y="377444"/>
                  </a:lnTo>
                  <a:lnTo>
                    <a:pt x="170642" y="386953"/>
                  </a:lnTo>
                  <a:lnTo>
                    <a:pt x="176106" y="395305"/>
                  </a:lnTo>
                  <a:lnTo>
                    <a:pt x="183063" y="401704"/>
                  </a:lnTo>
                  <a:lnTo>
                    <a:pt x="191637" y="405897"/>
                  </a:lnTo>
                  <a:lnTo>
                    <a:pt x="201651" y="408255"/>
                  </a:lnTo>
                  <a:lnTo>
                    <a:pt x="212814" y="409471"/>
                  </a:lnTo>
                  <a:lnTo>
                    <a:pt x="224840" y="410069"/>
                  </a:lnTo>
                  <a:lnTo>
                    <a:pt x="237489" y="410187"/>
                  </a:lnTo>
                  <a:lnTo>
                    <a:pt x="250579" y="409677"/>
                  </a:lnTo>
                  <a:lnTo>
                    <a:pt x="263959" y="408492"/>
                  </a:lnTo>
                  <a:lnTo>
                    <a:pt x="277121" y="406859"/>
                  </a:lnTo>
                  <a:lnTo>
                    <a:pt x="290581" y="405048"/>
                  </a:lnTo>
                  <a:lnTo>
                    <a:pt x="306639" y="402898"/>
                  </a:lnTo>
                  <a:lnTo>
                    <a:pt x="329333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13540" y="4464082"/>
              <a:ext cx="169388" cy="252686"/>
            </a:xfrm>
            <a:custGeom>
              <a:avLst/>
              <a:gdLst/>
              <a:ahLst/>
              <a:cxnLst/>
              <a:rect l="0" t="0" r="0" b="0"/>
              <a:pathLst>
                <a:path w="169388" h="252686">
                  <a:moveTo>
                    <a:pt x="135144" y="0"/>
                  </a:moveTo>
                  <a:lnTo>
                    <a:pt x="123408" y="0"/>
                  </a:lnTo>
                  <a:lnTo>
                    <a:pt x="112280" y="0"/>
                  </a:lnTo>
                  <a:lnTo>
                    <a:pt x="100690" y="10"/>
                  </a:lnTo>
                  <a:lnTo>
                    <a:pt x="88875" y="355"/>
                  </a:lnTo>
                  <a:lnTo>
                    <a:pt x="77512" y="1652"/>
                  </a:lnTo>
                  <a:lnTo>
                    <a:pt x="66962" y="4159"/>
                  </a:lnTo>
                  <a:lnTo>
                    <a:pt x="57261" y="7809"/>
                  </a:lnTo>
                  <a:lnTo>
                    <a:pt x="48289" y="12402"/>
                  </a:lnTo>
                  <a:lnTo>
                    <a:pt x="39886" y="17714"/>
                  </a:lnTo>
                  <a:lnTo>
                    <a:pt x="31903" y="23551"/>
                  </a:lnTo>
                  <a:lnTo>
                    <a:pt x="24223" y="29760"/>
                  </a:lnTo>
                  <a:lnTo>
                    <a:pt x="16765" y="36237"/>
                  </a:lnTo>
                  <a:lnTo>
                    <a:pt x="9959" y="43230"/>
                  </a:lnTo>
                  <a:lnTo>
                    <a:pt x="4679" y="51295"/>
                  </a:lnTo>
                  <a:lnTo>
                    <a:pt x="1290" y="60637"/>
                  </a:lnTo>
                  <a:lnTo>
                    <a:pt x="0" y="70676"/>
                  </a:lnTo>
                  <a:lnTo>
                    <a:pt x="1106" y="80268"/>
                  </a:lnTo>
                  <a:lnTo>
                    <a:pt x="4519" y="88779"/>
                  </a:lnTo>
                  <a:lnTo>
                    <a:pt x="9879" y="95778"/>
                  </a:lnTo>
                  <a:lnTo>
                    <a:pt x="16748" y="100797"/>
                  </a:lnTo>
                  <a:lnTo>
                    <a:pt x="24731" y="103805"/>
                  </a:lnTo>
                  <a:lnTo>
                    <a:pt x="33510" y="105400"/>
                  </a:lnTo>
                  <a:lnTo>
                    <a:pt x="42846" y="106570"/>
                  </a:lnTo>
                  <a:lnTo>
                    <a:pt x="52567" y="107927"/>
                  </a:lnTo>
                  <a:lnTo>
                    <a:pt x="62552" y="109694"/>
                  </a:lnTo>
                  <a:lnTo>
                    <a:pt x="72714" y="111887"/>
                  </a:lnTo>
                  <a:lnTo>
                    <a:pt x="82997" y="114445"/>
                  </a:lnTo>
                  <a:lnTo>
                    <a:pt x="93361" y="117453"/>
                  </a:lnTo>
                  <a:lnTo>
                    <a:pt x="103779" y="121141"/>
                  </a:lnTo>
                  <a:lnTo>
                    <a:pt x="114229" y="125587"/>
                  </a:lnTo>
                  <a:lnTo>
                    <a:pt x="124536" y="130876"/>
                  </a:lnTo>
                  <a:lnTo>
                    <a:pt x="134384" y="137182"/>
                  </a:lnTo>
                  <a:lnTo>
                    <a:pt x="143628" y="144505"/>
                  </a:lnTo>
                  <a:lnTo>
                    <a:pt x="151971" y="152865"/>
                  </a:lnTo>
                  <a:lnTo>
                    <a:pt x="158897" y="162379"/>
                  </a:lnTo>
                  <a:lnTo>
                    <a:pt x="164247" y="172991"/>
                  </a:lnTo>
                  <a:lnTo>
                    <a:pt x="167856" y="184202"/>
                  </a:lnTo>
                  <a:lnTo>
                    <a:pt x="169387" y="195187"/>
                  </a:lnTo>
                  <a:lnTo>
                    <a:pt x="168851" y="205491"/>
                  </a:lnTo>
                  <a:lnTo>
                    <a:pt x="166222" y="214866"/>
                  </a:lnTo>
                  <a:lnTo>
                    <a:pt x="161268" y="223091"/>
                  </a:lnTo>
                  <a:lnTo>
                    <a:pt x="154079" y="230171"/>
                  </a:lnTo>
                  <a:lnTo>
                    <a:pt x="144847" y="236112"/>
                  </a:lnTo>
                  <a:lnTo>
                    <a:pt x="133685" y="240821"/>
                  </a:lnTo>
                  <a:lnTo>
                    <a:pt x="120855" y="244363"/>
                  </a:lnTo>
                  <a:lnTo>
                    <a:pt x="106881" y="246937"/>
                  </a:lnTo>
                  <a:lnTo>
                    <a:pt x="90783" y="249036"/>
                  </a:lnTo>
                  <a:lnTo>
                    <a:pt x="67800" y="250846"/>
                  </a:lnTo>
                  <a:lnTo>
                    <a:pt x="29859" y="2526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05762" y="4512205"/>
              <a:ext cx="185078" cy="205561"/>
            </a:xfrm>
            <a:custGeom>
              <a:avLst/>
              <a:gdLst/>
              <a:ahLst/>
              <a:cxnLst/>
              <a:rect l="0" t="0" r="0" b="0"/>
              <a:pathLst>
                <a:path w="185078" h="205561">
                  <a:moveTo>
                    <a:pt x="16621" y="88748"/>
                  </a:moveTo>
                  <a:lnTo>
                    <a:pt x="25557" y="85882"/>
                  </a:lnTo>
                  <a:lnTo>
                    <a:pt x="35183" y="83740"/>
                  </a:lnTo>
                  <a:lnTo>
                    <a:pt x="46466" y="82127"/>
                  </a:lnTo>
                  <a:lnTo>
                    <a:pt x="58961" y="80601"/>
                  </a:lnTo>
                  <a:lnTo>
                    <a:pt x="71792" y="78456"/>
                  </a:lnTo>
                  <a:lnTo>
                    <a:pt x="84411" y="75356"/>
                  </a:lnTo>
                  <a:lnTo>
                    <a:pt x="96620" y="71464"/>
                  </a:lnTo>
                  <a:lnTo>
                    <a:pt x="108416" y="67235"/>
                  </a:lnTo>
                  <a:lnTo>
                    <a:pt x="119852" y="62974"/>
                  </a:lnTo>
                  <a:lnTo>
                    <a:pt x="130682" y="58486"/>
                  </a:lnTo>
                  <a:lnTo>
                    <a:pt x="140363" y="53188"/>
                  </a:lnTo>
                  <a:lnTo>
                    <a:pt x="148679" y="46815"/>
                  </a:lnTo>
                  <a:lnTo>
                    <a:pt x="155248" y="39569"/>
                  </a:lnTo>
                  <a:lnTo>
                    <a:pt x="159379" y="31934"/>
                  </a:lnTo>
                  <a:lnTo>
                    <a:pt x="160923" y="24251"/>
                  </a:lnTo>
                  <a:lnTo>
                    <a:pt x="159856" y="16991"/>
                  </a:lnTo>
                  <a:lnTo>
                    <a:pt x="156033" y="10807"/>
                  </a:lnTo>
                  <a:lnTo>
                    <a:pt x="149652" y="5957"/>
                  </a:lnTo>
                  <a:lnTo>
                    <a:pt x="141321" y="2517"/>
                  </a:lnTo>
                  <a:lnTo>
                    <a:pt x="131836" y="568"/>
                  </a:lnTo>
                  <a:lnTo>
                    <a:pt x="121762" y="0"/>
                  </a:lnTo>
                  <a:lnTo>
                    <a:pt x="111409" y="736"/>
                  </a:lnTo>
                  <a:lnTo>
                    <a:pt x="100933" y="2815"/>
                  </a:lnTo>
                  <a:lnTo>
                    <a:pt x="90413" y="6137"/>
                  </a:lnTo>
                  <a:lnTo>
                    <a:pt x="80043" y="10482"/>
                  </a:lnTo>
                  <a:lnTo>
                    <a:pt x="70146" y="15616"/>
                  </a:lnTo>
                  <a:lnTo>
                    <a:pt x="60856" y="21326"/>
                  </a:lnTo>
                  <a:lnTo>
                    <a:pt x="52141" y="27447"/>
                  </a:lnTo>
                  <a:lnTo>
                    <a:pt x="43900" y="33855"/>
                  </a:lnTo>
                  <a:lnTo>
                    <a:pt x="36026" y="40469"/>
                  </a:lnTo>
                  <a:lnTo>
                    <a:pt x="28584" y="47555"/>
                  </a:lnTo>
                  <a:lnTo>
                    <a:pt x="21805" y="55683"/>
                  </a:lnTo>
                  <a:lnTo>
                    <a:pt x="15766" y="65083"/>
                  </a:lnTo>
                  <a:lnTo>
                    <a:pt x="10558" y="75670"/>
                  </a:lnTo>
                  <a:lnTo>
                    <a:pt x="6357" y="87225"/>
                  </a:lnTo>
                  <a:lnTo>
                    <a:pt x="3167" y="99514"/>
                  </a:lnTo>
                  <a:lnTo>
                    <a:pt x="1008" y="112172"/>
                  </a:lnTo>
                  <a:lnTo>
                    <a:pt x="0" y="124734"/>
                  </a:lnTo>
                  <a:lnTo>
                    <a:pt x="103" y="136953"/>
                  </a:lnTo>
                  <a:lnTo>
                    <a:pt x="1307" y="148613"/>
                  </a:lnTo>
                  <a:lnTo>
                    <a:pt x="3710" y="159450"/>
                  </a:lnTo>
                  <a:lnTo>
                    <a:pt x="7256" y="169402"/>
                  </a:lnTo>
                  <a:lnTo>
                    <a:pt x="11925" y="178408"/>
                  </a:lnTo>
                  <a:lnTo>
                    <a:pt x="17808" y="186320"/>
                  </a:lnTo>
                  <a:lnTo>
                    <a:pt x="24840" y="193154"/>
                  </a:lnTo>
                  <a:lnTo>
                    <a:pt x="32832" y="198745"/>
                  </a:lnTo>
                  <a:lnTo>
                    <a:pt x="41567" y="202678"/>
                  </a:lnTo>
                  <a:lnTo>
                    <a:pt x="50848" y="204879"/>
                  </a:lnTo>
                  <a:lnTo>
                    <a:pt x="60521" y="205560"/>
                  </a:lnTo>
                  <a:lnTo>
                    <a:pt x="70466" y="205039"/>
                  </a:lnTo>
                  <a:lnTo>
                    <a:pt x="80600" y="203616"/>
                  </a:lnTo>
                  <a:lnTo>
                    <a:pt x="90862" y="201546"/>
                  </a:lnTo>
                  <a:lnTo>
                    <a:pt x="101212" y="199019"/>
                  </a:lnTo>
                  <a:lnTo>
                    <a:pt x="111620" y="196176"/>
                  </a:lnTo>
                  <a:lnTo>
                    <a:pt x="122069" y="193116"/>
                  </a:lnTo>
                  <a:lnTo>
                    <a:pt x="132543" y="189909"/>
                  </a:lnTo>
                  <a:lnTo>
                    <a:pt x="143021" y="186608"/>
                  </a:lnTo>
                  <a:lnTo>
                    <a:pt x="153044" y="183395"/>
                  </a:lnTo>
                  <a:lnTo>
                    <a:pt x="162700" y="180277"/>
                  </a:lnTo>
                  <a:lnTo>
                    <a:pt x="172838" y="176978"/>
                  </a:lnTo>
                  <a:lnTo>
                    <a:pt x="185077" y="1729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67576" y="4506197"/>
              <a:ext cx="139078" cy="190383"/>
            </a:xfrm>
            <a:custGeom>
              <a:avLst/>
              <a:gdLst/>
              <a:ahLst/>
              <a:cxnLst/>
              <a:rect l="0" t="0" r="0" b="0"/>
              <a:pathLst>
                <a:path w="139078" h="190383">
                  <a:moveTo>
                    <a:pt x="139077" y="0"/>
                  </a:moveTo>
                  <a:lnTo>
                    <a:pt x="127340" y="67"/>
                  </a:lnTo>
                  <a:lnTo>
                    <a:pt x="116212" y="707"/>
                  </a:lnTo>
                  <a:lnTo>
                    <a:pt x="104622" y="2008"/>
                  </a:lnTo>
                  <a:lnTo>
                    <a:pt x="92808" y="4041"/>
                  </a:lnTo>
                  <a:lnTo>
                    <a:pt x="81445" y="7006"/>
                  </a:lnTo>
                  <a:lnTo>
                    <a:pt x="70895" y="10925"/>
                  </a:lnTo>
                  <a:lnTo>
                    <a:pt x="61194" y="15674"/>
                  </a:lnTo>
                  <a:lnTo>
                    <a:pt x="52222" y="21078"/>
                  </a:lnTo>
                  <a:lnTo>
                    <a:pt x="43824" y="26974"/>
                  </a:lnTo>
                  <a:lnTo>
                    <a:pt x="36015" y="33389"/>
                  </a:lnTo>
                  <a:lnTo>
                    <a:pt x="28981" y="40526"/>
                  </a:lnTo>
                  <a:lnTo>
                    <a:pt x="22765" y="48443"/>
                  </a:lnTo>
                  <a:lnTo>
                    <a:pt x="17265" y="57218"/>
                  </a:lnTo>
                  <a:lnTo>
                    <a:pt x="12336" y="67018"/>
                  </a:lnTo>
                  <a:lnTo>
                    <a:pt x="7843" y="77832"/>
                  </a:lnTo>
                  <a:lnTo>
                    <a:pt x="3996" y="89349"/>
                  </a:lnTo>
                  <a:lnTo>
                    <a:pt x="1316" y="101072"/>
                  </a:lnTo>
                  <a:lnTo>
                    <a:pt x="0" y="112695"/>
                  </a:lnTo>
                  <a:lnTo>
                    <a:pt x="100" y="124108"/>
                  </a:lnTo>
                  <a:lnTo>
                    <a:pt x="1688" y="135304"/>
                  </a:lnTo>
                  <a:lnTo>
                    <a:pt x="4652" y="146308"/>
                  </a:lnTo>
                  <a:lnTo>
                    <a:pt x="8913" y="156833"/>
                  </a:lnTo>
                  <a:lnTo>
                    <a:pt x="14513" y="166301"/>
                  </a:lnTo>
                  <a:lnTo>
                    <a:pt x="21362" y="174477"/>
                  </a:lnTo>
                  <a:lnTo>
                    <a:pt x="29568" y="181120"/>
                  </a:lnTo>
                  <a:lnTo>
                    <a:pt x="39512" y="185834"/>
                  </a:lnTo>
                  <a:lnTo>
                    <a:pt x="51223" y="188600"/>
                  </a:lnTo>
                  <a:lnTo>
                    <a:pt x="63895" y="189845"/>
                  </a:lnTo>
                  <a:lnTo>
                    <a:pt x="77416" y="190382"/>
                  </a:lnTo>
                  <a:lnTo>
                    <a:pt x="94091" y="190263"/>
                  </a:lnTo>
                  <a:lnTo>
                    <a:pt x="118019" y="1895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25385" y="4509287"/>
              <a:ext cx="162035" cy="186483"/>
            </a:xfrm>
            <a:custGeom>
              <a:avLst/>
              <a:gdLst/>
              <a:ahLst/>
              <a:cxnLst/>
              <a:rect l="0" t="0" r="0" b="0"/>
              <a:pathLst>
                <a:path w="162035" h="186483">
                  <a:moveTo>
                    <a:pt x="149724" y="7438"/>
                  </a:moveTo>
                  <a:lnTo>
                    <a:pt x="140854" y="4571"/>
                  </a:lnTo>
                  <a:lnTo>
                    <a:pt x="131868" y="2430"/>
                  </a:lnTo>
                  <a:lnTo>
                    <a:pt x="121883" y="835"/>
                  </a:lnTo>
                  <a:lnTo>
                    <a:pt x="111247" y="0"/>
                  </a:lnTo>
                  <a:lnTo>
                    <a:pt x="100733" y="448"/>
                  </a:lnTo>
                  <a:lnTo>
                    <a:pt x="90780" y="2357"/>
                  </a:lnTo>
                  <a:lnTo>
                    <a:pt x="81493" y="5594"/>
                  </a:lnTo>
                  <a:lnTo>
                    <a:pt x="72806" y="9903"/>
                  </a:lnTo>
                  <a:lnTo>
                    <a:pt x="64596" y="15022"/>
                  </a:lnTo>
                  <a:lnTo>
                    <a:pt x="56745" y="20727"/>
                  </a:lnTo>
                  <a:lnTo>
                    <a:pt x="49151" y="26848"/>
                  </a:lnTo>
                  <a:lnTo>
                    <a:pt x="41745" y="33262"/>
                  </a:lnTo>
                  <a:lnTo>
                    <a:pt x="34633" y="40042"/>
                  </a:lnTo>
                  <a:lnTo>
                    <a:pt x="28083" y="47432"/>
                  </a:lnTo>
                  <a:lnTo>
                    <a:pt x="22196" y="55517"/>
                  </a:lnTo>
                  <a:lnTo>
                    <a:pt x="16922" y="64237"/>
                  </a:lnTo>
                  <a:lnTo>
                    <a:pt x="12145" y="73469"/>
                  </a:lnTo>
                  <a:lnTo>
                    <a:pt x="7755" y="83088"/>
                  </a:lnTo>
                  <a:lnTo>
                    <a:pt x="3975" y="92988"/>
                  </a:lnTo>
                  <a:lnTo>
                    <a:pt x="1341" y="103086"/>
                  </a:lnTo>
                  <a:lnTo>
                    <a:pt x="52" y="113323"/>
                  </a:lnTo>
                  <a:lnTo>
                    <a:pt x="0" y="123654"/>
                  </a:lnTo>
                  <a:lnTo>
                    <a:pt x="954" y="134049"/>
                  </a:lnTo>
                  <a:lnTo>
                    <a:pt x="2682" y="144480"/>
                  </a:lnTo>
                  <a:lnTo>
                    <a:pt x="5470" y="154602"/>
                  </a:lnTo>
                  <a:lnTo>
                    <a:pt x="10075" y="163794"/>
                  </a:lnTo>
                  <a:lnTo>
                    <a:pt x="16762" y="171781"/>
                  </a:lnTo>
                  <a:lnTo>
                    <a:pt x="25185" y="178295"/>
                  </a:lnTo>
                  <a:lnTo>
                    <a:pt x="34673" y="182921"/>
                  </a:lnTo>
                  <a:lnTo>
                    <a:pt x="44721" y="185619"/>
                  </a:lnTo>
                  <a:lnTo>
                    <a:pt x="55042" y="186482"/>
                  </a:lnTo>
                  <a:lnTo>
                    <a:pt x="65489" y="185556"/>
                  </a:lnTo>
                  <a:lnTo>
                    <a:pt x="75992" y="183049"/>
                  </a:lnTo>
                  <a:lnTo>
                    <a:pt x="86517" y="179267"/>
                  </a:lnTo>
                  <a:lnTo>
                    <a:pt x="97051" y="174521"/>
                  </a:lnTo>
                  <a:lnTo>
                    <a:pt x="107576" y="169070"/>
                  </a:lnTo>
                  <a:lnTo>
                    <a:pt x="117766" y="162954"/>
                  </a:lnTo>
                  <a:lnTo>
                    <a:pt x="127002" y="156018"/>
                  </a:lnTo>
                  <a:lnTo>
                    <a:pt x="135029" y="148240"/>
                  </a:lnTo>
                  <a:lnTo>
                    <a:pt x="141909" y="139728"/>
                  </a:lnTo>
                  <a:lnTo>
                    <a:pt x="147845" y="130636"/>
                  </a:lnTo>
                  <a:lnTo>
                    <a:pt x="153055" y="121111"/>
                  </a:lnTo>
                  <a:lnTo>
                    <a:pt x="157402" y="111274"/>
                  </a:lnTo>
                  <a:lnTo>
                    <a:pt x="160425" y="101218"/>
                  </a:lnTo>
                  <a:lnTo>
                    <a:pt x="161975" y="91014"/>
                  </a:lnTo>
                  <a:lnTo>
                    <a:pt x="162034" y="80875"/>
                  </a:lnTo>
                  <a:lnTo>
                    <a:pt x="160553" y="71140"/>
                  </a:lnTo>
                  <a:lnTo>
                    <a:pt x="157666" y="61963"/>
                  </a:lnTo>
                  <a:lnTo>
                    <a:pt x="153626" y="53325"/>
                  </a:lnTo>
                  <a:lnTo>
                    <a:pt x="148705" y="45137"/>
                  </a:lnTo>
                  <a:lnTo>
                    <a:pt x="143150" y="37302"/>
                  </a:lnTo>
                  <a:lnTo>
                    <a:pt x="137452" y="30032"/>
                  </a:lnTo>
                  <a:lnTo>
                    <a:pt x="131791" y="23127"/>
                  </a:lnTo>
                  <a:lnTo>
                    <a:pt x="125673" y="15980"/>
                  </a:lnTo>
                  <a:lnTo>
                    <a:pt x="118138" y="74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27751" y="4500292"/>
              <a:ext cx="147400" cy="195418"/>
            </a:xfrm>
            <a:custGeom>
              <a:avLst/>
              <a:gdLst/>
              <a:ahLst/>
              <a:cxnLst/>
              <a:rect l="0" t="0" r="0" b="0"/>
              <a:pathLst>
                <a:path w="147400" h="195418">
                  <a:moveTo>
                    <a:pt x="0" y="121718"/>
                  </a:moveTo>
                  <a:lnTo>
                    <a:pt x="2933" y="133386"/>
                  </a:lnTo>
                  <a:lnTo>
                    <a:pt x="5716" y="143874"/>
                  </a:lnTo>
                  <a:lnTo>
                    <a:pt x="8616" y="154176"/>
                  </a:lnTo>
                  <a:lnTo>
                    <a:pt x="11656" y="164478"/>
                  </a:lnTo>
                  <a:lnTo>
                    <a:pt x="14821" y="174821"/>
                  </a:lnTo>
                  <a:lnTo>
                    <a:pt x="18090" y="185140"/>
                  </a:lnTo>
                  <a:lnTo>
                    <a:pt x="21605" y="192939"/>
                  </a:lnTo>
                  <a:lnTo>
                    <a:pt x="24840" y="195079"/>
                  </a:lnTo>
                  <a:lnTo>
                    <a:pt x="26647" y="192533"/>
                  </a:lnTo>
                  <a:lnTo>
                    <a:pt x="26953" y="186941"/>
                  </a:lnTo>
                  <a:lnTo>
                    <a:pt x="26085" y="179477"/>
                  </a:lnTo>
                  <a:lnTo>
                    <a:pt x="24375" y="170873"/>
                  </a:lnTo>
                  <a:lnTo>
                    <a:pt x="22088" y="161562"/>
                  </a:lnTo>
                  <a:lnTo>
                    <a:pt x="19573" y="151645"/>
                  </a:lnTo>
                  <a:lnTo>
                    <a:pt x="17262" y="140977"/>
                  </a:lnTo>
                  <a:lnTo>
                    <a:pt x="15370" y="129531"/>
                  </a:lnTo>
                  <a:lnTo>
                    <a:pt x="13760" y="117567"/>
                  </a:lnTo>
                  <a:lnTo>
                    <a:pt x="12063" y="105533"/>
                  </a:lnTo>
                  <a:lnTo>
                    <a:pt x="10075" y="93696"/>
                  </a:lnTo>
                  <a:lnTo>
                    <a:pt x="8079" y="82138"/>
                  </a:lnTo>
                  <a:lnTo>
                    <a:pt x="6723" y="70843"/>
                  </a:lnTo>
                  <a:lnTo>
                    <a:pt x="6330" y="59764"/>
                  </a:lnTo>
                  <a:lnTo>
                    <a:pt x="6898" y="48849"/>
                  </a:lnTo>
                  <a:lnTo>
                    <a:pt x="8276" y="38053"/>
                  </a:lnTo>
                  <a:lnTo>
                    <a:pt x="10293" y="27359"/>
                  </a:lnTo>
                  <a:lnTo>
                    <a:pt x="13275" y="17398"/>
                  </a:lnTo>
                  <a:lnTo>
                    <a:pt x="18011" y="9379"/>
                  </a:lnTo>
                  <a:lnTo>
                    <a:pt x="24782" y="3811"/>
                  </a:lnTo>
                  <a:lnTo>
                    <a:pt x="33092" y="720"/>
                  </a:lnTo>
                  <a:lnTo>
                    <a:pt x="41971" y="0"/>
                  </a:lnTo>
                  <a:lnTo>
                    <a:pt x="50793" y="1337"/>
                  </a:lnTo>
                  <a:lnTo>
                    <a:pt x="59306" y="4469"/>
                  </a:lnTo>
                  <a:lnTo>
                    <a:pt x="67468" y="9295"/>
                  </a:lnTo>
                  <a:lnTo>
                    <a:pt x="75318" y="15607"/>
                  </a:lnTo>
                  <a:lnTo>
                    <a:pt x="82758" y="23112"/>
                  </a:lnTo>
                  <a:lnTo>
                    <a:pt x="89542" y="31518"/>
                  </a:lnTo>
                  <a:lnTo>
                    <a:pt x="95593" y="40579"/>
                  </a:lnTo>
                  <a:lnTo>
                    <a:pt x="100980" y="50103"/>
                  </a:lnTo>
                  <a:lnTo>
                    <a:pt x="105833" y="59950"/>
                  </a:lnTo>
                  <a:lnTo>
                    <a:pt x="110286" y="70022"/>
                  </a:lnTo>
                  <a:lnTo>
                    <a:pt x="114447" y="80412"/>
                  </a:lnTo>
                  <a:lnTo>
                    <a:pt x="118401" y="91380"/>
                  </a:lnTo>
                  <a:lnTo>
                    <a:pt x="122207" y="103021"/>
                  </a:lnTo>
                  <a:lnTo>
                    <a:pt x="125748" y="115282"/>
                  </a:lnTo>
                  <a:lnTo>
                    <a:pt x="128746" y="128045"/>
                  </a:lnTo>
                  <a:lnTo>
                    <a:pt x="131101" y="141169"/>
                  </a:lnTo>
                  <a:lnTo>
                    <a:pt x="133052" y="153944"/>
                  </a:lnTo>
                  <a:lnTo>
                    <a:pt x="135400" y="166352"/>
                  </a:lnTo>
                  <a:lnTo>
                    <a:pt x="139468" y="179480"/>
                  </a:lnTo>
                  <a:lnTo>
                    <a:pt x="147399" y="1954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11427" y="4221583"/>
              <a:ext cx="142708" cy="525594"/>
            </a:xfrm>
            <a:custGeom>
              <a:avLst/>
              <a:gdLst/>
              <a:ahLst/>
              <a:cxnLst/>
              <a:rect l="0" t="0" r="0" b="0"/>
              <a:pathLst>
                <a:path w="142708" h="525594">
                  <a:moveTo>
                    <a:pt x="111122" y="410955"/>
                  </a:moveTo>
                  <a:lnTo>
                    <a:pt x="108188" y="399288"/>
                  </a:lnTo>
                  <a:lnTo>
                    <a:pt x="105406" y="388799"/>
                  </a:lnTo>
                  <a:lnTo>
                    <a:pt x="102502" y="378502"/>
                  </a:lnTo>
                  <a:lnTo>
                    <a:pt x="99288" y="368373"/>
                  </a:lnTo>
                  <a:lnTo>
                    <a:pt x="95475" y="358677"/>
                  </a:lnTo>
                  <a:lnTo>
                    <a:pt x="90949" y="349551"/>
                  </a:lnTo>
                  <a:lnTo>
                    <a:pt x="85440" y="341293"/>
                  </a:lnTo>
                  <a:lnTo>
                    <a:pt x="78455" y="334428"/>
                  </a:lnTo>
                  <a:lnTo>
                    <a:pt x="69874" y="329129"/>
                  </a:lnTo>
                  <a:lnTo>
                    <a:pt x="60194" y="325895"/>
                  </a:lnTo>
                  <a:lnTo>
                    <a:pt x="50321" y="325680"/>
                  </a:lnTo>
                  <a:lnTo>
                    <a:pt x="40801" y="328726"/>
                  </a:lnTo>
                  <a:lnTo>
                    <a:pt x="31973" y="334670"/>
                  </a:lnTo>
                  <a:lnTo>
                    <a:pt x="24122" y="342927"/>
                  </a:lnTo>
                  <a:lnTo>
                    <a:pt x="17297" y="352925"/>
                  </a:lnTo>
                  <a:lnTo>
                    <a:pt x="11528" y="364345"/>
                  </a:lnTo>
                  <a:lnTo>
                    <a:pt x="6936" y="377125"/>
                  </a:lnTo>
                  <a:lnTo>
                    <a:pt x="3476" y="391113"/>
                  </a:lnTo>
                  <a:lnTo>
                    <a:pt x="1134" y="405758"/>
                  </a:lnTo>
                  <a:lnTo>
                    <a:pt x="0" y="420207"/>
                  </a:lnTo>
                  <a:lnTo>
                    <a:pt x="19" y="434004"/>
                  </a:lnTo>
                  <a:lnTo>
                    <a:pt x="1166" y="447218"/>
                  </a:lnTo>
                  <a:lnTo>
                    <a:pt x="3531" y="460239"/>
                  </a:lnTo>
                  <a:lnTo>
                    <a:pt x="7052" y="473320"/>
                  </a:lnTo>
                  <a:lnTo>
                    <a:pt x="11704" y="486073"/>
                  </a:lnTo>
                  <a:lnTo>
                    <a:pt x="17576" y="497584"/>
                  </a:lnTo>
                  <a:lnTo>
                    <a:pt x="24600" y="507431"/>
                  </a:lnTo>
                  <a:lnTo>
                    <a:pt x="32587" y="515348"/>
                  </a:lnTo>
                  <a:lnTo>
                    <a:pt x="41318" y="520993"/>
                  </a:lnTo>
                  <a:lnTo>
                    <a:pt x="50589" y="524404"/>
                  </a:lnTo>
                  <a:lnTo>
                    <a:pt x="59915" y="525593"/>
                  </a:lnTo>
                  <a:lnTo>
                    <a:pt x="68561" y="524363"/>
                  </a:lnTo>
                  <a:lnTo>
                    <a:pt x="76192" y="520826"/>
                  </a:lnTo>
                  <a:lnTo>
                    <a:pt x="82976" y="515032"/>
                  </a:lnTo>
                  <a:lnTo>
                    <a:pt x="89379" y="506798"/>
                  </a:lnTo>
                  <a:lnTo>
                    <a:pt x="95725" y="496256"/>
                  </a:lnTo>
                  <a:lnTo>
                    <a:pt x="101990" y="483619"/>
                  </a:lnTo>
                  <a:lnTo>
                    <a:pt x="107903" y="469018"/>
                  </a:lnTo>
                  <a:lnTo>
                    <a:pt x="113330" y="452715"/>
                  </a:lnTo>
                  <a:lnTo>
                    <a:pt x="118281" y="435059"/>
                  </a:lnTo>
                  <a:lnTo>
                    <a:pt x="122832" y="416383"/>
                  </a:lnTo>
                  <a:lnTo>
                    <a:pt x="127073" y="396980"/>
                  </a:lnTo>
                  <a:lnTo>
                    <a:pt x="130921" y="377393"/>
                  </a:lnTo>
                  <a:lnTo>
                    <a:pt x="134133" y="358396"/>
                  </a:lnTo>
                  <a:lnTo>
                    <a:pt x="136628" y="340362"/>
                  </a:lnTo>
                  <a:lnTo>
                    <a:pt x="138473" y="323303"/>
                  </a:lnTo>
                  <a:lnTo>
                    <a:pt x="139795" y="307073"/>
                  </a:lnTo>
                  <a:lnTo>
                    <a:pt x="140721" y="291484"/>
                  </a:lnTo>
                  <a:lnTo>
                    <a:pt x="141362" y="276369"/>
                  </a:lnTo>
                  <a:lnTo>
                    <a:pt x="141800" y="261591"/>
                  </a:lnTo>
                  <a:lnTo>
                    <a:pt x="142096" y="247039"/>
                  </a:lnTo>
                  <a:lnTo>
                    <a:pt x="142297" y="232314"/>
                  </a:lnTo>
                  <a:lnTo>
                    <a:pt x="142433" y="216749"/>
                  </a:lnTo>
                  <a:lnTo>
                    <a:pt x="142519" y="200064"/>
                  </a:lnTo>
                  <a:lnTo>
                    <a:pt x="142407" y="182789"/>
                  </a:lnTo>
                  <a:lnTo>
                    <a:pt x="141800" y="166034"/>
                  </a:lnTo>
                  <a:lnTo>
                    <a:pt x="140574" y="150388"/>
                  </a:lnTo>
                  <a:lnTo>
                    <a:pt x="138767" y="135613"/>
                  </a:lnTo>
                  <a:lnTo>
                    <a:pt x="136482" y="120939"/>
                  </a:lnTo>
                  <a:lnTo>
                    <a:pt x="133834" y="105885"/>
                  </a:lnTo>
                  <a:lnTo>
                    <a:pt x="130921" y="90468"/>
                  </a:lnTo>
                  <a:lnTo>
                    <a:pt x="127821" y="75024"/>
                  </a:lnTo>
                  <a:lnTo>
                    <a:pt x="124589" y="59780"/>
                  </a:lnTo>
                  <a:lnTo>
                    <a:pt x="121267" y="44964"/>
                  </a:lnTo>
                  <a:lnTo>
                    <a:pt x="117884" y="30869"/>
                  </a:lnTo>
                  <a:lnTo>
                    <a:pt x="114446" y="17608"/>
                  </a:lnTo>
                  <a:lnTo>
                    <a:pt x="110491" y="6212"/>
                  </a:lnTo>
                  <a:lnTo>
                    <a:pt x="105611" y="0"/>
                  </a:lnTo>
                  <a:lnTo>
                    <a:pt x="100824" y="875"/>
                  </a:lnTo>
                  <a:lnTo>
                    <a:pt x="97214" y="7002"/>
                  </a:lnTo>
                  <a:lnTo>
                    <a:pt x="94764" y="16728"/>
                  </a:lnTo>
                  <a:lnTo>
                    <a:pt x="93153" y="28942"/>
                  </a:lnTo>
                  <a:lnTo>
                    <a:pt x="92099" y="42874"/>
                  </a:lnTo>
                  <a:lnTo>
                    <a:pt x="91407" y="58149"/>
                  </a:lnTo>
                  <a:lnTo>
                    <a:pt x="90953" y="74699"/>
                  </a:lnTo>
                  <a:lnTo>
                    <a:pt x="90658" y="92394"/>
                  </a:lnTo>
                  <a:lnTo>
                    <a:pt x="90633" y="111027"/>
                  </a:lnTo>
                  <a:lnTo>
                    <a:pt x="91150" y="130375"/>
                  </a:lnTo>
                  <a:lnTo>
                    <a:pt x="92313" y="150247"/>
                  </a:lnTo>
                  <a:lnTo>
                    <a:pt x="93907" y="170491"/>
                  </a:lnTo>
                  <a:lnTo>
                    <a:pt x="95517" y="190996"/>
                  </a:lnTo>
                  <a:lnTo>
                    <a:pt x="96898" y="211665"/>
                  </a:lnTo>
                  <a:lnTo>
                    <a:pt x="98148" y="231951"/>
                  </a:lnTo>
                  <a:lnTo>
                    <a:pt x="99592" y="250894"/>
                  </a:lnTo>
                  <a:lnTo>
                    <a:pt x="101416" y="268081"/>
                  </a:lnTo>
                  <a:lnTo>
                    <a:pt x="103642" y="283759"/>
                  </a:lnTo>
                  <a:lnTo>
                    <a:pt x="106214" y="298524"/>
                  </a:lnTo>
                  <a:lnTo>
                    <a:pt x="109059" y="312832"/>
                  </a:lnTo>
                  <a:lnTo>
                    <a:pt x="112105" y="326937"/>
                  </a:lnTo>
                  <a:lnTo>
                    <a:pt x="115297" y="340962"/>
                  </a:lnTo>
                  <a:lnTo>
                    <a:pt x="118589" y="354958"/>
                  </a:lnTo>
                  <a:lnTo>
                    <a:pt x="121952" y="368784"/>
                  </a:lnTo>
                  <a:lnTo>
                    <a:pt x="125362" y="382141"/>
                  </a:lnTo>
                  <a:lnTo>
                    <a:pt x="128800" y="394886"/>
                  </a:lnTo>
                  <a:lnTo>
                    <a:pt x="132103" y="406601"/>
                  </a:lnTo>
                  <a:lnTo>
                    <a:pt x="135294" y="417659"/>
                  </a:lnTo>
                  <a:lnTo>
                    <a:pt x="138650" y="429029"/>
                  </a:lnTo>
                  <a:lnTo>
                    <a:pt x="142707" y="4425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17881" y="4284302"/>
              <a:ext cx="125809" cy="464051"/>
            </a:xfrm>
            <a:custGeom>
              <a:avLst/>
              <a:gdLst/>
              <a:ahLst/>
              <a:cxnLst/>
              <a:rect l="0" t="0" r="0" b="0"/>
              <a:pathLst>
                <a:path w="125809" h="464051">
                  <a:moveTo>
                    <a:pt x="62637" y="464050"/>
                  </a:moveTo>
                  <a:lnTo>
                    <a:pt x="59703" y="455182"/>
                  </a:lnTo>
                  <a:lnTo>
                    <a:pt x="56920" y="446195"/>
                  </a:lnTo>
                  <a:lnTo>
                    <a:pt x="54021" y="436204"/>
                  </a:lnTo>
                  <a:lnTo>
                    <a:pt x="50981" y="425396"/>
                  </a:lnTo>
                  <a:lnTo>
                    <a:pt x="47816" y="414233"/>
                  </a:lnTo>
                  <a:lnTo>
                    <a:pt x="44552" y="403023"/>
                  </a:lnTo>
                  <a:lnTo>
                    <a:pt x="41214" y="391738"/>
                  </a:lnTo>
                  <a:lnTo>
                    <a:pt x="37822" y="380106"/>
                  </a:lnTo>
                  <a:lnTo>
                    <a:pt x="34399" y="367982"/>
                  </a:lnTo>
                  <a:lnTo>
                    <a:pt x="31116" y="355214"/>
                  </a:lnTo>
                  <a:lnTo>
                    <a:pt x="28292" y="341571"/>
                  </a:lnTo>
                  <a:lnTo>
                    <a:pt x="26056" y="327022"/>
                  </a:lnTo>
                  <a:lnTo>
                    <a:pt x="24217" y="311842"/>
                  </a:lnTo>
                  <a:lnTo>
                    <a:pt x="22367" y="296507"/>
                  </a:lnTo>
                  <a:lnTo>
                    <a:pt x="20268" y="281310"/>
                  </a:lnTo>
                  <a:lnTo>
                    <a:pt x="17855" y="266514"/>
                  </a:lnTo>
                  <a:lnTo>
                    <a:pt x="15157" y="252425"/>
                  </a:lnTo>
                  <a:lnTo>
                    <a:pt x="12232" y="239126"/>
                  </a:lnTo>
                  <a:lnTo>
                    <a:pt x="9302" y="226212"/>
                  </a:lnTo>
                  <a:lnTo>
                    <a:pt x="6721" y="212927"/>
                  </a:lnTo>
                  <a:lnTo>
                    <a:pt x="4656" y="198874"/>
                  </a:lnTo>
                  <a:lnTo>
                    <a:pt x="3103" y="184161"/>
                  </a:lnTo>
                  <a:lnTo>
                    <a:pt x="1978" y="169205"/>
                  </a:lnTo>
                  <a:lnTo>
                    <a:pt x="1184" y="154290"/>
                  </a:lnTo>
                  <a:lnTo>
                    <a:pt x="632" y="139529"/>
                  </a:lnTo>
                  <a:lnTo>
                    <a:pt x="255" y="124938"/>
                  </a:lnTo>
                  <a:lnTo>
                    <a:pt x="1" y="110502"/>
                  </a:lnTo>
                  <a:lnTo>
                    <a:pt x="0" y="96351"/>
                  </a:lnTo>
                  <a:lnTo>
                    <a:pt x="531" y="82763"/>
                  </a:lnTo>
                  <a:lnTo>
                    <a:pt x="1709" y="69846"/>
                  </a:lnTo>
                  <a:lnTo>
                    <a:pt x="3654" y="57713"/>
                  </a:lnTo>
                  <a:lnTo>
                    <a:pt x="6564" y="46557"/>
                  </a:lnTo>
                  <a:lnTo>
                    <a:pt x="10454" y="36390"/>
                  </a:lnTo>
                  <a:lnTo>
                    <a:pt x="15356" y="27240"/>
                  </a:lnTo>
                  <a:lnTo>
                    <a:pt x="21394" y="19232"/>
                  </a:lnTo>
                  <a:lnTo>
                    <a:pt x="28530" y="12334"/>
                  </a:lnTo>
                  <a:lnTo>
                    <a:pt x="36592" y="6700"/>
                  </a:lnTo>
                  <a:lnTo>
                    <a:pt x="45375" y="2737"/>
                  </a:lnTo>
                  <a:lnTo>
                    <a:pt x="54683" y="522"/>
                  </a:lnTo>
                  <a:lnTo>
                    <a:pt x="64203" y="0"/>
                  </a:lnTo>
                  <a:lnTo>
                    <a:pt x="73514" y="1162"/>
                  </a:lnTo>
                  <a:lnTo>
                    <a:pt x="82400" y="3823"/>
                  </a:lnTo>
                  <a:lnTo>
                    <a:pt x="90725" y="7387"/>
                  </a:lnTo>
                  <a:lnTo>
                    <a:pt x="99272" y="11295"/>
                  </a:lnTo>
                  <a:lnTo>
                    <a:pt x="109903" y="15884"/>
                  </a:lnTo>
                  <a:lnTo>
                    <a:pt x="125808" y="218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54176" y="4537782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9654" y="3001"/>
                  </a:lnTo>
                  <a:lnTo>
                    <a:pt x="151307" y="6423"/>
                  </a:lnTo>
                  <a:lnTo>
                    <a:pt x="142604" y="10615"/>
                  </a:lnTo>
                  <a:lnTo>
                    <a:pt x="133310" y="15342"/>
                  </a:lnTo>
                  <a:lnTo>
                    <a:pt x="123167" y="20175"/>
                  </a:lnTo>
                  <a:lnTo>
                    <a:pt x="112127" y="24856"/>
                  </a:lnTo>
                  <a:lnTo>
                    <a:pt x="100460" y="29465"/>
                  </a:lnTo>
                  <a:lnTo>
                    <a:pt x="88638" y="34316"/>
                  </a:lnTo>
                  <a:lnTo>
                    <a:pt x="76948" y="39569"/>
                  </a:lnTo>
                  <a:lnTo>
                    <a:pt x="65365" y="44930"/>
                  </a:lnTo>
                  <a:lnTo>
                    <a:pt x="52188" y="50263"/>
                  </a:lnTo>
                  <a:lnTo>
                    <a:pt x="32907" y="560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43689" y="4516725"/>
              <a:ext cx="105286" cy="223937"/>
            </a:xfrm>
            <a:custGeom>
              <a:avLst/>
              <a:gdLst/>
              <a:ahLst/>
              <a:cxnLst/>
              <a:rect l="0" t="0" r="0" b="0"/>
              <a:pathLst>
                <a:path w="105286" h="223937">
                  <a:moveTo>
                    <a:pt x="0" y="115813"/>
                  </a:moveTo>
                  <a:lnTo>
                    <a:pt x="2934" y="127481"/>
                  </a:lnTo>
                  <a:lnTo>
                    <a:pt x="5716" y="137970"/>
                  </a:lnTo>
                  <a:lnTo>
                    <a:pt x="8616" y="148272"/>
                  </a:lnTo>
                  <a:lnTo>
                    <a:pt x="11656" y="158574"/>
                  </a:lnTo>
                  <a:lnTo>
                    <a:pt x="14821" y="168917"/>
                  </a:lnTo>
                  <a:lnTo>
                    <a:pt x="18089" y="179307"/>
                  </a:lnTo>
                  <a:lnTo>
                    <a:pt x="21602" y="189735"/>
                  </a:lnTo>
                  <a:lnTo>
                    <a:pt x="25640" y="200194"/>
                  </a:lnTo>
                  <a:lnTo>
                    <a:pt x="30323" y="210629"/>
                  </a:lnTo>
                  <a:lnTo>
                    <a:pt x="35628" y="219458"/>
                  </a:lnTo>
                  <a:lnTo>
                    <a:pt x="40790" y="223936"/>
                  </a:lnTo>
                  <a:lnTo>
                    <a:pt x="44544" y="223601"/>
                  </a:lnTo>
                  <a:lnTo>
                    <a:pt x="46582" y="219657"/>
                  </a:lnTo>
                  <a:lnTo>
                    <a:pt x="47110" y="213337"/>
                  </a:lnTo>
                  <a:lnTo>
                    <a:pt x="46457" y="205509"/>
                  </a:lnTo>
                  <a:lnTo>
                    <a:pt x="44932" y="196724"/>
                  </a:lnTo>
                  <a:lnTo>
                    <a:pt x="42779" y="187325"/>
                  </a:lnTo>
                  <a:lnTo>
                    <a:pt x="40025" y="177365"/>
                  </a:lnTo>
                  <a:lnTo>
                    <a:pt x="36495" y="166676"/>
                  </a:lnTo>
                  <a:lnTo>
                    <a:pt x="32161" y="155220"/>
                  </a:lnTo>
                  <a:lnTo>
                    <a:pt x="27283" y="143251"/>
                  </a:lnTo>
                  <a:lnTo>
                    <a:pt x="22316" y="131216"/>
                  </a:lnTo>
                  <a:lnTo>
                    <a:pt x="17537" y="119374"/>
                  </a:lnTo>
                  <a:lnTo>
                    <a:pt x="13192" y="107642"/>
                  </a:lnTo>
                  <a:lnTo>
                    <a:pt x="9579" y="95698"/>
                  </a:lnTo>
                  <a:lnTo>
                    <a:pt x="6792" y="83375"/>
                  </a:lnTo>
                  <a:lnTo>
                    <a:pt x="5074" y="70980"/>
                  </a:lnTo>
                  <a:lnTo>
                    <a:pt x="4896" y="59184"/>
                  </a:lnTo>
                  <a:lnTo>
                    <a:pt x="6373" y="48328"/>
                  </a:lnTo>
                  <a:lnTo>
                    <a:pt x="9484" y="38581"/>
                  </a:lnTo>
                  <a:lnTo>
                    <a:pt x="14238" y="30105"/>
                  </a:lnTo>
                  <a:lnTo>
                    <a:pt x="20476" y="22856"/>
                  </a:lnTo>
                  <a:lnTo>
                    <a:pt x="28087" y="16801"/>
                  </a:lnTo>
                  <a:lnTo>
                    <a:pt x="37091" y="12016"/>
                  </a:lnTo>
                  <a:lnTo>
                    <a:pt x="47354" y="8423"/>
                  </a:lnTo>
                  <a:lnTo>
                    <a:pt x="58231" y="5815"/>
                  </a:lnTo>
                  <a:lnTo>
                    <a:pt x="69819" y="3690"/>
                  </a:lnTo>
                  <a:lnTo>
                    <a:pt x="84251" y="18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782814" y="4604537"/>
              <a:ext cx="187260" cy="160904"/>
            </a:xfrm>
            <a:custGeom>
              <a:avLst/>
              <a:gdLst/>
              <a:ahLst/>
              <a:cxnLst/>
              <a:rect l="0" t="0" r="0" b="0"/>
              <a:pathLst>
                <a:path w="187260" h="160904">
                  <a:moveTo>
                    <a:pt x="92502" y="91172"/>
                  </a:moveTo>
                  <a:lnTo>
                    <a:pt x="89568" y="79437"/>
                  </a:lnTo>
                  <a:lnTo>
                    <a:pt x="86787" y="68308"/>
                  </a:lnTo>
                  <a:lnTo>
                    <a:pt x="83881" y="56719"/>
                  </a:lnTo>
                  <a:lnTo>
                    <a:pt x="80668" y="44904"/>
                  </a:lnTo>
                  <a:lnTo>
                    <a:pt x="76856" y="33540"/>
                  </a:lnTo>
                  <a:lnTo>
                    <a:pt x="72329" y="23004"/>
                  </a:lnTo>
                  <a:lnTo>
                    <a:pt x="66820" y="13822"/>
                  </a:lnTo>
                  <a:lnTo>
                    <a:pt x="59835" y="6795"/>
                  </a:lnTo>
                  <a:lnTo>
                    <a:pt x="51258" y="2160"/>
                  </a:lnTo>
                  <a:lnTo>
                    <a:pt x="41753" y="0"/>
                  </a:lnTo>
                  <a:lnTo>
                    <a:pt x="32527" y="506"/>
                  </a:lnTo>
                  <a:lnTo>
                    <a:pt x="24261" y="3514"/>
                  </a:lnTo>
                  <a:lnTo>
                    <a:pt x="17257" y="8769"/>
                  </a:lnTo>
                  <a:lnTo>
                    <a:pt x="11704" y="16098"/>
                  </a:lnTo>
                  <a:lnTo>
                    <a:pt x="7529" y="25208"/>
                  </a:lnTo>
                  <a:lnTo>
                    <a:pt x="4506" y="35728"/>
                  </a:lnTo>
                  <a:lnTo>
                    <a:pt x="2370" y="47305"/>
                  </a:lnTo>
                  <a:lnTo>
                    <a:pt x="891" y="59644"/>
                  </a:lnTo>
                  <a:lnTo>
                    <a:pt x="45" y="72520"/>
                  </a:lnTo>
                  <a:lnTo>
                    <a:pt x="0" y="85771"/>
                  </a:lnTo>
                  <a:lnTo>
                    <a:pt x="788" y="99268"/>
                  </a:lnTo>
                  <a:lnTo>
                    <a:pt x="2470" y="112601"/>
                  </a:lnTo>
                  <a:lnTo>
                    <a:pt x="5202" y="125102"/>
                  </a:lnTo>
                  <a:lnTo>
                    <a:pt x="8978" y="136458"/>
                  </a:lnTo>
                  <a:lnTo>
                    <a:pt x="13972" y="146219"/>
                  </a:lnTo>
                  <a:lnTo>
                    <a:pt x="20607" y="153647"/>
                  </a:lnTo>
                  <a:lnTo>
                    <a:pt x="28947" y="158555"/>
                  </a:lnTo>
                  <a:lnTo>
                    <a:pt x="38293" y="160903"/>
                  </a:lnTo>
                  <a:lnTo>
                    <a:pt x="47410" y="160524"/>
                  </a:lnTo>
                  <a:lnTo>
                    <a:pt x="55608" y="157606"/>
                  </a:lnTo>
                  <a:lnTo>
                    <a:pt x="62736" y="152581"/>
                  </a:lnTo>
                  <a:lnTo>
                    <a:pt x="68905" y="145939"/>
                  </a:lnTo>
                  <a:lnTo>
                    <a:pt x="74306" y="138104"/>
                  </a:lnTo>
                  <a:lnTo>
                    <a:pt x="78969" y="129253"/>
                  </a:lnTo>
                  <a:lnTo>
                    <a:pt x="82743" y="119337"/>
                  </a:lnTo>
                  <a:lnTo>
                    <a:pt x="85649" y="108441"/>
                  </a:lnTo>
                  <a:lnTo>
                    <a:pt x="88734" y="97912"/>
                  </a:lnTo>
                  <a:lnTo>
                    <a:pt x="93041" y="90559"/>
                  </a:lnTo>
                  <a:lnTo>
                    <a:pt x="98209" y="87509"/>
                  </a:lnTo>
                  <a:lnTo>
                    <a:pt x="104314" y="87526"/>
                  </a:lnTo>
                  <a:lnTo>
                    <a:pt x="111416" y="89269"/>
                  </a:lnTo>
                  <a:lnTo>
                    <a:pt x="119578" y="91574"/>
                  </a:lnTo>
                  <a:lnTo>
                    <a:pt x="128933" y="93375"/>
                  </a:lnTo>
                  <a:lnTo>
                    <a:pt x="139417" y="94189"/>
                  </a:lnTo>
                  <a:lnTo>
                    <a:pt x="150241" y="94126"/>
                  </a:lnTo>
                  <a:lnTo>
                    <a:pt x="161041" y="93647"/>
                  </a:lnTo>
                  <a:lnTo>
                    <a:pt x="172765" y="92706"/>
                  </a:lnTo>
                  <a:lnTo>
                    <a:pt x="187259" y="911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64037" y="4570679"/>
              <a:ext cx="142907" cy="185260"/>
            </a:xfrm>
            <a:custGeom>
              <a:avLst/>
              <a:gdLst/>
              <a:ahLst/>
              <a:cxnLst/>
              <a:rect l="0" t="0" r="0" b="0"/>
              <a:pathLst>
                <a:path w="142907" h="185260">
                  <a:moveTo>
                    <a:pt x="79735" y="9217"/>
                  </a:moveTo>
                  <a:lnTo>
                    <a:pt x="73801" y="3617"/>
                  </a:lnTo>
                  <a:lnTo>
                    <a:pt x="67596" y="614"/>
                  </a:lnTo>
                  <a:lnTo>
                    <a:pt x="60504" y="0"/>
                  </a:lnTo>
                  <a:lnTo>
                    <a:pt x="52737" y="1359"/>
                  </a:lnTo>
                  <a:lnTo>
                    <a:pt x="44739" y="4295"/>
                  </a:lnTo>
                  <a:lnTo>
                    <a:pt x="36802" y="8438"/>
                  </a:lnTo>
                  <a:lnTo>
                    <a:pt x="29201" y="13629"/>
                  </a:lnTo>
                  <a:lnTo>
                    <a:pt x="22256" y="19924"/>
                  </a:lnTo>
                  <a:lnTo>
                    <a:pt x="16077" y="27265"/>
                  </a:lnTo>
                  <a:lnTo>
                    <a:pt x="10760" y="35650"/>
                  </a:lnTo>
                  <a:lnTo>
                    <a:pt x="6480" y="45187"/>
                  </a:lnTo>
                  <a:lnTo>
                    <a:pt x="3234" y="55828"/>
                  </a:lnTo>
                  <a:lnTo>
                    <a:pt x="1034" y="67399"/>
                  </a:lnTo>
                  <a:lnTo>
                    <a:pt x="0" y="79690"/>
                  </a:lnTo>
                  <a:lnTo>
                    <a:pt x="84" y="92509"/>
                  </a:lnTo>
                  <a:lnTo>
                    <a:pt x="1275" y="105539"/>
                  </a:lnTo>
                  <a:lnTo>
                    <a:pt x="3671" y="118359"/>
                  </a:lnTo>
                  <a:lnTo>
                    <a:pt x="7212" y="130754"/>
                  </a:lnTo>
                  <a:lnTo>
                    <a:pt x="11877" y="142534"/>
                  </a:lnTo>
                  <a:lnTo>
                    <a:pt x="17757" y="153453"/>
                  </a:lnTo>
                  <a:lnTo>
                    <a:pt x="24786" y="163450"/>
                  </a:lnTo>
                  <a:lnTo>
                    <a:pt x="32777" y="172148"/>
                  </a:lnTo>
                  <a:lnTo>
                    <a:pt x="41512" y="178787"/>
                  </a:lnTo>
                  <a:lnTo>
                    <a:pt x="50789" y="183136"/>
                  </a:lnTo>
                  <a:lnTo>
                    <a:pt x="60287" y="185259"/>
                  </a:lnTo>
                  <a:lnTo>
                    <a:pt x="69584" y="185255"/>
                  </a:lnTo>
                  <a:lnTo>
                    <a:pt x="78464" y="183402"/>
                  </a:lnTo>
                  <a:lnTo>
                    <a:pt x="86901" y="180076"/>
                  </a:lnTo>
                  <a:lnTo>
                    <a:pt x="94954" y="175644"/>
                  </a:lnTo>
                  <a:lnTo>
                    <a:pt x="102701" y="170416"/>
                  </a:lnTo>
                  <a:lnTo>
                    <a:pt x="110112" y="164740"/>
                  </a:lnTo>
                  <a:lnTo>
                    <a:pt x="117871" y="158352"/>
                  </a:lnTo>
                  <a:lnTo>
                    <a:pt x="127779" y="149580"/>
                  </a:lnTo>
                  <a:lnTo>
                    <a:pt x="142906" y="1355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33836" y="4285098"/>
              <a:ext cx="46807" cy="410612"/>
            </a:xfrm>
            <a:custGeom>
              <a:avLst/>
              <a:gdLst/>
              <a:ahLst/>
              <a:cxnLst/>
              <a:rect l="0" t="0" r="0" b="0"/>
              <a:pathLst>
                <a:path w="46807" h="410612">
                  <a:moveTo>
                    <a:pt x="4692" y="0"/>
                  </a:moveTo>
                  <a:lnTo>
                    <a:pt x="4625" y="14736"/>
                  </a:lnTo>
                  <a:lnTo>
                    <a:pt x="3985" y="29287"/>
                  </a:lnTo>
                  <a:lnTo>
                    <a:pt x="2697" y="45073"/>
                  </a:lnTo>
                  <a:lnTo>
                    <a:pt x="1183" y="61788"/>
                  </a:lnTo>
                  <a:lnTo>
                    <a:pt x="164" y="78634"/>
                  </a:lnTo>
                  <a:lnTo>
                    <a:pt x="0" y="95114"/>
                  </a:lnTo>
                  <a:lnTo>
                    <a:pt x="554" y="111075"/>
                  </a:lnTo>
                  <a:lnTo>
                    <a:pt x="1391" y="126547"/>
                  </a:lnTo>
                  <a:lnTo>
                    <a:pt x="2218" y="141609"/>
                  </a:lnTo>
                  <a:lnTo>
                    <a:pt x="3079" y="156197"/>
                  </a:lnTo>
                  <a:lnTo>
                    <a:pt x="4257" y="170087"/>
                  </a:lnTo>
                  <a:lnTo>
                    <a:pt x="5891" y="183219"/>
                  </a:lnTo>
                  <a:lnTo>
                    <a:pt x="7818" y="195837"/>
                  </a:lnTo>
                  <a:lnTo>
                    <a:pt x="9658" y="208384"/>
                  </a:lnTo>
                  <a:lnTo>
                    <a:pt x="11198" y="221120"/>
                  </a:lnTo>
                  <a:lnTo>
                    <a:pt x="12555" y="233963"/>
                  </a:lnTo>
                  <a:lnTo>
                    <a:pt x="14072" y="246593"/>
                  </a:lnTo>
                  <a:lnTo>
                    <a:pt x="15940" y="258841"/>
                  </a:lnTo>
                  <a:lnTo>
                    <a:pt x="18025" y="271015"/>
                  </a:lnTo>
                  <a:lnTo>
                    <a:pt x="19971" y="283788"/>
                  </a:lnTo>
                  <a:lnTo>
                    <a:pt x="21583" y="297490"/>
                  </a:lnTo>
                  <a:lnTo>
                    <a:pt x="22986" y="311965"/>
                  </a:lnTo>
                  <a:lnTo>
                    <a:pt x="24535" y="326760"/>
                  </a:lnTo>
                  <a:lnTo>
                    <a:pt x="26429" y="341552"/>
                  </a:lnTo>
                  <a:lnTo>
                    <a:pt x="28740" y="355802"/>
                  </a:lnTo>
                  <a:lnTo>
                    <a:pt x="31826" y="370177"/>
                  </a:lnTo>
                  <a:lnTo>
                    <a:pt x="37077" y="387055"/>
                  </a:lnTo>
                  <a:lnTo>
                    <a:pt x="46806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70073" y="4419562"/>
              <a:ext cx="284270" cy="55050"/>
            </a:xfrm>
            <a:custGeom>
              <a:avLst/>
              <a:gdLst/>
              <a:ahLst/>
              <a:cxnLst/>
              <a:rect l="0" t="0" r="0" b="0"/>
              <a:pathLst>
                <a:path w="284270" h="55050">
                  <a:moveTo>
                    <a:pt x="284269" y="55049"/>
                  </a:moveTo>
                  <a:lnTo>
                    <a:pt x="275468" y="49182"/>
                  </a:lnTo>
                  <a:lnTo>
                    <a:pt x="267121" y="43617"/>
                  </a:lnTo>
                  <a:lnTo>
                    <a:pt x="258418" y="37822"/>
                  </a:lnTo>
                  <a:lnTo>
                    <a:pt x="249124" y="31915"/>
                  </a:lnTo>
                  <a:lnTo>
                    <a:pt x="238980" y="26233"/>
                  </a:lnTo>
                  <a:lnTo>
                    <a:pt x="227935" y="20958"/>
                  </a:lnTo>
                  <a:lnTo>
                    <a:pt x="216095" y="16108"/>
                  </a:lnTo>
                  <a:lnTo>
                    <a:pt x="203625" y="11622"/>
                  </a:lnTo>
                  <a:lnTo>
                    <a:pt x="190678" y="7429"/>
                  </a:lnTo>
                  <a:lnTo>
                    <a:pt x="177222" y="3784"/>
                  </a:lnTo>
                  <a:lnTo>
                    <a:pt x="163053" y="1240"/>
                  </a:lnTo>
                  <a:lnTo>
                    <a:pt x="148116" y="11"/>
                  </a:lnTo>
                  <a:lnTo>
                    <a:pt x="132661" y="0"/>
                  </a:lnTo>
                  <a:lnTo>
                    <a:pt x="117134" y="980"/>
                  </a:lnTo>
                  <a:lnTo>
                    <a:pt x="101805" y="2713"/>
                  </a:lnTo>
                  <a:lnTo>
                    <a:pt x="86918" y="4994"/>
                  </a:lnTo>
                  <a:lnTo>
                    <a:pt x="72769" y="7663"/>
                  </a:lnTo>
                  <a:lnTo>
                    <a:pt x="59446" y="10600"/>
                  </a:lnTo>
                  <a:lnTo>
                    <a:pt x="47126" y="13764"/>
                  </a:lnTo>
                  <a:lnTo>
                    <a:pt x="34844" y="17588"/>
                  </a:lnTo>
                  <a:lnTo>
                    <a:pt x="20405" y="23523"/>
                  </a:lnTo>
                  <a:lnTo>
                    <a:pt x="0" y="339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43813" y="4527253"/>
              <a:ext cx="10530" cy="147401"/>
            </a:xfrm>
            <a:custGeom>
              <a:avLst/>
              <a:gdLst/>
              <a:ahLst/>
              <a:cxnLst/>
              <a:rect l="0" t="0" r="0" b="0"/>
              <a:pathLst>
                <a:path w="10530" h="14740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0" y="39076"/>
                  </a:lnTo>
                  <a:lnTo>
                    <a:pt x="3687" y="50731"/>
                  </a:lnTo>
                  <a:lnTo>
                    <a:pt x="5355" y="62571"/>
                  </a:lnTo>
                  <a:lnTo>
                    <a:pt x="6769" y="74802"/>
                  </a:lnTo>
                  <a:lnTo>
                    <a:pt x="7869" y="87229"/>
                  </a:lnTo>
                  <a:lnTo>
                    <a:pt x="8800" y="100781"/>
                  </a:lnTo>
                  <a:lnTo>
                    <a:pt x="9640" y="118890"/>
                  </a:lnTo>
                  <a:lnTo>
                    <a:pt x="10529" y="1474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43813" y="4390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290766" y="4506197"/>
              <a:ext cx="112046" cy="181532"/>
            </a:xfrm>
            <a:custGeom>
              <a:avLst/>
              <a:gdLst/>
              <a:ahLst/>
              <a:cxnLst/>
              <a:rect l="0" t="0" r="0" b="0"/>
              <a:pathLst>
                <a:path w="112046" h="181532">
                  <a:moveTo>
                    <a:pt x="89918" y="21056"/>
                  </a:moveTo>
                  <a:lnTo>
                    <a:pt x="78249" y="24057"/>
                  </a:lnTo>
                  <a:lnTo>
                    <a:pt x="67761" y="27480"/>
                  </a:lnTo>
                  <a:lnTo>
                    <a:pt x="57468" y="31681"/>
                  </a:lnTo>
                  <a:lnTo>
                    <a:pt x="47512" y="36753"/>
                  </a:lnTo>
                  <a:lnTo>
                    <a:pt x="38466" y="42883"/>
                  </a:lnTo>
                  <a:lnTo>
                    <a:pt x="30582" y="50067"/>
                  </a:lnTo>
                  <a:lnTo>
                    <a:pt x="23805" y="58154"/>
                  </a:lnTo>
                  <a:lnTo>
                    <a:pt x="17940" y="66949"/>
                  </a:lnTo>
                  <a:lnTo>
                    <a:pt x="12776" y="76274"/>
                  </a:lnTo>
                  <a:lnTo>
                    <a:pt x="8291" y="86143"/>
                  </a:lnTo>
                  <a:lnTo>
                    <a:pt x="4642" y="96753"/>
                  </a:lnTo>
                  <a:lnTo>
                    <a:pt x="1861" y="108146"/>
                  </a:lnTo>
                  <a:lnTo>
                    <a:pt x="160" y="120068"/>
                  </a:lnTo>
                  <a:lnTo>
                    <a:pt x="0" y="132070"/>
                  </a:lnTo>
                  <a:lnTo>
                    <a:pt x="1498" y="143870"/>
                  </a:lnTo>
                  <a:lnTo>
                    <a:pt x="4793" y="154895"/>
                  </a:lnTo>
                  <a:lnTo>
                    <a:pt x="10204" y="164234"/>
                  </a:lnTo>
                  <a:lnTo>
                    <a:pt x="17694" y="171541"/>
                  </a:lnTo>
                  <a:lnTo>
                    <a:pt x="26789" y="176802"/>
                  </a:lnTo>
                  <a:lnTo>
                    <a:pt x="36795" y="180057"/>
                  </a:lnTo>
                  <a:lnTo>
                    <a:pt x="47219" y="181531"/>
                  </a:lnTo>
                  <a:lnTo>
                    <a:pt x="57638" y="181083"/>
                  </a:lnTo>
                  <a:lnTo>
                    <a:pt x="67626" y="178140"/>
                  </a:lnTo>
                  <a:lnTo>
                    <a:pt x="77002" y="172606"/>
                  </a:lnTo>
                  <a:lnTo>
                    <a:pt x="85618" y="164807"/>
                  </a:lnTo>
                  <a:lnTo>
                    <a:pt x="93266" y="155215"/>
                  </a:lnTo>
                  <a:lnTo>
                    <a:pt x="99924" y="144287"/>
                  </a:lnTo>
                  <a:lnTo>
                    <a:pt x="105396" y="132562"/>
                  </a:lnTo>
                  <a:lnTo>
                    <a:pt x="109250" y="120634"/>
                  </a:lnTo>
                  <a:lnTo>
                    <a:pt x="111398" y="108841"/>
                  </a:lnTo>
                  <a:lnTo>
                    <a:pt x="112045" y="97298"/>
                  </a:lnTo>
                  <a:lnTo>
                    <a:pt x="111499" y="86006"/>
                  </a:lnTo>
                  <a:lnTo>
                    <a:pt x="110056" y="74927"/>
                  </a:lnTo>
                  <a:lnTo>
                    <a:pt x="107802" y="64010"/>
                  </a:lnTo>
                  <a:lnTo>
                    <a:pt x="104620" y="53211"/>
                  </a:lnTo>
                  <a:lnTo>
                    <a:pt x="100520" y="42511"/>
                  </a:lnTo>
                  <a:lnTo>
                    <a:pt x="95554" y="32339"/>
                  </a:lnTo>
                  <a:lnTo>
                    <a:pt x="89049" y="22566"/>
                  </a:lnTo>
                  <a:lnTo>
                    <a:pt x="78199" y="12332"/>
                  </a:lnTo>
                  <a:lnTo>
                    <a:pt x="5833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33327" y="4442754"/>
              <a:ext cx="189513" cy="316127"/>
            </a:xfrm>
            <a:custGeom>
              <a:avLst/>
              <a:gdLst/>
              <a:ahLst/>
              <a:cxnLst/>
              <a:rect l="0" t="0" r="0" b="0"/>
              <a:pathLst>
                <a:path w="189513" h="316127">
                  <a:moveTo>
                    <a:pt x="0" y="73971"/>
                  </a:moveTo>
                  <a:lnTo>
                    <a:pt x="3000" y="82839"/>
                  </a:lnTo>
                  <a:lnTo>
                    <a:pt x="6422" y="91826"/>
                  </a:lnTo>
                  <a:lnTo>
                    <a:pt x="10614" y="101822"/>
                  </a:lnTo>
                  <a:lnTo>
                    <a:pt x="15341" y="112802"/>
                  </a:lnTo>
                  <a:lnTo>
                    <a:pt x="20174" y="124614"/>
                  </a:lnTo>
                  <a:lnTo>
                    <a:pt x="24852" y="137072"/>
                  </a:lnTo>
                  <a:lnTo>
                    <a:pt x="29288" y="150010"/>
                  </a:lnTo>
                  <a:lnTo>
                    <a:pt x="33490" y="163291"/>
                  </a:lnTo>
                  <a:lnTo>
                    <a:pt x="37493" y="176812"/>
                  </a:lnTo>
                  <a:lnTo>
                    <a:pt x="41181" y="190501"/>
                  </a:lnTo>
                  <a:lnTo>
                    <a:pt x="44284" y="204303"/>
                  </a:lnTo>
                  <a:lnTo>
                    <a:pt x="46708" y="218084"/>
                  </a:lnTo>
                  <a:lnTo>
                    <a:pt x="48475" y="228364"/>
                  </a:lnTo>
                  <a:lnTo>
                    <a:pt x="49387" y="230971"/>
                  </a:lnTo>
                  <a:lnTo>
                    <a:pt x="49157" y="227475"/>
                  </a:lnTo>
                  <a:lnTo>
                    <a:pt x="48101" y="219886"/>
                  </a:lnTo>
                  <a:lnTo>
                    <a:pt x="46792" y="209384"/>
                  </a:lnTo>
                  <a:lnTo>
                    <a:pt x="45583" y="196767"/>
                  </a:lnTo>
                  <a:lnTo>
                    <a:pt x="44601" y="182796"/>
                  </a:lnTo>
                  <a:lnTo>
                    <a:pt x="43857" y="168226"/>
                  </a:lnTo>
                  <a:lnTo>
                    <a:pt x="43319" y="153515"/>
                  </a:lnTo>
                  <a:lnTo>
                    <a:pt x="42937" y="138864"/>
                  </a:lnTo>
                  <a:lnTo>
                    <a:pt x="42674" y="124333"/>
                  </a:lnTo>
                  <a:lnTo>
                    <a:pt x="42492" y="109925"/>
                  </a:lnTo>
                  <a:lnTo>
                    <a:pt x="42368" y="95621"/>
                  </a:lnTo>
                  <a:lnTo>
                    <a:pt x="42285" y="81395"/>
                  </a:lnTo>
                  <a:lnTo>
                    <a:pt x="42237" y="67231"/>
                  </a:lnTo>
                  <a:lnTo>
                    <a:pt x="42545" y="53277"/>
                  </a:lnTo>
                  <a:lnTo>
                    <a:pt x="43816" y="39827"/>
                  </a:lnTo>
                  <a:lnTo>
                    <a:pt x="46311" y="27024"/>
                  </a:lnTo>
                  <a:lnTo>
                    <a:pt x="50122" y="15648"/>
                  </a:lnTo>
                  <a:lnTo>
                    <a:pt x="55357" y="7129"/>
                  </a:lnTo>
                  <a:lnTo>
                    <a:pt x="61911" y="2001"/>
                  </a:lnTo>
                  <a:lnTo>
                    <a:pt x="69398" y="0"/>
                  </a:lnTo>
                  <a:lnTo>
                    <a:pt x="77252" y="544"/>
                  </a:lnTo>
                  <a:lnTo>
                    <a:pt x="85122" y="3025"/>
                  </a:lnTo>
                  <a:lnTo>
                    <a:pt x="92861" y="7246"/>
                  </a:lnTo>
                  <a:lnTo>
                    <a:pt x="100435" y="13408"/>
                  </a:lnTo>
                  <a:lnTo>
                    <a:pt x="107859" y="21468"/>
                  </a:lnTo>
                  <a:lnTo>
                    <a:pt x="114997" y="30976"/>
                  </a:lnTo>
                  <a:lnTo>
                    <a:pt x="121571" y="41274"/>
                  </a:lnTo>
                  <a:lnTo>
                    <a:pt x="127477" y="51914"/>
                  </a:lnTo>
                  <a:lnTo>
                    <a:pt x="132767" y="62991"/>
                  </a:lnTo>
                  <a:lnTo>
                    <a:pt x="137555" y="75018"/>
                  </a:lnTo>
                  <a:lnTo>
                    <a:pt x="141962" y="88212"/>
                  </a:lnTo>
                  <a:lnTo>
                    <a:pt x="146091" y="102175"/>
                  </a:lnTo>
                  <a:lnTo>
                    <a:pt x="150025" y="116094"/>
                  </a:lnTo>
                  <a:lnTo>
                    <a:pt x="153824" y="129505"/>
                  </a:lnTo>
                  <a:lnTo>
                    <a:pt x="157529" y="142611"/>
                  </a:lnTo>
                  <a:lnTo>
                    <a:pt x="161170" y="156084"/>
                  </a:lnTo>
                  <a:lnTo>
                    <a:pt x="164768" y="170288"/>
                  </a:lnTo>
                  <a:lnTo>
                    <a:pt x="168336" y="184946"/>
                  </a:lnTo>
                  <a:lnTo>
                    <a:pt x="171885" y="199341"/>
                  </a:lnTo>
                  <a:lnTo>
                    <a:pt x="175417" y="213068"/>
                  </a:lnTo>
                  <a:lnTo>
                    <a:pt x="178772" y="226219"/>
                  </a:lnTo>
                  <a:lnTo>
                    <a:pt x="181644" y="239190"/>
                  </a:lnTo>
                  <a:lnTo>
                    <a:pt x="183909" y="252235"/>
                  </a:lnTo>
                  <a:lnTo>
                    <a:pt x="185601" y="265036"/>
                  </a:lnTo>
                  <a:lnTo>
                    <a:pt x="187003" y="278150"/>
                  </a:lnTo>
                  <a:lnTo>
                    <a:pt x="188236" y="293851"/>
                  </a:lnTo>
                  <a:lnTo>
                    <a:pt x="189512" y="3161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21139" y="1826464"/>
            <a:ext cx="336913" cy="879360"/>
            <a:chOff x="421139" y="1826464"/>
            <a:chExt cx="336913" cy="879360"/>
          </a:xfrm>
        </p:grpSpPr>
        <p:sp>
          <p:nvSpPr>
            <p:cNvPr id="124" name="Freeform 123"/>
            <p:cNvSpPr/>
            <p:nvPr/>
          </p:nvSpPr>
          <p:spPr>
            <a:xfrm>
              <a:off x="452725" y="1826464"/>
              <a:ext cx="221193" cy="279236"/>
            </a:xfrm>
            <a:custGeom>
              <a:avLst/>
              <a:gdLst/>
              <a:ahLst/>
              <a:cxnLst/>
              <a:rect l="0" t="0" r="0" b="0"/>
              <a:pathLst>
                <a:path w="221193" h="279236">
                  <a:moveTo>
                    <a:pt x="42114" y="47608"/>
                  </a:moveTo>
                  <a:lnTo>
                    <a:pt x="47981" y="41741"/>
                  </a:lnTo>
                  <a:lnTo>
                    <a:pt x="53546" y="36176"/>
                  </a:lnTo>
                  <a:lnTo>
                    <a:pt x="59350" y="30381"/>
                  </a:lnTo>
                  <a:lnTo>
                    <a:pt x="65603" y="24474"/>
                  </a:lnTo>
                  <a:lnTo>
                    <a:pt x="72581" y="18792"/>
                  </a:lnTo>
                  <a:lnTo>
                    <a:pt x="80367" y="13522"/>
                  </a:lnTo>
                  <a:lnTo>
                    <a:pt x="89041" y="8844"/>
                  </a:lnTo>
                  <a:lnTo>
                    <a:pt x="98769" y="5006"/>
                  </a:lnTo>
                  <a:lnTo>
                    <a:pt x="109527" y="2067"/>
                  </a:lnTo>
                  <a:lnTo>
                    <a:pt x="120834" y="247"/>
                  </a:lnTo>
                  <a:lnTo>
                    <a:pt x="131884" y="0"/>
                  </a:lnTo>
                  <a:lnTo>
                    <a:pt x="142223" y="1437"/>
                  </a:lnTo>
                  <a:lnTo>
                    <a:pt x="151281" y="4689"/>
                  </a:lnTo>
                  <a:lnTo>
                    <a:pt x="158228" y="10071"/>
                  </a:lnTo>
                  <a:lnTo>
                    <a:pt x="162815" y="17540"/>
                  </a:lnTo>
                  <a:lnTo>
                    <a:pt x="165114" y="26622"/>
                  </a:lnTo>
                  <a:lnTo>
                    <a:pt x="165235" y="36619"/>
                  </a:lnTo>
                  <a:lnTo>
                    <a:pt x="163470" y="47036"/>
                  </a:lnTo>
                  <a:lnTo>
                    <a:pt x="160204" y="57451"/>
                  </a:lnTo>
                  <a:lnTo>
                    <a:pt x="155813" y="67436"/>
                  </a:lnTo>
                  <a:lnTo>
                    <a:pt x="150604" y="76814"/>
                  </a:lnTo>
                  <a:lnTo>
                    <a:pt x="144652" y="85601"/>
                  </a:lnTo>
                  <a:lnTo>
                    <a:pt x="137827" y="93897"/>
                  </a:lnTo>
                  <a:lnTo>
                    <a:pt x="130127" y="101817"/>
                  </a:lnTo>
                  <a:lnTo>
                    <a:pt x="121839" y="109460"/>
                  </a:lnTo>
                  <a:lnTo>
                    <a:pt x="113428" y="116907"/>
                  </a:lnTo>
                  <a:lnTo>
                    <a:pt x="105223" y="124221"/>
                  </a:lnTo>
                  <a:lnTo>
                    <a:pt x="98895" y="131534"/>
                  </a:lnTo>
                  <a:lnTo>
                    <a:pt x="96853" y="138215"/>
                  </a:lnTo>
                  <a:lnTo>
                    <a:pt x="99040" y="142994"/>
                  </a:lnTo>
                  <a:lnTo>
                    <a:pt x="104253" y="145685"/>
                  </a:lnTo>
                  <a:lnTo>
                    <a:pt x="111423" y="146633"/>
                  </a:lnTo>
                  <a:lnTo>
                    <a:pt x="120151" y="146586"/>
                  </a:lnTo>
                  <a:lnTo>
                    <a:pt x="130597" y="146523"/>
                  </a:lnTo>
                  <a:lnTo>
                    <a:pt x="142729" y="146990"/>
                  </a:lnTo>
                  <a:lnTo>
                    <a:pt x="155980" y="148128"/>
                  </a:lnTo>
                  <a:lnTo>
                    <a:pt x="169423" y="149885"/>
                  </a:lnTo>
                  <a:lnTo>
                    <a:pt x="182492" y="152155"/>
                  </a:lnTo>
                  <a:lnTo>
                    <a:pt x="194522" y="155305"/>
                  </a:lnTo>
                  <a:lnTo>
                    <a:pt x="204611" y="160153"/>
                  </a:lnTo>
                  <a:lnTo>
                    <a:pt x="212454" y="167008"/>
                  </a:lnTo>
                  <a:lnTo>
                    <a:pt x="217922" y="175712"/>
                  </a:lnTo>
                  <a:lnTo>
                    <a:pt x="220791" y="185921"/>
                  </a:lnTo>
                  <a:lnTo>
                    <a:pt x="221192" y="197257"/>
                  </a:lnTo>
                  <a:lnTo>
                    <a:pt x="219041" y="208917"/>
                  </a:lnTo>
                  <a:lnTo>
                    <a:pt x="213884" y="219738"/>
                  </a:lnTo>
                  <a:lnTo>
                    <a:pt x="205750" y="229151"/>
                  </a:lnTo>
                  <a:lnTo>
                    <a:pt x="195071" y="237128"/>
                  </a:lnTo>
                  <a:lnTo>
                    <a:pt x="182399" y="243883"/>
                  </a:lnTo>
                  <a:lnTo>
                    <a:pt x="168258" y="249689"/>
                  </a:lnTo>
                  <a:lnTo>
                    <a:pt x="153394" y="254795"/>
                  </a:lnTo>
                  <a:lnTo>
                    <a:pt x="138738" y="259400"/>
                  </a:lnTo>
                  <a:lnTo>
                    <a:pt x="124769" y="263652"/>
                  </a:lnTo>
                  <a:lnTo>
                    <a:pt x="111256" y="267495"/>
                  </a:lnTo>
                  <a:lnTo>
                    <a:pt x="97495" y="270697"/>
                  </a:lnTo>
                  <a:lnTo>
                    <a:pt x="83096" y="273183"/>
                  </a:lnTo>
                  <a:lnTo>
                    <a:pt x="68359" y="275024"/>
                  </a:lnTo>
                  <a:lnTo>
                    <a:pt x="52459" y="276542"/>
                  </a:lnTo>
                  <a:lnTo>
                    <a:pt x="31757" y="277869"/>
                  </a:lnTo>
                  <a:lnTo>
                    <a:pt x="0" y="279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21139" y="2189927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325177" y="67"/>
                  </a:lnTo>
                  <a:lnTo>
                    <a:pt x="314048" y="707"/>
                  </a:lnTo>
                  <a:lnTo>
                    <a:pt x="302445" y="1999"/>
                  </a:lnTo>
                  <a:lnTo>
                    <a:pt x="290111" y="3686"/>
                  </a:lnTo>
                  <a:lnTo>
                    <a:pt x="276803" y="5354"/>
                  </a:lnTo>
                  <a:lnTo>
                    <a:pt x="262503" y="6772"/>
                  </a:lnTo>
                  <a:lnTo>
                    <a:pt x="247671" y="8043"/>
                  </a:lnTo>
                  <a:lnTo>
                    <a:pt x="233106" y="9502"/>
                  </a:lnTo>
                  <a:lnTo>
                    <a:pt x="219232" y="11334"/>
                  </a:lnTo>
                  <a:lnTo>
                    <a:pt x="205800" y="13566"/>
                  </a:lnTo>
                  <a:lnTo>
                    <a:pt x="192102" y="16142"/>
                  </a:lnTo>
                  <a:lnTo>
                    <a:pt x="177740" y="18989"/>
                  </a:lnTo>
                  <a:lnTo>
                    <a:pt x="162803" y="22038"/>
                  </a:lnTo>
                  <a:lnTo>
                    <a:pt x="147690" y="25230"/>
                  </a:lnTo>
                  <a:lnTo>
                    <a:pt x="132662" y="28528"/>
                  </a:lnTo>
                  <a:lnTo>
                    <a:pt x="117654" y="32063"/>
                  </a:lnTo>
                  <a:lnTo>
                    <a:pt x="102365" y="36122"/>
                  </a:lnTo>
                  <a:lnTo>
                    <a:pt x="86650" y="40814"/>
                  </a:lnTo>
                  <a:lnTo>
                    <a:pt x="70880" y="45981"/>
                  </a:lnTo>
                  <a:lnTo>
                    <a:pt x="54103" y="51899"/>
                  </a:lnTo>
                  <a:lnTo>
                    <a:pt x="32604" y="6020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0652" y="2337326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67" y="11869"/>
                  </a:lnTo>
                  <a:lnTo>
                    <a:pt x="708" y="24279"/>
                  </a:lnTo>
                  <a:lnTo>
                    <a:pt x="2004" y="38470"/>
                  </a:lnTo>
                  <a:lnTo>
                    <a:pt x="3864" y="54350"/>
                  </a:lnTo>
                  <a:lnTo>
                    <a:pt x="6180" y="71643"/>
                  </a:lnTo>
                  <a:lnTo>
                    <a:pt x="8842" y="90023"/>
                  </a:lnTo>
                  <a:lnTo>
                    <a:pt x="11593" y="108877"/>
                  </a:lnTo>
                  <a:lnTo>
                    <a:pt x="14052" y="127360"/>
                  </a:lnTo>
                  <a:lnTo>
                    <a:pt x="16039" y="145035"/>
                  </a:lnTo>
                  <a:lnTo>
                    <a:pt x="17710" y="161677"/>
                  </a:lnTo>
                  <a:lnTo>
                    <a:pt x="19446" y="177095"/>
                  </a:lnTo>
                  <a:lnTo>
                    <a:pt x="21469" y="191333"/>
                  </a:lnTo>
                  <a:lnTo>
                    <a:pt x="23829" y="205066"/>
                  </a:lnTo>
                  <a:lnTo>
                    <a:pt x="26493" y="219442"/>
                  </a:lnTo>
                  <a:lnTo>
                    <a:pt x="29399" y="235045"/>
                  </a:lnTo>
                  <a:lnTo>
                    <a:pt x="32486" y="251615"/>
                  </a:lnTo>
                  <a:lnTo>
                    <a:pt x="35705" y="268356"/>
                  </a:lnTo>
                  <a:lnTo>
                    <a:pt x="39011" y="284757"/>
                  </a:lnTo>
                  <a:lnTo>
                    <a:pt x="42225" y="300438"/>
                  </a:lnTo>
                  <a:lnTo>
                    <a:pt x="45344" y="316749"/>
                  </a:lnTo>
                  <a:lnTo>
                    <a:pt x="48642" y="337349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57072" y="2389969"/>
              <a:ext cx="132524" cy="181488"/>
            </a:xfrm>
            <a:custGeom>
              <a:avLst/>
              <a:gdLst/>
              <a:ahLst/>
              <a:cxnLst/>
              <a:rect l="0" t="0" r="0" b="0"/>
              <a:pathLst>
                <a:path w="132524" h="181488">
                  <a:moveTo>
                    <a:pt x="132523" y="94756"/>
                  </a:moveTo>
                  <a:lnTo>
                    <a:pt x="126522" y="100624"/>
                  </a:lnTo>
                  <a:lnTo>
                    <a:pt x="119677" y="106188"/>
                  </a:lnTo>
                  <a:lnTo>
                    <a:pt x="111294" y="111987"/>
                  </a:lnTo>
                  <a:lnTo>
                    <a:pt x="101839" y="118068"/>
                  </a:lnTo>
                  <a:lnTo>
                    <a:pt x="92173" y="124398"/>
                  </a:lnTo>
                  <a:lnTo>
                    <a:pt x="82814" y="130931"/>
                  </a:lnTo>
                  <a:lnTo>
                    <a:pt x="73769" y="137779"/>
                  </a:lnTo>
                  <a:lnTo>
                    <a:pt x="64717" y="145210"/>
                  </a:lnTo>
                  <a:lnTo>
                    <a:pt x="55447" y="153312"/>
                  </a:lnTo>
                  <a:lnTo>
                    <a:pt x="45901" y="161701"/>
                  </a:lnTo>
                  <a:lnTo>
                    <a:pt x="36100" y="169646"/>
                  </a:lnTo>
                  <a:lnTo>
                    <a:pt x="26100" y="176720"/>
                  </a:lnTo>
                  <a:lnTo>
                    <a:pt x="16262" y="181328"/>
                  </a:lnTo>
                  <a:lnTo>
                    <a:pt x="8053" y="181487"/>
                  </a:lnTo>
                  <a:lnTo>
                    <a:pt x="2893" y="177641"/>
                  </a:lnTo>
                  <a:lnTo>
                    <a:pt x="463" y="170742"/>
                  </a:lnTo>
                  <a:lnTo>
                    <a:pt x="0" y="161634"/>
                  </a:lnTo>
                  <a:lnTo>
                    <a:pt x="872" y="151135"/>
                  </a:lnTo>
                  <a:lnTo>
                    <a:pt x="2631" y="140030"/>
                  </a:lnTo>
                  <a:lnTo>
                    <a:pt x="4979" y="128779"/>
                  </a:lnTo>
                  <a:lnTo>
                    <a:pt x="7717" y="117258"/>
                  </a:lnTo>
                  <a:lnTo>
                    <a:pt x="10713" y="104917"/>
                  </a:lnTo>
                  <a:lnTo>
                    <a:pt x="13877" y="91505"/>
                  </a:lnTo>
                  <a:lnTo>
                    <a:pt x="16998" y="77251"/>
                  </a:lnTo>
                  <a:lnTo>
                    <a:pt x="20046" y="60991"/>
                  </a:lnTo>
                  <a:lnTo>
                    <a:pt x="23289" y="37940"/>
                  </a:lnTo>
                  <a:lnTo>
                    <a:pt x="272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042321" y="2116227"/>
            <a:ext cx="178985" cy="200043"/>
            <a:chOff x="1042321" y="2116227"/>
            <a:chExt cx="178985" cy="200043"/>
          </a:xfrm>
        </p:grpSpPr>
        <p:sp>
          <p:nvSpPr>
            <p:cNvPr id="129" name="Freeform 128"/>
            <p:cNvSpPr/>
            <p:nvPr/>
          </p:nvSpPr>
          <p:spPr>
            <a:xfrm>
              <a:off x="1042321" y="2116227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178984" y="0"/>
                  </a:moveTo>
                  <a:lnTo>
                    <a:pt x="173050" y="5935"/>
                  </a:lnTo>
                  <a:lnTo>
                    <a:pt x="166845" y="12139"/>
                  </a:lnTo>
                  <a:lnTo>
                    <a:pt x="159749" y="19240"/>
                  </a:lnTo>
                  <a:lnTo>
                    <a:pt x="151809" y="27353"/>
                  </a:lnTo>
                  <a:lnTo>
                    <a:pt x="143163" y="36648"/>
                  </a:lnTo>
                  <a:lnTo>
                    <a:pt x="133972" y="47087"/>
                  </a:lnTo>
                  <a:lnTo>
                    <a:pt x="124546" y="58166"/>
                  </a:lnTo>
                  <a:lnTo>
                    <a:pt x="115304" y="69056"/>
                  </a:lnTo>
                  <a:lnTo>
                    <a:pt x="106460" y="79303"/>
                  </a:lnTo>
                  <a:lnTo>
                    <a:pt x="97879" y="88977"/>
                  </a:lnTo>
                  <a:lnTo>
                    <a:pt x="89198" y="98466"/>
                  </a:lnTo>
                  <a:lnTo>
                    <a:pt x="80211" y="108036"/>
                  </a:lnTo>
                  <a:lnTo>
                    <a:pt x="71038" y="117786"/>
                  </a:lnTo>
                  <a:lnTo>
                    <a:pt x="62026" y="127726"/>
                  </a:lnTo>
                  <a:lnTo>
                    <a:pt x="53369" y="137823"/>
                  </a:lnTo>
                  <a:lnTo>
                    <a:pt x="45098" y="147877"/>
                  </a:lnTo>
                  <a:lnTo>
                    <a:pt x="37163" y="157547"/>
                  </a:lnTo>
                  <a:lnTo>
                    <a:pt x="29503" y="166669"/>
                  </a:lnTo>
                  <a:lnTo>
                    <a:pt x="22351" y="174956"/>
                  </a:lnTo>
                  <a:lnTo>
                    <a:pt x="15539" y="182726"/>
                  </a:lnTo>
                  <a:lnTo>
                    <a:pt x="8468" y="1906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42321" y="2116227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1" y="31282"/>
                  </a:lnTo>
                  <a:lnTo>
                    <a:pt x="29642" y="39109"/>
                  </a:lnTo>
                  <a:lnTo>
                    <a:pt x="36174" y="47483"/>
                  </a:lnTo>
                  <a:lnTo>
                    <a:pt x="43023" y="56226"/>
                  </a:lnTo>
                  <a:lnTo>
                    <a:pt x="50454" y="64941"/>
                  </a:lnTo>
                  <a:lnTo>
                    <a:pt x="58565" y="73395"/>
                  </a:lnTo>
                  <a:lnTo>
                    <a:pt x="67300" y="81528"/>
                  </a:lnTo>
                  <a:lnTo>
                    <a:pt x="76541" y="89369"/>
                  </a:lnTo>
                  <a:lnTo>
                    <a:pt x="86162" y="96976"/>
                  </a:lnTo>
                  <a:lnTo>
                    <a:pt x="95893" y="104406"/>
                  </a:lnTo>
                  <a:lnTo>
                    <a:pt x="105346" y="111709"/>
                  </a:lnTo>
                  <a:lnTo>
                    <a:pt x="114331" y="118922"/>
                  </a:lnTo>
                  <a:lnTo>
                    <a:pt x="122838" y="126072"/>
                  </a:lnTo>
                  <a:lnTo>
                    <a:pt x="130937" y="133181"/>
                  </a:lnTo>
                  <a:lnTo>
                    <a:pt x="138712" y="140250"/>
                  </a:lnTo>
                  <a:lnTo>
                    <a:pt x="145942" y="146988"/>
                  </a:lnTo>
                  <a:lnTo>
                    <a:pt x="152816" y="153469"/>
                  </a:lnTo>
                  <a:lnTo>
                    <a:pt x="159938" y="160263"/>
                  </a:lnTo>
                  <a:lnTo>
                    <a:pt x="1684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347647" y="1747899"/>
            <a:ext cx="400084" cy="863977"/>
            <a:chOff x="1347647" y="1747899"/>
            <a:chExt cx="400084" cy="863977"/>
          </a:xfrm>
        </p:grpSpPr>
        <p:sp>
          <p:nvSpPr>
            <p:cNvPr id="132" name="Freeform 131"/>
            <p:cNvSpPr/>
            <p:nvPr/>
          </p:nvSpPr>
          <p:spPr>
            <a:xfrm>
              <a:off x="1505575" y="1747899"/>
              <a:ext cx="216171" cy="273573"/>
            </a:xfrm>
            <a:custGeom>
              <a:avLst/>
              <a:gdLst/>
              <a:ahLst/>
              <a:cxnLst/>
              <a:rect l="0" t="0" r="0" b="0"/>
              <a:pathLst>
                <a:path w="216171" h="273573">
                  <a:moveTo>
                    <a:pt x="0" y="20888"/>
                  </a:moveTo>
                  <a:lnTo>
                    <a:pt x="8801" y="17954"/>
                  </a:lnTo>
                  <a:lnTo>
                    <a:pt x="17148" y="15172"/>
                  </a:lnTo>
                  <a:lnTo>
                    <a:pt x="25856" y="12277"/>
                  </a:lnTo>
                  <a:lnTo>
                    <a:pt x="35322" y="9410"/>
                  </a:lnTo>
                  <a:lnTo>
                    <a:pt x="46114" y="6893"/>
                  </a:lnTo>
                  <a:lnTo>
                    <a:pt x="58408" y="4882"/>
                  </a:lnTo>
                  <a:lnTo>
                    <a:pt x="71900" y="3370"/>
                  </a:lnTo>
                  <a:lnTo>
                    <a:pt x="86019" y="2275"/>
                  </a:lnTo>
                  <a:lnTo>
                    <a:pt x="100364" y="1502"/>
                  </a:lnTo>
                  <a:lnTo>
                    <a:pt x="114739" y="966"/>
                  </a:lnTo>
                  <a:lnTo>
                    <a:pt x="129069" y="598"/>
                  </a:lnTo>
                  <a:lnTo>
                    <a:pt x="143335" y="347"/>
                  </a:lnTo>
                  <a:lnTo>
                    <a:pt x="157542" y="178"/>
                  </a:lnTo>
                  <a:lnTo>
                    <a:pt x="171700" y="63"/>
                  </a:lnTo>
                  <a:lnTo>
                    <a:pt x="185795" y="0"/>
                  </a:lnTo>
                  <a:lnTo>
                    <a:pt x="198851" y="496"/>
                  </a:lnTo>
                  <a:lnTo>
                    <a:pt x="208918" y="3452"/>
                  </a:lnTo>
                  <a:lnTo>
                    <a:pt x="214752" y="9464"/>
                  </a:lnTo>
                  <a:lnTo>
                    <a:pt x="216170" y="16522"/>
                  </a:lnTo>
                  <a:lnTo>
                    <a:pt x="214000" y="23761"/>
                  </a:lnTo>
                  <a:lnTo>
                    <a:pt x="209207" y="31145"/>
                  </a:lnTo>
                  <a:lnTo>
                    <a:pt x="202575" y="38955"/>
                  </a:lnTo>
                  <a:lnTo>
                    <a:pt x="194679" y="47331"/>
                  </a:lnTo>
                  <a:lnTo>
                    <a:pt x="185922" y="56416"/>
                  </a:lnTo>
                  <a:lnTo>
                    <a:pt x="176583" y="66426"/>
                  </a:lnTo>
                  <a:lnTo>
                    <a:pt x="166851" y="77380"/>
                  </a:lnTo>
                  <a:lnTo>
                    <a:pt x="156855" y="88991"/>
                  </a:lnTo>
                  <a:lnTo>
                    <a:pt x="146683" y="100777"/>
                  </a:lnTo>
                  <a:lnTo>
                    <a:pt x="136397" y="112437"/>
                  </a:lnTo>
                  <a:lnTo>
                    <a:pt x="126201" y="123706"/>
                  </a:lnTo>
                  <a:lnTo>
                    <a:pt x="116426" y="134273"/>
                  </a:lnTo>
                  <a:lnTo>
                    <a:pt x="107222" y="144049"/>
                  </a:lnTo>
                  <a:lnTo>
                    <a:pt x="98566" y="153275"/>
                  </a:lnTo>
                  <a:lnTo>
                    <a:pt x="90366" y="162398"/>
                  </a:lnTo>
                  <a:lnTo>
                    <a:pt x="82514" y="171691"/>
                  </a:lnTo>
                  <a:lnTo>
                    <a:pt x="74918" y="181240"/>
                  </a:lnTo>
                  <a:lnTo>
                    <a:pt x="67503" y="191037"/>
                  </a:lnTo>
                  <a:lnTo>
                    <a:pt x="60220" y="201039"/>
                  </a:lnTo>
                  <a:lnTo>
                    <a:pt x="53191" y="211198"/>
                  </a:lnTo>
                  <a:lnTo>
                    <a:pt x="46698" y="221470"/>
                  </a:lnTo>
                  <a:lnTo>
                    <a:pt x="40855" y="231809"/>
                  </a:lnTo>
                  <a:lnTo>
                    <a:pt x="35763" y="241736"/>
                  </a:lnTo>
                  <a:lnTo>
                    <a:pt x="31097" y="251317"/>
                  </a:lnTo>
                  <a:lnTo>
                    <a:pt x="26447" y="261393"/>
                  </a:lnTo>
                  <a:lnTo>
                    <a:pt x="21057" y="2735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47647" y="2074114"/>
              <a:ext cx="400084" cy="42114"/>
            </a:xfrm>
            <a:custGeom>
              <a:avLst/>
              <a:gdLst/>
              <a:ahLst/>
              <a:cxnLst/>
              <a:rect l="0" t="0" r="0" b="0"/>
              <a:pathLst>
                <a:path w="400084" h="42114">
                  <a:moveTo>
                    <a:pt x="400083" y="0"/>
                  </a:moveTo>
                  <a:lnTo>
                    <a:pt x="388415" y="2933"/>
                  </a:lnTo>
                  <a:lnTo>
                    <a:pt x="377926" y="5715"/>
                  </a:lnTo>
                  <a:lnTo>
                    <a:pt x="367615" y="8611"/>
                  </a:lnTo>
                  <a:lnTo>
                    <a:pt x="356968" y="11478"/>
                  </a:lnTo>
                  <a:lnTo>
                    <a:pt x="345328" y="13995"/>
                  </a:lnTo>
                  <a:lnTo>
                    <a:pt x="332432" y="16010"/>
                  </a:lnTo>
                  <a:lnTo>
                    <a:pt x="318353" y="17695"/>
                  </a:lnTo>
                  <a:lnTo>
                    <a:pt x="303302" y="19439"/>
                  </a:lnTo>
                  <a:lnTo>
                    <a:pt x="287510" y="21460"/>
                  </a:lnTo>
                  <a:lnTo>
                    <a:pt x="271178" y="23649"/>
                  </a:lnTo>
                  <a:lnTo>
                    <a:pt x="254463" y="25665"/>
                  </a:lnTo>
                  <a:lnTo>
                    <a:pt x="237491" y="27323"/>
                  </a:lnTo>
                  <a:lnTo>
                    <a:pt x="220672" y="28758"/>
                  </a:lnTo>
                  <a:lnTo>
                    <a:pt x="204679" y="30329"/>
                  </a:lnTo>
                  <a:lnTo>
                    <a:pt x="189807" y="32232"/>
                  </a:lnTo>
                  <a:lnTo>
                    <a:pt x="175854" y="34341"/>
                  </a:lnTo>
                  <a:lnTo>
                    <a:pt x="162329" y="36304"/>
                  </a:lnTo>
                  <a:lnTo>
                    <a:pt x="148892" y="37921"/>
                  </a:lnTo>
                  <a:lnTo>
                    <a:pt x="135390" y="39159"/>
                  </a:lnTo>
                  <a:lnTo>
                    <a:pt x="121778" y="40064"/>
                  </a:lnTo>
                  <a:lnTo>
                    <a:pt x="108059" y="40704"/>
                  </a:lnTo>
                  <a:lnTo>
                    <a:pt x="94250" y="40980"/>
                  </a:lnTo>
                  <a:lnTo>
                    <a:pt x="80373" y="40641"/>
                  </a:lnTo>
                  <a:lnTo>
                    <a:pt x="66460" y="39608"/>
                  </a:lnTo>
                  <a:lnTo>
                    <a:pt x="52939" y="38291"/>
                  </a:lnTo>
                  <a:lnTo>
                    <a:pt x="39198" y="37479"/>
                  </a:lnTo>
                  <a:lnTo>
                    <a:pt x="22912" y="38215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399429" y="2210984"/>
              <a:ext cx="295660" cy="400892"/>
            </a:xfrm>
            <a:custGeom>
              <a:avLst/>
              <a:gdLst/>
              <a:ahLst/>
              <a:cxnLst/>
              <a:rect l="0" t="0" r="0" b="0"/>
              <a:pathLst>
                <a:path w="295660" h="400892">
                  <a:moveTo>
                    <a:pt x="85089" y="0"/>
                  </a:moveTo>
                  <a:lnTo>
                    <a:pt x="79288" y="8868"/>
                  </a:lnTo>
                  <a:lnTo>
                    <a:pt x="74364" y="17855"/>
                  </a:lnTo>
                  <a:lnTo>
                    <a:pt x="69861" y="27846"/>
                  </a:lnTo>
                  <a:lnTo>
                    <a:pt x="65640" y="38654"/>
                  </a:lnTo>
                  <a:lnTo>
                    <a:pt x="61627" y="49817"/>
                  </a:lnTo>
                  <a:lnTo>
                    <a:pt x="57761" y="61018"/>
                  </a:lnTo>
                  <a:lnTo>
                    <a:pt x="53836" y="71957"/>
                  </a:lnTo>
                  <a:lnTo>
                    <a:pt x="49512" y="82293"/>
                  </a:lnTo>
                  <a:lnTo>
                    <a:pt x="44656" y="91828"/>
                  </a:lnTo>
                  <a:lnTo>
                    <a:pt x="40000" y="97906"/>
                  </a:lnTo>
                  <a:lnTo>
                    <a:pt x="37010" y="97869"/>
                  </a:lnTo>
                  <a:lnTo>
                    <a:pt x="36173" y="93762"/>
                  </a:lnTo>
                  <a:lnTo>
                    <a:pt x="36968" y="87271"/>
                  </a:lnTo>
                  <a:lnTo>
                    <a:pt x="38808" y="79330"/>
                  </a:lnTo>
                  <a:lnTo>
                    <a:pt x="41292" y="70483"/>
                  </a:lnTo>
                  <a:lnTo>
                    <a:pt x="44500" y="61222"/>
                  </a:lnTo>
                  <a:lnTo>
                    <a:pt x="48895" y="52061"/>
                  </a:lnTo>
                  <a:lnTo>
                    <a:pt x="54648" y="43265"/>
                  </a:lnTo>
                  <a:lnTo>
                    <a:pt x="61638" y="35048"/>
                  </a:lnTo>
                  <a:lnTo>
                    <a:pt x="69629" y="27672"/>
                  </a:lnTo>
                  <a:lnTo>
                    <a:pt x="78374" y="21204"/>
                  </a:lnTo>
                  <a:lnTo>
                    <a:pt x="87499" y="16030"/>
                  </a:lnTo>
                  <a:lnTo>
                    <a:pt x="96537" y="12908"/>
                  </a:lnTo>
                  <a:lnTo>
                    <a:pt x="105246" y="12070"/>
                  </a:lnTo>
                  <a:lnTo>
                    <a:pt x="113735" y="13287"/>
                  </a:lnTo>
                  <a:lnTo>
                    <a:pt x="122355" y="16154"/>
                  </a:lnTo>
                  <a:lnTo>
                    <a:pt x="131297" y="20269"/>
                  </a:lnTo>
                  <a:lnTo>
                    <a:pt x="140270" y="25453"/>
                  </a:lnTo>
                  <a:lnTo>
                    <a:pt x="148616" y="31747"/>
                  </a:lnTo>
                  <a:lnTo>
                    <a:pt x="156007" y="39097"/>
                  </a:lnTo>
                  <a:lnTo>
                    <a:pt x="162445" y="47657"/>
                  </a:lnTo>
                  <a:lnTo>
                    <a:pt x="168077" y="57845"/>
                  </a:lnTo>
                  <a:lnTo>
                    <a:pt x="173082" y="69738"/>
                  </a:lnTo>
                  <a:lnTo>
                    <a:pt x="177461" y="82962"/>
                  </a:lnTo>
                  <a:lnTo>
                    <a:pt x="181038" y="96903"/>
                  </a:lnTo>
                  <a:lnTo>
                    <a:pt x="183781" y="111129"/>
                  </a:lnTo>
                  <a:lnTo>
                    <a:pt x="185795" y="125426"/>
                  </a:lnTo>
                  <a:lnTo>
                    <a:pt x="187230" y="139703"/>
                  </a:lnTo>
                  <a:lnTo>
                    <a:pt x="188229" y="153934"/>
                  </a:lnTo>
                  <a:lnTo>
                    <a:pt x="188747" y="168117"/>
                  </a:lnTo>
                  <a:lnTo>
                    <a:pt x="188571" y="182260"/>
                  </a:lnTo>
                  <a:lnTo>
                    <a:pt x="187638" y="196372"/>
                  </a:lnTo>
                  <a:lnTo>
                    <a:pt x="186029" y="210461"/>
                  </a:lnTo>
                  <a:lnTo>
                    <a:pt x="183878" y="224535"/>
                  </a:lnTo>
                  <a:lnTo>
                    <a:pt x="181320" y="238592"/>
                  </a:lnTo>
                  <a:lnTo>
                    <a:pt x="178467" y="252473"/>
                  </a:lnTo>
                  <a:lnTo>
                    <a:pt x="175406" y="265874"/>
                  </a:lnTo>
                  <a:lnTo>
                    <a:pt x="172196" y="278662"/>
                  </a:lnTo>
                  <a:lnTo>
                    <a:pt x="168720" y="290706"/>
                  </a:lnTo>
                  <a:lnTo>
                    <a:pt x="164701" y="301803"/>
                  </a:lnTo>
                  <a:lnTo>
                    <a:pt x="160031" y="311938"/>
                  </a:lnTo>
                  <a:lnTo>
                    <a:pt x="154758" y="321406"/>
                  </a:lnTo>
                  <a:lnTo>
                    <a:pt x="148994" y="330693"/>
                  </a:lnTo>
                  <a:lnTo>
                    <a:pt x="142856" y="340090"/>
                  </a:lnTo>
                  <a:lnTo>
                    <a:pt x="136447" y="349540"/>
                  </a:lnTo>
                  <a:lnTo>
                    <a:pt x="129845" y="358738"/>
                  </a:lnTo>
                  <a:lnTo>
                    <a:pt x="123106" y="367515"/>
                  </a:lnTo>
                  <a:lnTo>
                    <a:pt x="116106" y="375697"/>
                  </a:lnTo>
                  <a:lnTo>
                    <a:pt x="108567" y="383039"/>
                  </a:lnTo>
                  <a:lnTo>
                    <a:pt x="100377" y="389483"/>
                  </a:lnTo>
                  <a:lnTo>
                    <a:pt x="91418" y="394809"/>
                  </a:lnTo>
                  <a:lnTo>
                    <a:pt x="81493" y="398564"/>
                  </a:lnTo>
                  <a:lnTo>
                    <a:pt x="70600" y="400635"/>
                  </a:lnTo>
                  <a:lnTo>
                    <a:pt x="59200" y="400891"/>
                  </a:lnTo>
                  <a:lnTo>
                    <a:pt x="48089" y="399018"/>
                  </a:lnTo>
                  <a:lnTo>
                    <a:pt x="37698" y="395048"/>
                  </a:lnTo>
                  <a:lnTo>
                    <a:pt x="28267" y="389130"/>
                  </a:lnTo>
                  <a:lnTo>
                    <a:pt x="20004" y="381345"/>
                  </a:lnTo>
                  <a:lnTo>
                    <a:pt x="12902" y="371931"/>
                  </a:lnTo>
                  <a:lnTo>
                    <a:pt x="7116" y="361375"/>
                  </a:lnTo>
                  <a:lnTo>
                    <a:pt x="3045" y="350306"/>
                  </a:lnTo>
                  <a:lnTo>
                    <a:pt x="748" y="339126"/>
                  </a:lnTo>
                  <a:lnTo>
                    <a:pt x="0" y="328011"/>
                  </a:lnTo>
                  <a:lnTo>
                    <a:pt x="477" y="317015"/>
                  </a:lnTo>
                  <a:lnTo>
                    <a:pt x="1877" y="306146"/>
                  </a:lnTo>
                  <a:lnTo>
                    <a:pt x="4273" y="295711"/>
                  </a:lnTo>
                  <a:lnTo>
                    <a:pt x="8083" y="286302"/>
                  </a:lnTo>
                  <a:lnTo>
                    <a:pt x="13423" y="278167"/>
                  </a:lnTo>
                  <a:lnTo>
                    <a:pt x="20127" y="271551"/>
                  </a:lnTo>
                  <a:lnTo>
                    <a:pt x="27923" y="266855"/>
                  </a:lnTo>
                  <a:lnTo>
                    <a:pt x="36538" y="264111"/>
                  </a:lnTo>
                  <a:lnTo>
                    <a:pt x="45746" y="263217"/>
                  </a:lnTo>
                  <a:lnTo>
                    <a:pt x="55372" y="264121"/>
                  </a:lnTo>
                  <a:lnTo>
                    <a:pt x="65288" y="266614"/>
                  </a:lnTo>
                  <a:lnTo>
                    <a:pt x="75403" y="270387"/>
                  </a:lnTo>
                  <a:lnTo>
                    <a:pt x="85653" y="275127"/>
                  </a:lnTo>
                  <a:lnTo>
                    <a:pt x="95999" y="280569"/>
                  </a:lnTo>
                  <a:lnTo>
                    <a:pt x="106575" y="286509"/>
                  </a:lnTo>
                  <a:lnTo>
                    <a:pt x="117668" y="292795"/>
                  </a:lnTo>
                  <a:lnTo>
                    <a:pt x="129390" y="299314"/>
                  </a:lnTo>
                  <a:lnTo>
                    <a:pt x="141533" y="305827"/>
                  </a:lnTo>
                  <a:lnTo>
                    <a:pt x="153685" y="311973"/>
                  </a:lnTo>
                  <a:lnTo>
                    <a:pt x="165604" y="317593"/>
                  </a:lnTo>
                  <a:lnTo>
                    <a:pt x="177387" y="322859"/>
                  </a:lnTo>
                  <a:lnTo>
                    <a:pt x="189365" y="328162"/>
                  </a:lnTo>
                  <a:lnTo>
                    <a:pt x="201715" y="333729"/>
                  </a:lnTo>
                  <a:lnTo>
                    <a:pt x="214298" y="339452"/>
                  </a:lnTo>
                  <a:lnTo>
                    <a:pt x="226752" y="344995"/>
                  </a:lnTo>
                  <a:lnTo>
                    <a:pt x="238864" y="350165"/>
                  </a:lnTo>
                  <a:lnTo>
                    <a:pt x="250336" y="354786"/>
                  </a:lnTo>
                  <a:lnTo>
                    <a:pt x="261941" y="359078"/>
                  </a:lnTo>
                  <a:lnTo>
                    <a:pt x="275814" y="363415"/>
                  </a:lnTo>
                  <a:lnTo>
                    <a:pt x="295659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42196" y="3538141"/>
            <a:ext cx="1905100" cy="1212897"/>
            <a:chOff x="442196" y="3538141"/>
            <a:chExt cx="1905100" cy="1212897"/>
          </a:xfrm>
        </p:grpSpPr>
        <p:sp>
          <p:nvSpPr>
            <p:cNvPr id="136" name="Freeform 135"/>
            <p:cNvSpPr/>
            <p:nvPr/>
          </p:nvSpPr>
          <p:spPr>
            <a:xfrm>
              <a:off x="553450" y="3590217"/>
              <a:ext cx="309887" cy="461397"/>
            </a:xfrm>
            <a:custGeom>
              <a:avLst/>
              <a:gdLst/>
              <a:ahLst/>
              <a:cxnLst/>
              <a:rect l="0" t="0" r="0" b="0"/>
              <a:pathLst>
                <a:path w="309887" h="461397">
                  <a:moveTo>
                    <a:pt x="46674" y="0"/>
                  </a:moveTo>
                  <a:lnTo>
                    <a:pt x="43740" y="8869"/>
                  </a:lnTo>
                  <a:lnTo>
                    <a:pt x="40958" y="17855"/>
                  </a:lnTo>
                  <a:lnTo>
                    <a:pt x="38058" y="27851"/>
                  </a:lnTo>
                  <a:lnTo>
                    <a:pt x="35018" y="38832"/>
                  </a:lnTo>
                  <a:lnTo>
                    <a:pt x="31853" y="50643"/>
                  </a:lnTo>
                  <a:lnTo>
                    <a:pt x="28589" y="63097"/>
                  </a:lnTo>
                  <a:lnTo>
                    <a:pt x="25251" y="75861"/>
                  </a:lnTo>
                  <a:lnTo>
                    <a:pt x="21860" y="88494"/>
                  </a:lnTo>
                  <a:lnTo>
                    <a:pt x="18417" y="100732"/>
                  </a:lnTo>
                  <a:lnTo>
                    <a:pt x="14464" y="111410"/>
                  </a:lnTo>
                  <a:lnTo>
                    <a:pt x="9755" y="117434"/>
                  </a:lnTo>
                  <a:lnTo>
                    <a:pt x="5616" y="117492"/>
                  </a:lnTo>
                  <a:lnTo>
                    <a:pt x="3260" y="113647"/>
                  </a:lnTo>
                  <a:lnTo>
                    <a:pt x="2636" y="107439"/>
                  </a:lnTo>
                  <a:lnTo>
                    <a:pt x="3320" y="99741"/>
                  </a:lnTo>
                  <a:lnTo>
                    <a:pt x="4926" y="91078"/>
                  </a:lnTo>
                  <a:lnTo>
                    <a:pt x="7327" y="81784"/>
                  </a:lnTo>
                  <a:lnTo>
                    <a:pt x="10625" y="72074"/>
                  </a:lnTo>
                  <a:lnTo>
                    <a:pt x="14813" y="62094"/>
                  </a:lnTo>
                  <a:lnTo>
                    <a:pt x="19764" y="52100"/>
                  </a:lnTo>
                  <a:lnTo>
                    <a:pt x="25313" y="42460"/>
                  </a:lnTo>
                  <a:lnTo>
                    <a:pt x="31312" y="33359"/>
                  </a:lnTo>
                  <a:lnTo>
                    <a:pt x="37799" y="25281"/>
                  </a:lnTo>
                  <a:lnTo>
                    <a:pt x="44985" y="19065"/>
                  </a:lnTo>
                  <a:lnTo>
                    <a:pt x="52926" y="15004"/>
                  </a:lnTo>
                  <a:lnTo>
                    <a:pt x="61378" y="13075"/>
                  </a:lnTo>
                  <a:lnTo>
                    <a:pt x="69897" y="13210"/>
                  </a:lnTo>
                  <a:lnTo>
                    <a:pt x="78219" y="15160"/>
                  </a:lnTo>
                  <a:lnTo>
                    <a:pt x="86264" y="18890"/>
                  </a:lnTo>
                  <a:lnTo>
                    <a:pt x="94047" y="24658"/>
                  </a:lnTo>
                  <a:lnTo>
                    <a:pt x="101614" y="32424"/>
                  </a:lnTo>
                  <a:lnTo>
                    <a:pt x="109018" y="41891"/>
                  </a:lnTo>
                  <a:lnTo>
                    <a:pt x="116303" y="52685"/>
                  </a:lnTo>
                  <a:lnTo>
                    <a:pt x="123500" y="64459"/>
                  </a:lnTo>
                  <a:lnTo>
                    <a:pt x="130470" y="76770"/>
                  </a:lnTo>
                  <a:lnTo>
                    <a:pt x="136924" y="89100"/>
                  </a:lnTo>
                  <a:lnTo>
                    <a:pt x="142747" y="101176"/>
                  </a:lnTo>
                  <a:lnTo>
                    <a:pt x="147978" y="113249"/>
                  </a:lnTo>
                  <a:lnTo>
                    <a:pt x="152726" y="125962"/>
                  </a:lnTo>
                  <a:lnTo>
                    <a:pt x="157101" y="139632"/>
                  </a:lnTo>
                  <a:lnTo>
                    <a:pt x="161040" y="154256"/>
                  </a:lnTo>
                  <a:lnTo>
                    <a:pt x="164314" y="169685"/>
                  </a:lnTo>
                  <a:lnTo>
                    <a:pt x="166846" y="185740"/>
                  </a:lnTo>
                  <a:lnTo>
                    <a:pt x="168547" y="202421"/>
                  </a:lnTo>
                  <a:lnTo>
                    <a:pt x="169239" y="219903"/>
                  </a:lnTo>
                  <a:lnTo>
                    <a:pt x="168925" y="238213"/>
                  </a:lnTo>
                  <a:lnTo>
                    <a:pt x="167749" y="257084"/>
                  </a:lnTo>
                  <a:lnTo>
                    <a:pt x="165896" y="276058"/>
                  </a:lnTo>
                  <a:lnTo>
                    <a:pt x="163532" y="294854"/>
                  </a:lnTo>
                  <a:lnTo>
                    <a:pt x="160471" y="313222"/>
                  </a:lnTo>
                  <a:lnTo>
                    <a:pt x="156207" y="330862"/>
                  </a:lnTo>
                  <a:lnTo>
                    <a:pt x="150558" y="347686"/>
                  </a:lnTo>
                  <a:lnTo>
                    <a:pt x="143646" y="363609"/>
                  </a:lnTo>
                  <a:lnTo>
                    <a:pt x="135710" y="378471"/>
                  </a:lnTo>
                  <a:lnTo>
                    <a:pt x="127005" y="392283"/>
                  </a:lnTo>
                  <a:lnTo>
                    <a:pt x="117906" y="405035"/>
                  </a:lnTo>
                  <a:lnTo>
                    <a:pt x="108886" y="416615"/>
                  </a:lnTo>
                  <a:lnTo>
                    <a:pt x="100191" y="427069"/>
                  </a:lnTo>
                  <a:lnTo>
                    <a:pt x="91710" y="436413"/>
                  </a:lnTo>
                  <a:lnTo>
                    <a:pt x="83095" y="444553"/>
                  </a:lnTo>
                  <a:lnTo>
                    <a:pt x="74148" y="451534"/>
                  </a:lnTo>
                  <a:lnTo>
                    <a:pt x="64832" y="457054"/>
                  </a:lnTo>
                  <a:lnTo>
                    <a:pt x="55192" y="460408"/>
                  </a:lnTo>
                  <a:lnTo>
                    <a:pt x="45304" y="461396"/>
                  </a:lnTo>
                  <a:lnTo>
                    <a:pt x="35562" y="460110"/>
                  </a:lnTo>
                  <a:lnTo>
                    <a:pt x="26633" y="456664"/>
                  </a:lnTo>
                  <a:lnTo>
                    <a:pt x="18823" y="451342"/>
                  </a:lnTo>
                  <a:lnTo>
                    <a:pt x="12259" y="444363"/>
                  </a:lnTo>
                  <a:lnTo>
                    <a:pt x="7066" y="435793"/>
                  </a:lnTo>
                  <a:lnTo>
                    <a:pt x="3176" y="425815"/>
                  </a:lnTo>
                  <a:lnTo>
                    <a:pt x="698" y="414864"/>
                  </a:lnTo>
                  <a:lnTo>
                    <a:pt x="0" y="403523"/>
                  </a:lnTo>
                  <a:lnTo>
                    <a:pt x="1126" y="392165"/>
                  </a:lnTo>
                  <a:lnTo>
                    <a:pt x="3999" y="381268"/>
                  </a:lnTo>
                  <a:lnTo>
                    <a:pt x="8593" y="371483"/>
                  </a:lnTo>
                  <a:lnTo>
                    <a:pt x="14725" y="363063"/>
                  </a:lnTo>
                  <a:lnTo>
                    <a:pt x="22264" y="356241"/>
                  </a:lnTo>
                  <a:lnTo>
                    <a:pt x="31220" y="351399"/>
                  </a:lnTo>
                  <a:lnTo>
                    <a:pt x="41459" y="348549"/>
                  </a:lnTo>
                  <a:lnTo>
                    <a:pt x="52588" y="347413"/>
                  </a:lnTo>
                  <a:lnTo>
                    <a:pt x="64049" y="347621"/>
                  </a:lnTo>
                  <a:lnTo>
                    <a:pt x="75501" y="348834"/>
                  </a:lnTo>
                  <a:lnTo>
                    <a:pt x="86969" y="350931"/>
                  </a:lnTo>
                  <a:lnTo>
                    <a:pt x="98735" y="354009"/>
                  </a:lnTo>
                  <a:lnTo>
                    <a:pt x="110943" y="358035"/>
                  </a:lnTo>
                  <a:lnTo>
                    <a:pt x="123431" y="362702"/>
                  </a:lnTo>
                  <a:lnTo>
                    <a:pt x="135822" y="367527"/>
                  </a:lnTo>
                  <a:lnTo>
                    <a:pt x="147905" y="372207"/>
                  </a:lnTo>
                  <a:lnTo>
                    <a:pt x="159800" y="376314"/>
                  </a:lnTo>
                  <a:lnTo>
                    <a:pt x="171852" y="379236"/>
                  </a:lnTo>
                  <a:lnTo>
                    <a:pt x="184254" y="380745"/>
                  </a:lnTo>
                  <a:lnTo>
                    <a:pt x="196871" y="380791"/>
                  </a:lnTo>
                  <a:lnTo>
                    <a:pt x="209348" y="379309"/>
                  </a:lnTo>
                  <a:lnTo>
                    <a:pt x="221479" y="376420"/>
                  </a:lnTo>
                  <a:lnTo>
                    <a:pt x="233067" y="372211"/>
                  </a:lnTo>
                  <a:lnTo>
                    <a:pt x="243849" y="366645"/>
                  </a:lnTo>
                  <a:lnTo>
                    <a:pt x="253765" y="359831"/>
                  </a:lnTo>
                  <a:lnTo>
                    <a:pt x="262916" y="351986"/>
                  </a:lnTo>
                  <a:lnTo>
                    <a:pt x="271456" y="343350"/>
                  </a:lnTo>
                  <a:lnTo>
                    <a:pt x="279529" y="334149"/>
                  </a:lnTo>
                  <a:lnTo>
                    <a:pt x="286962" y="325005"/>
                  </a:lnTo>
                  <a:lnTo>
                    <a:pt x="293993" y="316043"/>
                  </a:lnTo>
                  <a:lnTo>
                    <a:pt x="301245" y="306479"/>
                  </a:lnTo>
                  <a:lnTo>
                    <a:pt x="30988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3865" y="368497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4" y="83261"/>
                  </a:lnTo>
                  <a:lnTo>
                    <a:pt x="177" y="101189"/>
                  </a:lnTo>
                  <a:lnTo>
                    <a:pt x="825" y="119509"/>
                  </a:lnTo>
                  <a:lnTo>
                    <a:pt x="2074" y="137862"/>
                  </a:lnTo>
                  <a:lnTo>
                    <a:pt x="3727" y="156098"/>
                  </a:lnTo>
                  <a:lnTo>
                    <a:pt x="5375" y="174181"/>
                  </a:lnTo>
                  <a:lnTo>
                    <a:pt x="6778" y="192118"/>
                  </a:lnTo>
                  <a:lnTo>
                    <a:pt x="7871" y="209774"/>
                  </a:lnTo>
                  <a:lnTo>
                    <a:pt x="8679" y="226870"/>
                  </a:lnTo>
                  <a:lnTo>
                    <a:pt x="9261" y="243292"/>
                  </a:lnTo>
                  <a:lnTo>
                    <a:pt x="9869" y="258871"/>
                  </a:lnTo>
                  <a:lnTo>
                    <a:pt x="11094" y="275045"/>
                  </a:lnTo>
                  <a:lnTo>
                    <a:pt x="14165" y="295470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2196" y="4137699"/>
              <a:ext cx="526426" cy="84229"/>
            </a:xfrm>
            <a:custGeom>
              <a:avLst/>
              <a:gdLst/>
              <a:ahLst/>
              <a:cxnLst/>
              <a:rect l="0" t="0" r="0" b="0"/>
              <a:pathLst>
                <a:path w="526426" h="84229">
                  <a:moveTo>
                    <a:pt x="526425" y="0"/>
                  </a:moveTo>
                  <a:lnTo>
                    <a:pt x="514623" y="2867"/>
                  </a:lnTo>
                  <a:lnTo>
                    <a:pt x="502854" y="5009"/>
                  </a:lnTo>
                  <a:lnTo>
                    <a:pt x="489964" y="6612"/>
                  </a:lnTo>
                  <a:lnTo>
                    <a:pt x="476116" y="7792"/>
                  </a:lnTo>
                  <a:lnTo>
                    <a:pt x="461787" y="8641"/>
                  </a:lnTo>
                  <a:lnTo>
                    <a:pt x="447309" y="9239"/>
                  </a:lnTo>
                  <a:lnTo>
                    <a:pt x="432513" y="9653"/>
                  </a:lnTo>
                  <a:lnTo>
                    <a:pt x="416841" y="9937"/>
                  </a:lnTo>
                  <a:lnTo>
                    <a:pt x="400040" y="10135"/>
                  </a:lnTo>
                  <a:lnTo>
                    <a:pt x="382164" y="10439"/>
                  </a:lnTo>
                  <a:lnTo>
                    <a:pt x="363401" y="11175"/>
                  </a:lnTo>
                  <a:lnTo>
                    <a:pt x="343969" y="12483"/>
                  </a:lnTo>
                  <a:lnTo>
                    <a:pt x="324376" y="14175"/>
                  </a:lnTo>
                  <a:lnTo>
                    <a:pt x="305383" y="15850"/>
                  </a:lnTo>
                  <a:lnTo>
                    <a:pt x="287359" y="17276"/>
                  </a:lnTo>
                  <a:lnTo>
                    <a:pt x="270479" y="18553"/>
                  </a:lnTo>
                  <a:lnTo>
                    <a:pt x="254901" y="20017"/>
                  </a:lnTo>
                  <a:lnTo>
                    <a:pt x="240569" y="21854"/>
                  </a:lnTo>
                  <a:lnTo>
                    <a:pt x="227281" y="24088"/>
                  </a:lnTo>
                  <a:lnTo>
                    <a:pt x="214801" y="26666"/>
                  </a:lnTo>
                  <a:lnTo>
                    <a:pt x="202916" y="29515"/>
                  </a:lnTo>
                  <a:lnTo>
                    <a:pt x="191456" y="32564"/>
                  </a:lnTo>
                  <a:lnTo>
                    <a:pt x="180293" y="35757"/>
                  </a:lnTo>
                  <a:lnTo>
                    <a:pt x="169335" y="39050"/>
                  </a:lnTo>
                  <a:lnTo>
                    <a:pt x="158517" y="42414"/>
                  </a:lnTo>
                  <a:lnTo>
                    <a:pt x="147794" y="45824"/>
                  </a:lnTo>
                  <a:lnTo>
                    <a:pt x="137121" y="49267"/>
                  </a:lnTo>
                  <a:lnTo>
                    <a:pt x="125986" y="52733"/>
                  </a:lnTo>
                  <a:lnTo>
                    <a:pt x="113454" y="56212"/>
                  </a:lnTo>
                  <a:lnTo>
                    <a:pt x="99141" y="59702"/>
                  </a:lnTo>
                  <a:lnTo>
                    <a:pt x="83628" y="63198"/>
                  </a:lnTo>
                  <a:lnTo>
                    <a:pt x="68137" y="66699"/>
                  </a:lnTo>
                  <a:lnTo>
                    <a:pt x="53403" y="70198"/>
                  </a:lnTo>
                  <a:lnTo>
                    <a:pt x="40062" y="73542"/>
                  </a:lnTo>
                  <a:lnTo>
                    <a:pt x="27598" y="76764"/>
                  </a:lnTo>
                  <a:lnTo>
                    <a:pt x="14924" y="801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3863" y="4258497"/>
              <a:ext cx="186832" cy="335783"/>
            </a:xfrm>
            <a:custGeom>
              <a:avLst/>
              <a:gdLst/>
              <a:ahLst/>
              <a:cxnLst/>
              <a:rect l="0" t="0" r="0" b="0"/>
              <a:pathLst>
                <a:path w="186832" h="335783">
                  <a:moveTo>
                    <a:pt x="186831" y="58187"/>
                  </a:moveTo>
                  <a:lnTo>
                    <a:pt x="180896" y="64122"/>
                  </a:lnTo>
                  <a:lnTo>
                    <a:pt x="174692" y="70326"/>
                  </a:lnTo>
                  <a:lnTo>
                    <a:pt x="167600" y="77426"/>
                  </a:lnTo>
                  <a:lnTo>
                    <a:pt x="159833" y="85540"/>
                  </a:lnTo>
                  <a:lnTo>
                    <a:pt x="151835" y="94834"/>
                  </a:lnTo>
                  <a:lnTo>
                    <a:pt x="143894" y="105282"/>
                  </a:lnTo>
                  <a:lnTo>
                    <a:pt x="136119" y="116706"/>
                  </a:lnTo>
                  <a:lnTo>
                    <a:pt x="128526" y="128893"/>
                  </a:lnTo>
                  <a:lnTo>
                    <a:pt x="121089" y="141642"/>
                  </a:lnTo>
                  <a:lnTo>
                    <a:pt x="113774" y="154794"/>
                  </a:lnTo>
                  <a:lnTo>
                    <a:pt x="106549" y="168227"/>
                  </a:lnTo>
                  <a:lnTo>
                    <a:pt x="99389" y="181856"/>
                  </a:lnTo>
                  <a:lnTo>
                    <a:pt x="92273" y="195619"/>
                  </a:lnTo>
                  <a:lnTo>
                    <a:pt x="85189" y="209471"/>
                  </a:lnTo>
                  <a:lnTo>
                    <a:pt x="78130" y="223380"/>
                  </a:lnTo>
                  <a:lnTo>
                    <a:pt x="71255" y="237162"/>
                  </a:lnTo>
                  <a:lnTo>
                    <a:pt x="64864" y="250496"/>
                  </a:lnTo>
                  <a:lnTo>
                    <a:pt x="59094" y="263247"/>
                  </a:lnTo>
                  <a:lnTo>
                    <a:pt x="54238" y="275608"/>
                  </a:lnTo>
                  <a:lnTo>
                    <a:pt x="50806" y="287980"/>
                  </a:lnTo>
                  <a:lnTo>
                    <a:pt x="48959" y="300582"/>
                  </a:lnTo>
                  <a:lnTo>
                    <a:pt x="49025" y="312656"/>
                  </a:lnTo>
                  <a:lnTo>
                    <a:pt x="51647" y="322640"/>
                  </a:lnTo>
                  <a:lnTo>
                    <a:pt x="56928" y="329825"/>
                  </a:lnTo>
                  <a:lnTo>
                    <a:pt x="64372" y="334156"/>
                  </a:lnTo>
                  <a:lnTo>
                    <a:pt x="73186" y="335782"/>
                  </a:lnTo>
                  <a:lnTo>
                    <a:pt x="82771" y="335095"/>
                  </a:lnTo>
                  <a:lnTo>
                    <a:pt x="92608" y="332585"/>
                  </a:lnTo>
                  <a:lnTo>
                    <a:pt x="102197" y="328716"/>
                  </a:lnTo>
                  <a:lnTo>
                    <a:pt x="111306" y="323864"/>
                  </a:lnTo>
                  <a:lnTo>
                    <a:pt x="119911" y="318155"/>
                  </a:lnTo>
                  <a:lnTo>
                    <a:pt x="128085" y="311493"/>
                  </a:lnTo>
                  <a:lnTo>
                    <a:pt x="135922" y="303904"/>
                  </a:lnTo>
                  <a:lnTo>
                    <a:pt x="143510" y="295689"/>
                  </a:lnTo>
                  <a:lnTo>
                    <a:pt x="150920" y="287329"/>
                  </a:lnTo>
                  <a:lnTo>
                    <a:pt x="158196" y="279103"/>
                  </a:lnTo>
                  <a:lnTo>
                    <a:pt x="165050" y="270783"/>
                  </a:lnTo>
                  <a:lnTo>
                    <a:pt x="170894" y="261751"/>
                  </a:lnTo>
                  <a:lnTo>
                    <a:pt x="175484" y="251709"/>
                  </a:lnTo>
                  <a:lnTo>
                    <a:pt x="178734" y="240675"/>
                  </a:lnTo>
                  <a:lnTo>
                    <a:pt x="180548" y="228811"/>
                  </a:lnTo>
                  <a:lnTo>
                    <a:pt x="181017" y="216316"/>
                  </a:lnTo>
                  <a:lnTo>
                    <a:pt x="180045" y="203689"/>
                  </a:lnTo>
                  <a:lnTo>
                    <a:pt x="177273" y="191678"/>
                  </a:lnTo>
                  <a:lnTo>
                    <a:pt x="172668" y="180644"/>
                  </a:lnTo>
                  <a:lnTo>
                    <a:pt x="166476" y="170593"/>
                  </a:lnTo>
                  <a:lnTo>
                    <a:pt x="159033" y="161375"/>
                  </a:lnTo>
                  <a:lnTo>
                    <a:pt x="150653" y="152806"/>
                  </a:lnTo>
                  <a:lnTo>
                    <a:pt x="141435" y="144880"/>
                  </a:lnTo>
                  <a:lnTo>
                    <a:pt x="131270" y="137767"/>
                  </a:lnTo>
                  <a:lnTo>
                    <a:pt x="120179" y="131497"/>
                  </a:lnTo>
                  <a:lnTo>
                    <a:pt x="108461" y="125961"/>
                  </a:lnTo>
                  <a:lnTo>
                    <a:pt x="96596" y="121008"/>
                  </a:lnTo>
                  <a:lnTo>
                    <a:pt x="84874" y="116490"/>
                  </a:lnTo>
                  <a:lnTo>
                    <a:pt x="73393" y="112285"/>
                  </a:lnTo>
                  <a:lnTo>
                    <a:pt x="62150" y="108301"/>
                  </a:lnTo>
                  <a:lnTo>
                    <a:pt x="51111" y="104465"/>
                  </a:lnTo>
                  <a:lnTo>
                    <a:pt x="40392" y="100565"/>
                  </a:lnTo>
                  <a:lnTo>
                    <a:pt x="30260" y="96261"/>
                  </a:lnTo>
                  <a:lnTo>
                    <a:pt x="20826" y="91396"/>
                  </a:lnTo>
                  <a:lnTo>
                    <a:pt x="12524" y="85822"/>
                  </a:lnTo>
                  <a:lnTo>
                    <a:pt x="6158" y="79324"/>
                  </a:lnTo>
                  <a:lnTo>
                    <a:pt x="1996" y="71876"/>
                  </a:lnTo>
                  <a:lnTo>
                    <a:pt x="0" y="63603"/>
                  </a:lnTo>
                  <a:lnTo>
                    <a:pt x="89" y="54679"/>
                  </a:lnTo>
                  <a:lnTo>
                    <a:pt x="2009" y="45280"/>
                  </a:lnTo>
                  <a:lnTo>
                    <a:pt x="5719" y="35869"/>
                  </a:lnTo>
                  <a:lnTo>
                    <a:pt x="11474" y="27163"/>
                  </a:lnTo>
                  <a:lnTo>
                    <a:pt x="19231" y="19503"/>
                  </a:lnTo>
                  <a:lnTo>
                    <a:pt x="28692" y="13040"/>
                  </a:lnTo>
                  <a:lnTo>
                    <a:pt x="39482" y="7915"/>
                  </a:lnTo>
                  <a:lnTo>
                    <a:pt x="51254" y="4065"/>
                  </a:lnTo>
                  <a:lnTo>
                    <a:pt x="63563" y="1445"/>
                  </a:lnTo>
                  <a:lnTo>
                    <a:pt x="75892" y="119"/>
                  </a:lnTo>
                  <a:lnTo>
                    <a:pt x="87958" y="0"/>
                  </a:lnTo>
                  <a:lnTo>
                    <a:pt x="99685" y="884"/>
                  </a:lnTo>
                  <a:lnTo>
                    <a:pt x="111100" y="2539"/>
                  </a:lnTo>
                  <a:lnTo>
                    <a:pt x="122254" y="4761"/>
                  </a:lnTo>
                  <a:lnTo>
                    <a:pt x="132948" y="7426"/>
                  </a:lnTo>
                  <a:lnTo>
                    <a:pt x="143880" y="10853"/>
                  </a:lnTo>
                  <a:lnTo>
                    <a:pt x="157131" y="16457"/>
                  </a:lnTo>
                  <a:lnTo>
                    <a:pt x="176302" y="26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137077" y="411664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069" y="0"/>
                  </a:lnTo>
                  <a:lnTo>
                    <a:pt x="113299" y="0"/>
                  </a:lnTo>
                  <a:lnTo>
                    <a:pt x="100409" y="0"/>
                  </a:lnTo>
                  <a:lnTo>
                    <a:pt x="86561" y="0"/>
                  </a:lnTo>
                  <a:lnTo>
                    <a:pt x="72233" y="0"/>
                  </a:lnTo>
                  <a:lnTo>
                    <a:pt x="57782" y="0"/>
                  </a:lnTo>
                  <a:lnTo>
                    <a:pt x="43973" y="0"/>
                  </a:lnTo>
                  <a:lnTo>
                    <a:pt x="30691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094963" y="419034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9521" y="2867"/>
                  </a:lnTo>
                  <a:lnTo>
                    <a:pt x="149894" y="5009"/>
                  </a:lnTo>
                  <a:lnTo>
                    <a:pt x="138602" y="6612"/>
                  </a:lnTo>
                  <a:lnTo>
                    <a:pt x="125761" y="7792"/>
                  </a:lnTo>
                  <a:lnTo>
                    <a:pt x="111634" y="8641"/>
                  </a:lnTo>
                  <a:lnTo>
                    <a:pt x="96518" y="9238"/>
                  </a:lnTo>
                  <a:lnTo>
                    <a:pt x="80857" y="9653"/>
                  </a:lnTo>
                  <a:lnTo>
                    <a:pt x="63373" y="9983"/>
                  </a:lnTo>
                  <a:lnTo>
                    <a:pt x="39182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72629" y="3833082"/>
              <a:ext cx="433030" cy="746815"/>
            </a:xfrm>
            <a:custGeom>
              <a:avLst/>
              <a:gdLst/>
              <a:ahLst/>
              <a:cxnLst/>
              <a:rect l="0" t="0" r="0" b="0"/>
              <a:pathLst>
                <a:path w="433030" h="746815">
                  <a:moveTo>
                    <a:pt x="127702" y="30876"/>
                  </a:moveTo>
                  <a:lnTo>
                    <a:pt x="121969" y="36945"/>
                  </a:lnTo>
                  <a:lnTo>
                    <a:pt x="117684" y="44430"/>
                  </a:lnTo>
                  <a:lnTo>
                    <a:pt x="114474" y="54114"/>
                  </a:lnTo>
                  <a:lnTo>
                    <a:pt x="111940" y="65601"/>
                  </a:lnTo>
                  <a:lnTo>
                    <a:pt x="109594" y="78232"/>
                  </a:lnTo>
                  <a:lnTo>
                    <a:pt x="107142" y="91497"/>
                  </a:lnTo>
                  <a:lnTo>
                    <a:pt x="104315" y="104773"/>
                  </a:lnTo>
                  <a:lnTo>
                    <a:pt x="100801" y="117284"/>
                  </a:lnTo>
                  <a:lnTo>
                    <a:pt x="96505" y="128643"/>
                  </a:lnTo>
                  <a:lnTo>
                    <a:pt x="91484" y="137373"/>
                  </a:lnTo>
                  <a:lnTo>
                    <a:pt x="86526" y="141222"/>
                  </a:lnTo>
                  <a:lnTo>
                    <a:pt x="82739" y="140084"/>
                  </a:lnTo>
                  <a:lnTo>
                    <a:pt x="80141" y="135001"/>
                  </a:lnTo>
                  <a:lnTo>
                    <a:pt x="78420" y="127073"/>
                  </a:lnTo>
                  <a:lnTo>
                    <a:pt x="77456" y="117002"/>
                  </a:lnTo>
                  <a:lnTo>
                    <a:pt x="77355" y="105105"/>
                  </a:lnTo>
                  <a:lnTo>
                    <a:pt x="78118" y="91698"/>
                  </a:lnTo>
                  <a:lnTo>
                    <a:pt x="79789" y="77437"/>
                  </a:lnTo>
                  <a:lnTo>
                    <a:pt x="82516" y="63239"/>
                  </a:lnTo>
                  <a:lnTo>
                    <a:pt x="86286" y="49624"/>
                  </a:lnTo>
                  <a:lnTo>
                    <a:pt x="91107" y="37039"/>
                  </a:lnTo>
                  <a:lnTo>
                    <a:pt x="97093" y="26038"/>
                  </a:lnTo>
                  <a:lnTo>
                    <a:pt x="104199" y="16761"/>
                  </a:lnTo>
                  <a:lnTo>
                    <a:pt x="112410" y="9345"/>
                  </a:lnTo>
                  <a:lnTo>
                    <a:pt x="121825" y="4096"/>
                  </a:lnTo>
                  <a:lnTo>
                    <a:pt x="132372" y="978"/>
                  </a:lnTo>
                  <a:lnTo>
                    <a:pt x="143538" y="0"/>
                  </a:lnTo>
                  <a:lnTo>
                    <a:pt x="154492" y="1379"/>
                  </a:lnTo>
                  <a:lnTo>
                    <a:pt x="164777" y="5013"/>
                  </a:lnTo>
                  <a:lnTo>
                    <a:pt x="174138" y="10705"/>
                  </a:lnTo>
                  <a:lnTo>
                    <a:pt x="182353" y="18337"/>
                  </a:lnTo>
                  <a:lnTo>
                    <a:pt x="189437" y="27654"/>
                  </a:lnTo>
                  <a:lnTo>
                    <a:pt x="195720" y="38315"/>
                  </a:lnTo>
                  <a:lnTo>
                    <a:pt x="201723" y="49986"/>
                  </a:lnTo>
                  <a:lnTo>
                    <a:pt x="207766" y="62384"/>
                  </a:lnTo>
                  <a:lnTo>
                    <a:pt x="213811" y="75131"/>
                  </a:lnTo>
                  <a:lnTo>
                    <a:pt x="219571" y="87761"/>
                  </a:lnTo>
                  <a:lnTo>
                    <a:pt x="224887" y="100046"/>
                  </a:lnTo>
                  <a:lnTo>
                    <a:pt x="229592" y="112432"/>
                  </a:lnTo>
                  <a:lnTo>
                    <a:pt x="233446" y="125887"/>
                  </a:lnTo>
                  <a:lnTo>
                    <a:pt x="236409" y="140859"/>
                  </a:lnTo>
                  <a:lnTo>
                    <a:pt x="238754" y="156833"/>
                  </a:lnTo>
                  <a:lnTo>
                    <a:pt x="240950" y="172642"/>
                  </a:lnTo>
                  <a:lnTo>
                    <a:pt x="243281" y="187621"/>
                  </a:lnTo>
                  <a:lnTo>
                    <a:pt x="245680" y="202102"/>
                  </a:lnTo>
                  <a:lnTo>
                    <a:pt x="247837" y="217104"/>
                  </a:lnTo>
                  <a:lnTo>
                    <a:pt x="249580" y="233188"/>
                  </a:lnTo>
                  <a:lnTo>
                    <a:pt x="250734" y="250109"/>
                  </a:lnTo>
                  <a:lnTo>
                    <a:pt x="251051" y="267101"/>
                  </a:lnTo>
                  <a:lnTo>
                    <a:pt x="250485" y="283686"/>
                  </a:lnTo>
                  <a:lnTo>
                    <a:pt x="249308" y="299721"/>
                  </a:lnTo>
                  <a:lnTo>
                    <a:pt x="247987" y="315243"/>
                  </a:lnTo>
                  <a:lnTo>
                    <a:pt x="246802" y="330358"/>
                  </a:lnTo>
                  <a:lnTo>
                    <a:pt x="245687" y="345661"/>
                  </a:lnTo>
                  <a:lnTo>
                    <a:pt x="244332" y="362160"/>
                  </a:lnTo>
                  <a:lnTo>
                    <a:pt x="242570" y="380311"/>
                  </a:lnTo>
                  <a:lnTo>
                    <a:pt x="240385" y="400066"/>
                  </a:lnTo>
                  <a:lnTo>
                    <a:pt x="237840" y="421156"/>
                  </a:lnTo>
                  <a:lnTo>
                    <a:pt x="235013" y="443252"/>
                  </a:lnTo>
                  <a:lnTo>
                    <a:pt x="231979" y="465428"/>
                  </a:lnTo>
                  <a:lnTo>
                    <a:pt x="228796" y="486235"/>
                  </a:lnTo>
                  <a:lnTo>
                    <a:pt x="225509" y="504995"/>
                  </a:lnTo>
                  <a:lnTo>
                    <a:pt x="222150" y="521723"/>
                  </a:lnTo>
                  <a:lnTo>
                    <a:pt x="218742" y="536741"/>
                  </a:lnTo>
                  <a:lnTo>
                    <a:pt x="215301" y="550441"/>
                  </a:lnTo>
                  <a:lnTo>
                    <a:pt x="211837" y="563171"/>
                  </a:lnTo>
                  <a:lnTo>
                    <a:pt x="208359" y="575210"/>
                  </a:lnTo>
                  <a:lnTo>
                    <a:pt x="204865" y="586763"/>
                  </a:lnTo>
                  <a:lnTo>
                    <a:pt x="201197" y="597815"/>
                  </a:lnTo>
                  <a:lnTo>
                    <a:pt x="197048" y="608165"/>
                  </a:lnTo>
                  <a:lnTo>
                    <a:pt x="192287" y="617764"/>
                  </a:lnTo>
                  <a:lnTo>
                    <a:pt x="186783" y="627024"/>
                  </a:lnTo>
                  <a:lnTo>
                    <a:pt x="180331" y="636695"/>
                  </a:lnTo>
                  <a:lnTo>
                    <a:pt x="172914" y="647164"/>
                  </a:lnTo>
                  <a:lnTo>
                    <a:pt x="164662" y="658315"/>
                  </a:lnTo>
                  <a:lnTo>
                    <a:pt x="155753" y="669726"/>
                  </a:lnTo>
                  <a:lnTo>
                    <a:pt x="146353" y="681099"/>
                  </a:lnTo>
                  <a:lnTo>
                    <a:pt x="136603" y="691988"/>
                  </a:lnTo>
                  <a:lnTo>
                    <a:pt x="126605" y="701761"/>
                  </a:lnTo>
                  <a:lnTo>
                    <a:pt x="116436" y="710169"/>
                  </a:lnTo>
                  <a:lnTo>
                    <a:pt x="106151" y="716982"/>
                  </a:lnTo>
                  <a:lnTo>
                    <a:pt x="95786" y="721816"/>
                  </a:lnTo>
                  <a:lnTo>
                    <a:pt x="85371" y="724656"/>
                  </a:lnTo>
                  <a:lnTo>
                    <a:pt x="75089" y="725616"/>
                  </a:lnTo>
                  <a:lnTo>
                    <a:pt x="65258" y="724756"/>
                  </a:lnTo>
                  <a:lnTo>
                    <a:pt x="56016" y="722288"/>
                  </a:lnTo>
                  <a:lnTo>
                    <a:pt x="47335" y="718364"/>
                  </a:lnTo>
                  <a:lnTo>
                    <a:pt x="39117" y="712990"/>
                  </a:lnTo>
                  <a:lnTo>
                    <a:pt x="31259" y="706299"/>
                  </a:lnTo>
                  <a:lnTo>
                    <a:pt x="23828" y="698366"/>
                  </a:lnTo>
                  <a:lnTo>
                    <a:pt x="17057" y="689140"/>
                  </a:lnTo>
                  <a:lnTo>
                    <a:pt x="11028" y="678710"/>
                  </a:lnTo>
                  <a:lnTo>
                    <a:pt x="5996" y="667282"/>
                  </a:lnTo>
                  <a:lnTo>
                    <a:pt x="2446" y="655088"/>
                  </a:lnTo>
                  <a:lnTo>
                    <a:pt x="506" y="642334"/>
                  </a:lnTo>
                  <a:lnTo>
                    <a:pt x="0" y="629347"/>
                  </a:lnTo>
                  <a:lnTo>
                    <a:pt x="641" y="616556"/>
                  </a:lnTo>
                  <a:lnTo>
                    <a:pt x="2148" y="604181"/>
                  </a:lnTo>
                  <a:lnTo>
                    <a:pt x="4445" y="592414"/>
                  </a:lnTo>
                  <a:lnTo>
                    <a:pt x="7656" y="581504"/>
                  </a:lnTo>
                  <a:lnTo>
                    <a:pt x="11781" y="571503"/>
                  </a:lnTo>
                  <a:lnTo>
                    <a:pt x="16855" y="562464"/>
                  </a:lnTo>
                  <a:lnTo>
                    <a:pt x="23017" y="554531"/>
                  </a:lnTo>
                  <a:lnTo>
                    <a:pt x="30249" y="547678"/>
                  </a:lnTo>
                  <a:lnTo>
                    <a:pt x="38716" y="541904"/>
                  </a:lnTo>
                  <a:lnTo>
                    <a:pt x="48835" y="537315"/>
                  </a:lnTo>
                  <a:lnTo>
                    <a:pt x="60678" y="533866"/>
                  </a:lnTo>
                  <a:lnTo>
                    <a:pt x="73868" y="531701"/>
                  </a:lnTo>
                  <a:lnTo>
                    <a:pt x="87785" y="531221"/>
                  </a:lnTo>
                  <a:lnTo>
                    <a:pt x="101986" y="532493"/>
                  </a:lnTo>
                  <a:lnTo>
                    <a:pt x="115926" y="535295"/>
                  </a:lnTo>
                  <a:lnTo>
                    <a:pt x="128899" y="539310"/>
                  </a:lnTo>
                  <a:lnTo>
                    <a:pt x="140632" y="544235"/>
                  </a:lnTo>
                  <a:lnTo>
                    <a:pt x="151679" y="549980"/>
                  </a:lnTo>
                  <a:lnTo>
                    <a:pt x="163171" y="556660"/>
                  </a:lnTo>
                  <a:lnTo>
                    <a:pt x="175716" y="564258"/>
                  </a:lnTo>
                  <a:lnTo>
                    <a:pt x="188926" y="572477"/>
                  </a:lnTo>
                  <a:lnTo>
                    <a:pt x="201734" y="580840"/>
                  </a:lnTo>
                  <a:lnTo>
                    <a:pt x="213535" y="589058"/>
                  </a:lnTo>
                  <a:lnTo>
                    <a:pt x="224222" y="597033"/>
                  </a:lnTo>
                  <a:lnTo>
                    <a:pt x="233926" y="604768"/>
                  </a:lnTo>
                  <a:lnTo>
                    <a:pt x="242855" y="612304"/>
                  </a:lnTo>
                  <a:lnTo>
                    <a:pt x="251206" y="619688"/>
                  </a:lnTo>
                  <a:lnTo>
                    <a:pt x="259143" y="626959"/>
                  </a:lnTo>
                  <a:lnTo>
                    <a:pt x="266788" y="634151"/>
                  </a:lnTo>
                  <a:lnTo>
                    <a:pt x="274232" y="641287"/>
                  </a:lnTo>
                  <a:lnTo>
                    <a:pt x="281537" y="648386"/>
                  </a:lnTo>
                  <a:lnTo>
                    <a:pt x="288753" y="655459"/>
                  </a:lnTo>
                  <a:lnTo>
                    <a:pt x="296075" y="662514"/>
                  </a:lnTo>
                  <a:lnTo>
                    <a:pt x="303828" y="669557"/>
                  </a:lnTo>
                  <a:lnTo>
                    <a:pt x="312163" y="676596"/>
                  </a:lnTo>
                  <a:lnTo>
                    <a:pt x="321219" y="683799"/>
                  </a:lnTo>
                  <a:lnTo>
                    <a:pt x="331209" y="691473"/>
                  </a:lnTo>
                  <a:lnTo>
                    <a:pt x="342154" y="699741"/>
                  </a:lnTo>
                  <a:lnTo>
                    <a:pt x="353929" y="708244"/>
                  </a:lnTo>
                  <a:lnTo>
                    <a:pt x="366356" y="716265"/>
                  </a:lnTo>
                  <a:lnTo>
                    <a:pt x="379252" y="723430"/>
                  </a:lnTo>
                  <a:lnTo>
                    <a:pt x="391873" y="729562"/>
                  </a:lnTo>
                  <a:lnTo>
                    <a:pt x="404158" y="735114"/>
                  </a:lnTo>
                  <a:lnTo>
                    <a:pt x="417187" y="740568"/>
                  </a:lnTo>
                  <a:lnTo>
                    <a:pt x="433029" y="746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907168" y="3548103"/>
              <a:ext cx="160595" cy="379027"/>
            </a:xfrm>
            <a:custGeom>
              <a:avLst/>
              <a:gdLst/>
              <a:ahLst/>
              <a:cxnLst/>
              <a:rect l="0" t="0" r="0" b="0"/>
              <a:pathLst>
                <a:path w="160595" h="379027">
                  <a:moveTo>
                    <a:pt x="145889" y="0"/>
                  </a:moveTo>
                  <a:lnTo>
                    <a:pt x="139954" y="5801"/>
                  </a:lnTo>
                  <a:lnTo>
                    <a:pt x="133749" y="10725"/>
                  </a:lnTo>
                  <a:lnTo>
                    <a:pt x="126654" y="15228"/>
                  </a:lnTo>
                  <a:lnTo>
                    <a:pt x="118713" y="19449"/>
                  </a:lnTo>
                  <a:lnTo>
                    <a:pt x="110067" y="23463"/>
                  </a:lnTo>
                  <a:lnTo>
                    <a:pt x="100868" y="27319"/>
                  </a:lnTo>
                  <a:lnTo>
                    <a:pt x="91095" y="30898"/>
                  </a:lnTo>
                  <a:lnTo>
                    <a:pt x="80557" y="33926"/>
                  </a:lnTo>
                  <a:lnTo>
                    <a:pt x="69215" y="36304"/>
                  </a:lnTo>
                  <a:lnTo>
                    <a:pt x="57329" y="38409"/>
                  </a:lnTo>
                  <a:lnTo>
                    <a:pt x="45352" y="40970"/>
                  </a:lnTo>
                  <a:lnTo>
                    <a:pt x="33573" y="44369"/>
                  </a:lnTo>
                  <a:lnTo>
                    <a:pt x="22732" y="48808"/>
                  </a:lnTo>
                  <a:lnTo>
                    <a:pt x="14050" y="54470"/>
                  </a:lnTo>
                  <a:lnTo>
                    <a:pt x="7992" y="61329"/>
                  </a:lnTo>
                  <a:lnTo>
                    <a:pt x="4214" y="69530"/>
                  </a:lnTo>
                  <a:lnTo>
                    <a:pt x="1962" y="79463"/>
                  </a:lnTo>
                  <a:lnTo>
                    <a:pt x="630" y="91176"/>
                  </a:lnTo>
                  <a:lnTo>
                    <a:pt x="0" y="104277"/>
                  </a:lnTo>
                  <a:lnTo>
                    <a:pt x="159" y="118134"/>
                  </a:lnTo>
                  <a:lnTo>
                    <a:pt x="1118" y="132276"/>
                  </a:lnTo>
                  <a:lnTo>
                    <a:pt x="3098" y="145497"/>
                  </a:lnTo>
                  <a:lnTo>
                    <a:pt x="6569" y="155858"/>
                  </a:lnTo>
                  <a:lnTo>
                    <a:pt x="11658" y="162558"/>
                  </a:lnTo>
                  <a:lnTo>
                    <a:pt x="18349" y="165948"/>
                  </a:lnTo>
                  <a:lnTo>
                    <a:pt x="26662" y="166953"/>
                  </a:lnTo>
                  <a:lnTo>
                    <a:pt x="36435" y="166391"/>
                  </a:lnTo>
                  <a:lnTo>
                    <a:pt x="47233" y="165311"/>
                  </a:lnTo>
                  <a:lnTo>
                    <a:pt x="58465" y="164996"/>
                  </a:lnTo>
                  <a:lnTo>
                    <a:pt x="69755" y="166067"/>
                  </a:lnTo>
                  <a:lnTo>
                    <a:pt x="80943" y="168576"/>
                  </a:lnTo>
                  <a:lnTo>
                    <a:pt x="91987" y="172314"/>
                  </a:lnTo>
                  <a:lnTo>
                    <a:pt x="102894" y="177019"/>
                  </a:lnTo>
                  <a:lnTo>
                    <a:pt x="113523" y="182768"/>
                  </a:lnTo>
                  <a:lnTo>
                    <a:pt x="123595" y="189973"/>
                  </a:lnTo>
                  <a:lnTo>
                    <a:pt x="132994" y="198741"/>
                  </a:lnTo>
                  <a:lnTo>
                    <a:pt x="141442" y="208899"/>
                  </a:lnTo>
                  <a:lnTo>
                    <a:pt x="148438" y="220165"/>
                  </a:lnTo>
                  <a:lnTo>
                    <a:pt x="153842" y="232260"/>
                  </a:lnTo>
                  <a:lnTo>
                    <a:pt x="157656" y="244786"/>
                  </a:lnTo>
                  <a:lnTo>
                    <a:pt x="159857" y="257262"/>
                  </a:lnTo>
                  <a:lnTo>
                    <a:pt x="160594" y="269425"/>
                  </a:lnTo>
                  <a:lnTo>
                    <a:pt x="159973" y="281219"/>
                  </a:lnTo>
                  <a:lnTo>
                    <a:pt x="157969" y="292679"/>
                  </a:lnTo>
                  <a:lnTo>
                    <a:pt x="154699" y="303867"/>
                  </a:lnTo>
                  <a:lnTo>
                    <a:pt x="150386" y="314687"/>
                  </a:lnTo>
                  <a:lnTo>
                    <a:pt x="145276" y="324887"/>
                  </a:lnTo>
                  <a:lnTo>
                    <a:pt x="139567" y="334377"/>
                  </a:lnTo>
                  <a:lnTo>
                    <a:pt x="132938" y="343055"/>
                  </a:lnTo>
                  <a:lnTo>
                    <a:pt x="124591" y="350739"/>
                  </a:lnTo>
                  <a:lnTo>
                    <a:pt x="114235" y="357421"/>
                  </a:lnTo>
                  <a:lnTo>
                    <a:pt x="102194" y="363078"/>
                  </a:lnTo>
                  <a:lnTo>
                    <a:pt x="89124" y="367587"/>
                  </a:lnTo>
                  <a:lnTo>
                    <a:pt x="75535" y="370993"/>
                  </a:lnTo>
                  <a:lnTo>
                    <a:pt x="62314" y="373473"/>
                  </a:lnTo>
                  <a:lnTo>
                    <a:pt x="49493" y="375497"/>
                  </a:lnTo>
                  <a:lnTo>
                    <a:pt x="35954" y="377247"/>
                  </a:lnTo>
                  <a:lnTo>
                    <a:pt x="1954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779316" y="4021886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341439" y="5800"/>
                  </a:lnTo>
                  <a:lnTo>
                    <a:pt x="334594" y="10725"/>
                  </a:lnTo>
                  <a:lnTo>
                    <a:pt x="326197" y="15223"/>
                  </a:lnTo>
                  <a:lnTo>
                    <a:pt x="316224" y="19270"/>
                  </a:lnTo>
                  <a:lnTo>
                    <a:pt x="304613" y="22636"/>
                  </a:lnTo>
                  <a:lnTo>
                    <a:pt x="291499" y="25248"/>
                  </a:lnTo>
                  <a:lnTo>
                    <a:pt x="277150" y="27348"/>
                  </a:lnTo>
                  <a:lnTo>
                    <a:pt x="261856" y="29375"/>
                  </a:lnTo>
                  <a:lnTo>
                    <a:pt x="245872" y="31595"/>
                  </a:lnTo>
                  <a:lnTo>
                    <a:pt x="229396" y="34088"/>
                  </a:lnTo>
                  <a:lnTo>
                    <a:pt x="212578" y="36841"/>
                  </a:lnTo>
                  <a:lnTo>
                    <a:pt x="195524" y="39806"/>
                  </a:lnTo>
                  <a:lnTo>
                    <a:pt x="178309" y="42934"/>
                  </a:lnTo>
                  <a:lnTo>
                    <a:pt x="160985" y="46179"/>
                  </a:lnTo>
                  <a:lnTo>
                    <a:pt x="143587" y="49508"/>
                  </a:lnTo>
                  <a:lnTo>
                    <a:pt x="126140" y="52895"/>
                  </a:lnTo>
                  <a:lnTo>
                    <a:pt x="108659" y="56321"/>
                  </a:lnTo>
                  <a:lnTo>
                    <a:pt x="91170" y="59774"/>
                  </a:lnTo>
                  <a:lnTo>
                    <a:pt x="74053" y="63287"/>
                  </a:lnTo>
                  <a:lnTo>
                    <a:pt x="56148" y="67384"/>
                  </a:lnTo>
                  <a:lnTo>
                    <a:pt x="33649" y="7354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834560" y="4195245"/>
              <a:ext cx="207969" cy="342030"/>
            </a:xfrm>
            <a:custGeom>
              <a:avLst/>
              <a:gdLst/>
              <a:ahLst/>
              <a:cxnLst/>
              <a:rect l="0" t="0" r="0" b="0"/>
              <a:pathLst>
                <a:path w="207969" h="342030">
                  <a:moveTo>
                    <a:pt x="207968" y="58268"/>
                  </a:moveTo>
                  <a:lnTo>
                    <a:pt x="202034" y="64270"/>
                  </a:lnTo>
                  <a:lnTo>
                    <a:pt x="195829" y="71114"/>
                  </a:lnTo>
                  <a:lnTo>
                    <a:pt x="188738" y="79502"/>
                  </a:lnTo>
                  <a:lnTo>
                    <a:pt x="180970" y="89129"/>
                  </a:lnTo>
                  <a:lnTo>
                    <a:pt x="172972" y="99444"/>
                  </a:lnTo>
                  <a:lnTo>
                    <a:pt x="165026" y="110051"/>
                  </a:lnTo>
                  <a:lnTo>
                    <a:pt x="157079" y="120749"/>
                  </a:lnTo>
                  <a:lnTo>
                    <a:pt x="148838" y="131449"/>
                  </a:lnTo>
                  <a:lnTo>
                    <a:pt x="140152" y="142126"/>
                  </a:lnTo>
                  <a:lnTo>
                    <a:pt x="131184" y="152938"/>
                  </a:lnTo>
                  <a:lnTo>
                    <a:pt x="122311" y="164196"/>
                  </a:lnTo>
                  <a:lnTo>
                    <a:pt x="113748" y="176030"/>
                  </a:lnTo>
                  <a:lnTo>
                    <a:pt x="105539" y="188252"/>
                  </a:lnTo>
                  <a:lnTo>
                    <a:pt x="97647" y="200456"/>
                  </a:lnTo>
                  <a:lnTo>
                    <a:pt x="90011" y="212415"/>
                  </a:lnTo>
                  <a:lnTo>
                    <a:pt x="82730" y="224394"/>
                  </a:lnTo>
                  <a:lnTo>
                    <a:pt x="76060" y="237036"/>
                  </a:lnTo>
                  <a:lnTo>
                    <a:pt x="70099" y="250646"/>
                  </a:lnTo>
                  <a:lnTo>
                    <a:pt x="65112" y="264889"/>
                  </a:lnTo>
                  <a:lnTo>
                    <a:pt x="61593" y="278996"/>
                  </a:lnTo>
                  <a:lnTo>
                    <a:pt x="59683" y="292514"/>
                  </a:lnTo>
                  <a:lnTo>
                    <a:pt x="59537" y="305013"/>
                  </a:lnTo>
                  <a:lnTo>
                    <a:pt x="61483" y="315949"/>
                  </a:lnTo>
                  <a:lnTo>
                    <a:pt x="65498" y="325177"/>
                  </a:lnTo>
                  <a:lnTo>
                    <a:pt x="71277" y="332559"/>
                  </a:lnTo>
                  <a:lnTo>
                    <a:pt x="78436" y="337784"/>
                  </a:lnTo>
                  <a:lnTo>
                    <a:pt x="86617" y="340890"/>
                  </a:lnTo>
                  <a:lnTo>
                    <a:pt x="95530" y="342029"/>
                  </a:lnTo>
                  <a:lnTo>
                    <a:pt x="104957" y="341291"/>
                  </a:lnTo>
                  <a:lnTo>
                    <a:pt x="114735" y="338904"/>
                  </a:lnTo>
                  <a:lnTo>
                    <a:pt x="124587" y="335034"/>
                  </a:lnTo>
                  <a:lnTo>
                    <a:pt x="134129" y="329697"/>
                  </a:lnTo>
                  <a:lnTo>
                    <a:pt x="143168" y="323029"/>
                  </a:lnTo>
                  <a:lnTo>
                    <a:pt x="151373" y="315114"/>
                  </a:lnTo>
                  <a:lnTo>
                    <a:pt x="158206" y="305898"/>
                  </a:lnTo>
                  <a:lnTo>
                    <a:pt x="163500" y="295480"/>
                  </a:lnTo>
                  <a:lnTo>
                    <a:pt x="167241" y="284231"/>
                  </a:lnTo>
                  <a:lnTo>
                    <a:pt x="169393" y="272687"/>
                  </a:lnTo>
                  <a:lnTo>
                    <a:pt x="170093" y="261189"/>
                  </a:lnTo>
                  <a:lnTo>
                    <a:pt x="169276" y="250029"/>
                  </a:lnTo>
                  <a:lnTo>
                    <a:pt x="166610" y="239535"/>
                  </a:lnTo>
                  <a:lnTo>
                    <a:pt x="162076" y="229816"/>
                  </a:lnTo>
                  <a:lnTo>
                    <a:pt x="155932" y="220968"/>
                  </a:lnTo>
                  <a:lnTo>
                    <a:pt x="148521" y="213163"/>
                  </a:lnTo>
                  <a:lnTo>
                    <a:pt x="140167" y="206388"/>
                  </a:lnTo>
                  <a:lnTo>
                    <a:pt x="131135" y="200327"/>
                  </a:lnTo>
                  <a:lnTo>
                    <a:pt x="121629" y="194480"/>
                  </a:lnTo>
                  <a:lnTo>
                    <a:pt x="111792" y="188545"/>
                  </a:lnTo>
                  <a:lnTo>
                    <a:pt x="101731" y="182574"/>
                  </a:lnTo>
                  <a:lnTo>
                    <a:pt x="91517" y="176864"/>
                  </a:lnTo>
                  <a:lnTo>
                    <a:pt x="81200" y="171578"/>
                  </a:lnTo>
                  <a:lnTo>
                    <a:pt x="70813" y="166724"/>
                  </a:lnTo>
                  <a:lnTo>
                    <a:pt x="60379" y="162237"/>
                  </a:lnTo>
                  <a:lnTo>
                    <a:pt x="49918" y="158031"/>
                  </a:lnTo>
                  <a:lnTo>
                    <a:pt x="39605" y="153867"/>
                  </a:lnTo>
                  <a:lnTo>
                    <a:pt x="29753" y="149379"/>
                  </a:lnTo>
                  <a:lnTo>
                    <a:pt x="20510" y="144386"/>
                  </a:lnTo>
                  <a:lnTo>
                    <a:pt x="12338" y="138726"/>
                  </a:lnTo>
                  <a:lnTo>
                    <a:pt x="6059" y="132169"/>
                  </a:lnTo>
                  <a:lnTo>
                    <a:pt x="1957" y="124685"/>
                  </a:lnTo>
                  <a:lnTo>
                    <a:pt x="0" y="116559"/>
                  </a:lnTo>
                  <a:lnTo>
                    <a:pt x="116" y="108265"/>
                  </a:lnTo>
                  <a:lnTo>
                    <a:pt x="2040" y="100093"/>
                  </a:lnTo>
                  <a:lnTo>
                    <a:pt x="5243" y="91982"/>
                  </a:lnTo>
                  <a:lnTo>
                    <a:pt x="9061" y="83622"/>
                  </a:lnTo>
                  <a:lnTo>
                    <a:pt x="13068" y="74854"/>
                  </a:lnTo>
                  <a:lnTo>
                    <a:pt x="17229" y="65830"/>
                  </a:lnTo>
                  <a:lnTo>
                    <a:pt x="21780" y="56918"/>
                  </a:lnTo>
                  <a:lnTo>
                    <a:pt x="26848" y="48333"/>
                  </a:lnTo>
                  <a:lnTo>
                    <a:pt x="32574" y="40280"/>
                  </a:lnTo>
                  <a:lnTo>
                    <a:pt x="39183" y="33025"/>
                  </a:lnTo>
                  <a:lnTo>
                    <a:pt x="46714" y="26629"/>
                  </a:lnTo>
                  <a:lnTo>
                    <a:pt x="55215" y="20996"/>
                  </a:lnTo>
                  <a:lnTo>
                    <a:pt x="64824" y="15970"/>
                  </a:lnTo>
                  <a:lnTo>
                    <a:pt x="75511" y="11405"/>
                  </a:lnTo>
                  <a:lnTo>
                    <a:pt x="87111" y="7337"/>
                  </a:lnTo>
                  <a:lnTo>
                    <a:pt x="99421" y="3976"/>
                  </a:lnTo>
                  <a:lnTo>
                    <a:pt x="112242" y="1394"/>
                  </a:lnTo>
                  <a:lnTo>
                    <a:pt x="124935" y="0"/>
                  </a:lnTo>
                  <a:lnTo>
                    <a:pt x="136464" y="577"/>
                  </a:lnTo>
                  <a:lnTo>
                    <a:pt x="146352" y="3376"/>
                  </a:lnTo>
                  <a:lnTo>
                    <a:pt x="154303" y="8102"/>
                  </a:lnTo>
                  <a:lnTo>
                    <a:pt x="160619" y="14861"/>
                  </a:lnTo>
                  <a:lnTo>
                    <a:pt x="164731" y="26485"/>
                  </a:lnTo>
                  <a:lnTo>
                    <a:pt x="165854" y="477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337295" y="3538141"/>
              <a:ext cx="1010001" cy="1212897"/>
            </a:xfrm>
            <a:custGeom>
              <a:avLst/>
              <a:gdLst/>
              <a:ahLst/>
              <a:cxnLst/>
              <a:rect l="0" t="0" r="0" b="0"/>
              <a:pathLst>
                <a:path w="1010001" h="1212897">
                  <a:moveTo>
                    <a:pt x="326207" y="94190"/>
                  </a:moveTo>
                  <a:lnTo>
                    <a:pt x="317406" y="91390"/>
                  </a:lnTo>
                  <a:lnTo>
                    <a:pt x="309059" y="89888"/>
                  </a:lnTo>
                  <a:lnTo>
                    <a:pt x="300356" y="89587"/>
                  </a:lnTo>
                  <a:lnTo>
                    <a:pt x="291062" y="90439"/>
                  </a:lnTo>
                  <a:lnTo>
                    <a:pt x="280919" y="92555"/>
                  </a:lnTo>
                  <a:lnTo>
                    <a:pt x="269873" y="95882"/>
                  </a:lnTo>
                  <a:lnTo>
                    <a:pt x="258034" y="100390"/>
                  </a:lnTo>
                  <a:lnTo>
                    <a:pt x="245564" y="106157"/>
                  </a:lnTo>
                  <a:lnTo>
                    <a:pt x="232621" y="113109"/>
                  </a:lnTo>
                  <a:lnTo>
                    <a:pt x="219339" y="121045"/>
                  </a:lnTo>
                  <a:lnTo>
                    <a:pt x="205816" y="129742"/>
                  </a:lnTo>
                  <a:lnTo>
                    <a:pt x="192138" y="138999"/>
                  </a:lnTo>
                  <a:lnTo>
                    <a:pt x="178682" y="148654"/>
                  </a:lnTo>
                  <a:lnTo>
                    <a:pt x="166099" y="158588"/>
                  </a:lnTo>
                  <a:lnTo>
                    <a:pt x="154675" y="168709"/>
                  </a:lnTo>
                  <a:lnTo>
                    <a:pt x="144359" y="178792"/>
                  </a:lnTo>
                  <a:lnTo>
                    <a:pt x="134962" y="188490"/>
                  </a:lnTo>
                  <a:lnTo>
                    <a:pt x="126273" y="197648"/>
                  </a:lnTo>
                  <a:lnTo>
                    <a:pt x="118265" y="206442"/>
                  </a:lnTo>
                  <a:lnTo>
                    <a:pt x="111099" y="215267"/>
                  </a:lnTo>
                  <a:lnTo>
                    <a:pt x="104787" y="224356"/>
                  </a:lnTo>
                  <a:lnTo>
                    <a:pt x="99055" y="233767"/>
                  </a:lnTo>
                  <a:lnTo>
                    <a:pt x="93438" y="243472"/>
                  </a:lnTo>
                  <a:lnTo>
                    <a:pt x="87656" y="253415"/>
                  </a:lnTo>
                  <a:lnTo>
                    <a:pt x="81618" y="263705"/>
                  </a:lnTo>
                  <a:lnTo>
                    <a:pt x="75333" y="274597"/>
                  </a:lnTo>
                  <a:lnTo>
                    <a:pt x="68847" y="286180"/>
                  </a:lnTo>
                  <a:lnTo>
                    <a:pt x="62372" y="298229"/>
                  </a:lnTo>
                  <a:lnTo>
                    <a:pt x="56259" y="310317"/>
                  </a:lnTo>
                  <a:lnTo>
                    <a:pt x="50669" y="322192"/>
                  </a:lnTo>
                  <a:lnTo>
                    <a:pt x="45596" y="333946"/>
                  </a:lnTo>
                  <a:lnTo>
                    <a:pt x="40954" y="345904"/>
                  </a:lnTo>
                  <a:lnTo>
                    <a:pt x="36646" y="358246"/>
                  </a:lnTo>
                  <a:lnTo>
                    <a:pt x="32582" y="370993"/>
                  </a:lnTo>
                  <a:lnTo>
                    <a:pt x="28692" y="384089"/>
                  </a:lnTo>
                  <a:lnTo>
                    <a:pt x="24923" y="397460"/>
                  </a:lnTo>
                  <a:lnTo>
                    <a:pt x="21239" y="411033"/>
                  </a:lnTo>
                  <a:lnTo>
                    <a:pt x="17611" y="424751"/>
                  </a:lnTo>
                  <a:lnTo>
                    <a:pt x="14027" y="438571"/>
                  </a:lnTo>
                  <a:lnTo>
                    <a:pt x="10637" y="452461"/>
                  </a:lnTo>
                  <a:lnTo>
                    <a:pt x="7740" y="466400"/>
                  </a:lnTo>
                  <a:lnTo>
                    <a:pt x="5460" y="480376"/>
                  </a:lnTo>
                  <a:lnTo>
                    <a:pt x="3760" y="494541"/>
                  </a:lnTo>
                  <a:lnTo>
                    <a:pt x="2537" y="509198"/>
                  </a:lnTo>
                  <a:lnTo>
                    <a:pt x="1676" y="524464"/>
                  </a:lnTo>
                  <a:lnTo>
                    <a:pt x="1080" y="540141"/>
                  </a:lnTo>
                  <a:lnTo>
                    <a:pt x="672" y="555818"/>
                  </a:lnTo>
                  <a:lnTo>
                    <a:pt x="394" y="571253"/>
                  </a:lnTo>
                  <a:lnTo>
                    <a:pt x="207" y="586380"/>
                  </a:lnTo>
                  <a:lnTo>
                    <a:pt x="80" y="601223"/>
                  </a:lnTo>
                  <a:lnTo>
                    <a:pt x="0" y="615838"/>
                  </a:lnTo>
                  <a:lnTo>
                    <a:pt x="116" y="630279"/>
                  </a:lnTo>
                  <a:lnTo>
                    <a:pt x="726" y="644596"/>
                  </a:lnTo>
                  <a:lnTo>
                    <a:pt x="1954" y="658825"/>
                  </a:lnTo>
                  <a:lnTo>
                    <a:pt x="3762" y="672992"/>
                  </a:lnTo>
                  <a:lnTo>
                    <a:pt x="6048" y="687118"/>
                  </a:lnTo>
                  <a:lnTo>
                    <a:pt x="8696" y="701215"/>
                  </a:lnTo>
                  <a:lnTo>
                    <a:pt x="11609" y="715292"/>
                  </a:lnTo>
                  <a:lnTo>
                    <a:pt x="14710" y="729356"/>
                  </a:lnTo>
                  <a:lnTo>
                    <a:pt x="17942" y="743412"/>
                  </a:lnTo>
                  <a:lnTo>
                    <a:pt x="21264" y="757462"/>
                  </a:lnTo>
                  <a:lnTo>
                    <a:pt x="24647" y="771507"/>
                  </a:lnTo>
                  <a:lnTo>
                    <a:pt x="28076" y="785560"/>
                  </a:lnTo>
                  <a:lnTo>
                    <a:pt x="31702" y="799947"/>
                  </a:lnTo>
                  <a:lnTo>
                    <a:pt x="35821" y="815285"/>
                  </a:lnTo>
                  <a:lnTo>
                    <a:pt x="40554" y="831817"/>
                  </a:lnTo>
                  <a:lnTo>
                    <a:pt x="45699" y="848988"/>
                  </a:lnTo>
                  <a:lnTo>
                    <a:pt x="50845" y="865675"/>
                  </a:lnTo>
                  <a:lnTo>
                    <a:pt x="55755" y="881266"/>
                  </a:lnTo>
                  <a:lnTo>
                    <a:pt x="60525" y="895664"/>
                  </a:lnTo>
                  <a:lnTo>
                    <a:pt x="65487" y="909022"/>
                  </a:lnTo>
                  <a:lnTo>
                    <a:pt x="70821" y="921560"/>
                  </a:lnTo>
                  <a:lnTo>
                    <a:pt x="76387" y="933489"/>
                  </a:lnTo>
                  <a:lnTo>
                    <a:pt x="81823" y="944982"/>
                  </a:lnTo>
                  <a:lnTo>
                    <a:pt x="86930" y="956169"/>
                  </a:lnTo>
                  <a:lnTo>
                    <a:pt x="91835" y="967143"/>
                  </a:lnTo>
                  <a:lnTo>
                    <a:pt x="96888" y="977972"/>
                  </a:lnTo>
                  <a:lnTo>
                    <a:pt x="102287" y="988698"/>
                  </a:lnTo>
                  <a:lnTo>
                    <a:pt x="108067" y="999189"/>
                  </a:lnTo>
                  <a:lnTo>
                    <a:pt x="114179" y="1009161"/>
                  </a:lnTo>
                  <a:lnTo>
                    <a:pt x="120549" y="1018501"/>
                  </a:lnTo>
                  <a:lnTo>
                    <a:pt x="126945" y="1027418"/>
                  </a:lnTo>
                  <a:lnTo>
                    <a:pt x="133006" y="1036325"/>
                  </a:lnTo>
                  <a:lnTo>
                    <a:pt x="138566" y="1045464"/>
                  </a:lnTo>
                  <a:lnTo>
                    <a:pt x="143789" y="1054739"/>
                  </a:lnTo>
                  <a:lnTo>
                    <a:pt x="149063" y="1063819"/>
                  </a:lnTo>
                  <a:lnTo>
                    <a:pt x="154614" y="1072522"/>
                  </a:lnTo>
                  <a:lnTo>
                    <a:pt x="160497" y="1080824"/>
                  </a:lnTo>
                  <a:lnTo>
                    <a:pt x="166679" y="1088779"/>
                  </a:lnTo>
                  <a:lnTo>
                    <a:pt x="173100" y="1096461"/>
                  </a:lnTo>
                  <a:lnTo>
                    <a:pt x="179701" y="1103943"/>
                  </a:lnTo>
                  <a:lnTo>
                    <a:pt x="186432" y="1111281"/>
                  </a:lnTo>
                  <a:lnTo>
                    <a:pt x="193268" y="1118516"/>
                  </a:lnTo>
                  <a:lnTo>
                    <a:pt x="200671" y="1125682"/>
                  </a:lnTo>
                  <a:lnTo>
                    <a:pt x="209545" y="1132801"/>
                  </a:lnTo>
                  <a:lnTo>
                    <a:pt x="220250" y="1139886"/>
                  </a:lnTo>
                  <a:lnTo>
                    <a:pt x="232186" y="1146950"/>
                  </a:lnTo>
                  <a:lnTo>
                    <a:pt x="244122" y="1153999"/>
                  </a:lnTo>
                  <a:lnTo>
                    <a:pt x="255345" y="1161034"/>
                  </a:lnTo>
                  <a:lnTo>
                    <a:pt x="266148" y="1167893"/>
                  </a:lnTo>
                  <a:lnTo>
                    <a:pt x="277528" y="1174272"/>
                  </a:lnTo>
                  <a:lnTo>
                    <a:pt x="290036" y="1180045"/>
                  </a:lnTo>
                  <a:lnTo>
                    <a:pt x="303743" y="1185242"/>
                  </a:lnTo>
                  <a:lnTo>
                    <a:pt x="318487" y="1189967"/>
                  </a:lnTo>
                  <a:lnTo>
                    <a:pt x="334046" y="1194332"/>
                  </a:lnTo>
                  <a:lnTo>
                    <a:pt x="350208" y="1198433"/>
                  </a:lnTo>
                  <a:lnTo>
                    <a:pt x="366803" y="1202349"/>
                  </a:lnTo>
                  <a:lnTo>
                    <a:pt x="383700" y="1206124"/>
                  </a:lnTo>
                  <a:lnTo>
                    <a:pt x="400808" y="1209475"/>
                  </a:lnTo>
                  <a:lnTo>
                    <a:pt x="418058" y="1211814"/>
                  </a:lnTo>
                  <a:lnTo>
                    <a:pt x="435406" y="1212896"/>
                  </a:lnTo>
                  <a:lnTo>
                    <a:pt x="452820" y="1212639"/>
                  </a:lnTo>
                  <a:lnTo>
                    <a:pt x="470278" y="1210945"/>
                  </a:lnTo>
                  <a:lnTo>
                    <a:pt x="487765" y="1207919"/>
                  </a:lnTo>
                  <a:lnTo>
                    <a:pt x="505272" y="1203956"/>
                  </a:lnTo>
                  <a:lnTo>
                    <a:pt x="522793" y="1199620"/>
                  </a:lnTo>
                  <a:lnTo>
                    <a:pt x="540313" y="1195266"/>
                  </a:lnTo>
                  <a:lnTo>
                    <a:pt x="557503" y="1191041"/>
                  </a:lnTo>
                  <a:lnTo>
                    <a:pt x="573746" y="1186978"/>
                  </a:lnTo>
                  <a:lnTo>
                    <a:pt x="588786" y="1183052"/>
                  </a:lnTo>
                  <a:lnTo>
                    <a:pt x="602852" y="1178907"/>
                  </a:lnTo>
                  <a:lnTo>
                    <a:pt x="616452" y="1173898"/>
                  </a:lnTo>
                  <a:lnTo>
                    <a:pt x="629935" y="1167751"/>
                  </a:lnTo>
                  <a:lnTo>
                    <a:pt x="643298" y="1160840"/>
                  </a:lnTo>
                  <a:lnTo>
                    <a:pt x="656284" y="1153970"/>
                  </a:lnTo>
                  <a:lnTo>
                    <a:pt x="668761" y="1147607"/>
                  </a:lnTo>
                  <a:lnTo>
                    <a:pt x="680581" y="1141709"/>
                  </a:lnTo>
                  <a:lnTo>
                    <a:pt x="691520" y="1135916"/>
                  </a:lnTo>
                  <a:lnTo>
                    <a:pt x="701542" y="1129983"/>
                  </a:lnTo>
                  <a:lnTo>
                    <a:pt x="710762" y="1123830"/>
                  </a:lnTo>
                  <a:lnTo>
                    <a:pt x="719350" y="1117459"/>
                  </a:lnTo>
                  <a:lnTo>
                    <a:pt x="727464" y="1110903"/>
                  </a:lnTo>
                  <a:lnTo>
                    <a:pt x="735237" y="1104039"/>
                  </a:lnTo>
                  <a:lnTo>
                    <a:pt x="742772" y="1096600"/>
                  </a:lnTo>
                  <a:lnTo>
                    <a:pt x="750140" y="1088484"/>
                  </a:lnTo>
                  <a:lnTo>
                    <a:pt x="757395" y="1079746"/>
                  </a:lnTo>
                  <a:lnTo>
                    <a:pt x="764573" y="1070502"/>
                  </a:lnTo>
                  <a:lnTo>
                    <a:pt x="771698" y="1060876"/>
                  </a:lnTo>
                  <a:lnTo>
                    <a:pt x="778789" y="1050971"/>
                  </a:lnTo>
                  <a:lnTo>
                    <a:pt x="785856" y="1040869"/>
                  </a:lnTo>
                  <a:lnTo>
                    <a:pt x="792906" y="1030631"/>
                  </a:lnTo>
                  <a:lnTo>
                    <a:pt x="799947" y="1020298"/>
                  </a:lnTo>
                  <a:lnTo>
                    <a:pt x="806980" y="1009901"/>
                  </a:lnTo>
                  <a:lnTo>
                    <a:pt x="814009" y="999457"/>
                  </a:lnTo>
                  <a:lnTo>
                    <a:pt x="821034" y="988815"/>
                  </a:lnTo>
                  <a:lnTo>
                    <a:pt x="828057" y="977678"/>
                  </a:lnTo>
                  <a:lnTo>
                    <a:pt x="835079" y="965928"/>
                  </a:lnTo>
                  <a:lnTo>
                    <a:pt x="842100" y="953764"/>
                  </a:lnTo>
                  <a:lnTo>
                    <a:pt x="849120" y="941599"/>
                  </a:lnTo>
                  <a:lnTo>
                    <a:pt x="856140" y="929676"/>
                  </a:lnTo>
                  <a:lnTo>
                    <a:pt x="863160" y="918061"/>
                  </a:lnTo>
                  <a:lnTo>
                    <a:pt x="870179" y="906728"/>
                  </a:lnTo>
                  <a:lnTo>
                    <a:pt x="877193" y="895623"/>
                  </a:lnTo>
                  <a:lnTo>
                    <a:pt x="884040" y="884691"/>
                  </a:lnTo>
                  <a:lnTo>
                    <a:pt x="890411" y="873885"/>
                  </a:lnTo>
                  <a:lnTo>
                    <a:pt x="896181" y="863165"/>
                  </a:lnTo>
                  <a:lnTo>
                    <a:pt x="901547" y="852508"/>
                  </a:lnTo>
                  <a:lnTo>
                    <a:pt x="906918" y="841892"/>
                  </a:lnTo>
                  <a:lnTo>
                    <a:pt x="912530" y="831300"/>
                  </a:lnTo>
                  <a:lnTo>
                    <a:pt x="918283" y="820559"/>
                  </a:lnTo>
                  <a:lnTo>
                    <a:pt x="923846" y="809356"/>
                  </a:lnTo>
                  <a:lnTo>
                    <a:pt x="929038" y="797561"/>
                  </a:lnTo>
                  <a:lnTo>
                    <a:pt x="934000" y="785368"/>
                  </a:lnTo>
                  <a:lnTo>
                    <a:pt x="939091" y="773183"/>
                  </a:lnTo>
                  <a:lnTo>
                    <a:pt x="944512" y="761247"/>
                  </a:lnTo>
                  <a:lnTo>
                    <a:pt x="950135" y="749622"/>
                  </a:lnTo>
                  <a:lnTo>
                    <a:pt x="955610" y="738283"/>
                  </a:lnTo>
                  <a:lnTo>
                    <a:pt x="960739" y="727170"/>
                  </a:lnTo>
                  <a:lnTo>
                    <a:pt x="965488" y="716063"/>
                  </a:lnTo>
                  <a:lnTo>
                    <a:pt x="969904" y="704606"/>
                  </a:lnTo>
                  <a:lnTo>
                    <a:pt x="974058" y="692633"/>
                  </a:lnTo>
                  <a:lnTo>
                    <a:pt x="978017" y="680149"/>
                  </a:lnTo>
                  <a:lnTo>
                    <a:pt x="981836" y="667236"/>
                  </a:lnTo>
                  <a:lnTo>
                    <a:pt x="985557" y="653978"/>
                  </a:lnTo>
                  <a:lnTo>
                    <a:pt x="989209" y="639973"/>
                  </a:lnTo>
                  <a:lnTo>
                    <a:pt x="992816" y="624369"/>
                  </a:lnTo>
                  <a:lnTo>
                    <a:pt x="996385" y="606829"/>
                  </a:lnTo>
                  <a:lnTo>
                    <a:pt x="999766" y="587488"/>
                  </a:lnTo>
                  <a:lnTo>
                    <a:pt x="1002656" y="566678"/>
                  </a:lnTo>
                  <a:lnTo>
                    <a:pt x="1004932" y="544765"/>
                  </a:lnTo>
                  <a:lnTo>
                    <a:pt x="1006629" y="522543"/>
                  </a:lnTo>
                  <a:lnTo>
                    <a:pt x="1007850" y="501172"/>
                  </a:lnTo>
                  <a:lnTo>
                    <a:pt x="1008710" y="481206"/>
                  </a:lnTo>
                  <a:lnTo>
                    <a:pt x="1009305" y="462345"/>
                  </a:lnTo>
                  <a:lnTo>
                    <a:pt x="1009712" y="443759"/>
                  </a:lnTo>
                  <a:lnTo>
                    <a:pt x="1009985" y="424923"/>
                  </a:lnTo>
                  <a:lnTo>
                    <a:pt x="1010000" y="405981"/>
                  </a:lnTo>
                  <a:lnTo>
                    <a:pt x="1009478" y="387548"/>
                  </a:lnTo>
                  <a:lnTo>
                    <a:pt x="1008309" y="369960"/>
                  </a:lnTo>
                  <a:lnTo>
                    <a:pt x="1006540" y="353403"/>
                  </a:lnTo>
                  <a:lnTo>
                    <a:pt x="1004282" y="338056"/>
                  </a:lnTo>
                  <a:lnTo>
                    <a:pt x="1001651" y="323884"/>
                  </a:lnTo>
                  <a:lnTo>
                    <a:pt x="998750" y="310708"/>
                  </a:lnTo>
                  <a:lnTo>
                    <a:pt x="995657" y="298305"/>
                  </a:lnTo>
                  <a:lnTo>
                    <a:pt x="992430" y="286467"/>
                  </a:lnTo>
                  <a:lnTo>
                    <a:pt x="989112" y="274870"/>
                  </a:lnTo>
                  <a:lnTo>
                    <a:pt x="985732" y="263081"/>
                  </a:lnTo>
                  <a:lnTo>
                    <a:pt x="982304" y="250890"/>
                  </a:lnTo>
                  <a:lnTo>
                    <a:pt x="978680" y="238430"/>
                  </a:lnTo>
                  <a:lnTo>
                    <a:pt x="974561" y="226065"/>
                  </a:lnTo>
                  <a:lnTo>
                    <a:pt x="969824" y="214008"/>
                  </a:lnTo>
                  <a:lnTo>
                    <a:pt x="964506" y="202302"/>
                  </a:lnTo>
                  <a:lnTo>
                    <a:pt x="958711" y="190910"/>
                  </a:lnTo>
                  <a:lnTo>
                    <a:pt x="952554" y="179770"/>
                  </a:lnTo>
                  <a:lnTo>
                    <a:pt x="946131" y="168984"/>
                  </a:lnTo>
                  <a:lnTo>
                    <a:pt x="939520" y="158807"/>
                  </a:lnTo>
                  <a:lnTo>
                    <a:pt x="932775" y="149325"/>
                  </a:lnTo>
                  <a:lnTo>
                    <a:pt x="925771" y="140313"/>
                  </a:lnTo>
                  <a:lnTo>
                    <a:pt x="918230" y="131339"/>
                  </a:lnTo>
                  <a:lnTo>
                    <a:pt x="910047" y="122156"/>
                  </a:lnTo>
                  <a:lnTo>
                    <a:pt x="901433" y="112852"/>
                  </a:lnTo>
                  <a:lnTo>
                    <a:pt x="892804" y="103751"/>
                  </a:lnTo>
                  <a:lnTo>
                    <a:pt x="884403" y="95040"/>
                  </a:lnTo>
                  <a:lnTo>
                    <a:pt x="876135" y="86902"/>
                  </a:lnTo>
                  <a:lnTo>
                    <a:pt x="867671" y="79590"/>
                  </a:lnTo>
                  <a:lnTo>
                    <a:pt x="858829" y="73152"/>
                  </a:lnTo>
                  <a:lnTo>
                    <a:pt x="849584" y="67320"/>
                  </a:lnTo>
                  <a:lnTo>
                    <a:pt x="839992" y="61629"/>
                  </a:lnTo>
                  <a:lnTo>
                    <a:pt x="830124" y="55799"/>
                  </a:lnTo>
                  <a:lnTo>
                    <a:pt x="819886" y="49898"/>
                  </a:lnTo>
                  <a:lnTo>
                    <a:pt x="809027" y="44236"/>
                  </a:lnTo>
                  <a:lnTo>
                    <a:pt x="797462" y="38981"/>
                  </a:lnTo>
                  <a:lnTo>
                    <a:pt x="785256" y="34148"/>
                  </a:lnTo>
                  <a:lnTo>
                    <a:pt x="772530" y="29675"/>
                  </a:lnTo>
                  <a:lnTo>
                    <a:pt x="759416" y="25482"/>
                  </a:lnTo>
                  <a:lnTo>
                    <a:pt x="746187" y="21499"/>
                  </a:lnTo>
                  <a:lnTo>
                    <a:pt x="733232" y="17662"/>
                  </a:lnTo>
                  <a:lnTo>
                    <a:pt x="720739" y="13935"/>
                  </a:lnTo>
                  <a:lnTo>
                    <a:pt x="708553" y="10448"/>
                  </a:lnTo>
                  <a:lnTo>
                    <a:pt x="696298" y="7485"/>
                  </a:lnTo>
                  <a:lnTo>
                    <a:pt x="683753" y="5160"/>
                  </a:lnTo>
                  <a:lnTo>
                    <a:pt x="670868" y="3431"/>
                  </a:lnTo>
                  <a:lnTo>
                    <a:pt x="657678" y="2187"/>
                  </a:lnTo>
                  <a:lnTo>
                    <a:pt x="644246" y="1313"/>
                  </a:lnTo>
                  <a:lnTo>
                    <a:pt x="630631" y="708"/>
                  </a:lnTo>
                  <a:lnTo>
                    <a:pt x="616884" y="294"/>
                  </a:lnTo>
                  <a:lnTo>
                    <a:pt x="603046" y="17"/>
                  </a:lnTo>
                  <a:lnTo>
                    <a:pt x="589143" y="0"/>
                  </a:lnTo>
                  <a:lnTo>
                    <a:pt x="575196" y="520"/>
                  </a:lnTo>
                  <a:lnTo>
                    <a:pt x="561219" y="1687"/>
                  </a:lnTo>
                  <a:lnTo>
                    <a:pt x="547223" y="3454"/>
                  </a:lnTo>
                  <a:lnTo>
                    <a:pt x="533212" y="5712"/>
                  </a:lnTo>
                  <a:lnTo>
                    <a:pt x="519193" y="8342"/>
                  </a:lnTo>
                  <a:lnTo>
                    <a:pt x="505167" y="11243"/>
                  </a:lnTo>
                  <a:lnTo>
                    <a:pt x="491137" y="14337"/>
                  </a:lnTo>
                  <a:lnTo>
                    <a:pt x="477100" y="17568"/>
                  </a:lnTo>
                  <a:lnTo>
                    <a:pt x="462893" y="21059"/>
                  </a:lnTo>
                  <a:lnTo>
                    <a:pt x="448209" y="25088"/>
                  </a:lnTo>
                  <a:lnTo>
                    <a:pt x="432924" y="29759"/>
                  </a:lnTo>
                  <a:lnTo>
                    <a:pt x="417234" y="34864"/>
                  </a:lnTo>
                  <a:lnTo>
                    <a:pt x="401549" y="39983"/>
                  </a:lnTo>
                  <a:lnTo>
                    <a:pt x="386109" y="44874"/>
                  </a:lnTo>
                  <a:lnTo>
                    <a:pt x="370978" y="49631"/>
                  </a:lnTo>
                  <a:lnTo>
                    <a:pt x="356133" y="54585"/>
                  </a:lnTo>
                  <a:lnTo>
                    <a:pt x="341512" y="59923"/>
                  </a:lnTo>
                  <a:lnTo>
                    <a:pt x="326896" y="65830"/>
                  </a:lnTo>
                  <a:lnTo>
                    <a:pt x="311930" y="72561"/>
                  </a:lnTo>
                  <a:lnTo>
                    <a:pt x="296453" y="80169"/>
                  </a:lnTo>
                  <a:lnTo>
                    <a:pt x="280632" y="88550"/>
                  </a:lnTo>
                  <a:lnTo>
                    <a:pt x="264859" y="97547"/>
                  </a:lnTo>
                  <a:lnTo>
                    <a:pt x="249359" y="107005"/>
                  </a:lnTo>
                  <a:lnTo>
                    <a:pt x="234189" y="116795"/>
                  </a:lnTo>
                  <a:lnTo>
                    <a:pt x="219316" y="126820"/>
                  </a:lnTo>
                  <a:lnTo>
                    <a:pt x="204682" y="137010"/>
                  </a:lnTo>
                  <a:lnTo>
                    <a:pt x="190227" y="147481"/>
                  </a:lnTo>
                  <a:lnTo>
                    <a:pt x="175902" y="158502"/>
                  </a:lnTo>
                  <a:lnTo>
                    <a:pt x="161672" y="170170"/>
                  </a:lnTo>
                  <a:lnTo>
                    <a:pt x="147673" y="182109"/>
                  </a:lnTo>
                  <a:lnTo>
                    <a:pt x="134194" y="193590"/>
                  </a:lnTo>
                  <a:lnTo>
                    <a:pt x="121353" y="204241"/>
                  </a:lnTo>
                  <a:lnTo>
                    <a:pt x="109273" y="214190"/>
                  </a:lnTo>
                  <a:lnTo>
                    <a:pt x="98152" y="223863"/>
                  </a:lnTo>
                  <a:lnTo>
                    <a:pt x="88014" y="233545"/>
                  </a:lnTo>
                  <a:lnTo>
                    <a:pt x="79025" y="242895"/>
                  </a:lnTo>
                  <a:lnTo>
                    <a:pt x="70697" y="251961"/>
                  </a:lnTo>
                  <a:lnTo>
                    <a:pt x="62299" y="261544"/>
                  </a:lnTo>
                  <a:lnTo>
                    <a:pt x="52466" y="273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40488" y="215102"/>
            <a:ext cx="1544155" cy="955694"/>
            <a:chOff x="540488" y="215102"/>
            <a:chExt cx="1544155" cy="955694"/>
          </a:xfrm>
        </p:grpSpPr>
        <p:sp>
          <p:nvSpPr>
            <p:cNvPr id="2" name="Freeform 1"/>
            <p:cNvSpPr/>
            <p:nvPr/>
          </p:nvSpPr>
          <p:spPr>
            <a:xfrm>
              <a:off x="540488" y="431668"/>
              <a:ext cx="295497" cy="739128"/>
            </a:xfrm>
            <a:custGeom>
              <a:avLst/>
              <a:gdLst/>
              <a:ahLst/>
              <a:cxnLst/>
              <a:rect l="0" t="0" r="0" b="0"/>
              <a:pathLst>
                <a:path w="295497" h="739128">
                  <a:moveTo>
                    <a:pt x="270206" y="0"/>
                  </a:moveTo>
                  <a:lnTo>
                    <a:pt x="264271" y="5934"/>
                  </a:lnTo>
                  <a:lnTo>
                    <a:pt x="258067" y="12139"/>
                  </a:lnTo>
                  <a:lnTo>
                    <a:pt x="250971" y="19239"/>
                  </a:lnTo>
                  <a:lnTo>
                    <a:pt x="243030" y="27353"/>
                  </a:lnTo>
                  <a:lnTo>
                    <a:pt x="234384" y="36647"/>
                  </a:lnTo>
                  <a:lnTo>
                    <a:pt x="225190" y="47100"/>
                  </a:lnTo>
                  <a:lnTo>
                    <a:pt x="215590" y="58698"/>
                  </a:lnTo>
                  <a:lnTo>
                    <a:pt x="205700" y="71532"/>
                  </a:lnTo>
                  <a:lnTo>
                    <a:pt x="195612" y="85525"/>
                  </a:lnTo>
                  <a:lnTo>
                    <a:pt x="185551" y="100157"/>
                  </a:lnTo>
                  <a:lnTo>
                    <a:pt x="175870" y="114591"/>
                  </a:lnTo>
                  <a:lnTo>
                    <a:pt x="166733" y="128374"/>
                  </a:lnTo>
                  <a:lnTo>
                    <a:pt x="158293" y="141576"/>
                  </a:lnTo>
                  <a:lnTo>
                    <a:pt x="150769" y="154588"/>
                  </a:lnTo>
                  <a:lnTo>
                    <a:pt x="144186" y="167677"/>
                  </a:lnTo>
                  <a:lnTo>
                    <a:pt x="138255" y="180943"/>
                  </a:lnTo>
                  <a:lnTo>
                    <a:pt x="132497" y="194397"/>
                  </a:lnTo>
                  <a:lnTo>
                    <a:pt x="126622" y="208011"/>
                  </a:lnTo>
                  <a:lnTo>
                    <a:pt x="120691" y="221749"/>
                  </a:lnTo>
                  <a:lnTo>
                    <a:pt x="115008" y="235578"/>
                  </a:lnTo>
                  <a:lnTo>
                    <a:pt x="109735" y="249473"/>
                  </a:lnTo>
                  <a:lnTo>
                    <a:pt x="104720" y="263413"/>
                  </a:lnTo>
                  <a:lnTo>
                    <a:pt x="99592" y="277385"/>
                  </a:lnTo>
                  <a:lnTo>
                    <a:pt x="94147" y="291379"/>
                  </a:lnTo>
                  <a:lnTo>
                    <a:pt x="88507" y="305387"/>
                  </a:lnTo>
                  <a:lnTo>
                    <a:pt x="83022" y="319405"/>
                  </a:lnTo>
                  <a:lnTo>
                    <a:pt x="77881" y="333429"/>
                  </a:lnTo>
                  <a:lnTo>
                    <a:pt x="72954" y="347458"/>
                  </a:lnTo>
                  <a:lnTo>
                    <a:pt x="67887" y="361490"/>
                  </a:lnTo>
                  <a:lnTo>
                    <a:pt x="62482" y="375524"/>
                  </a:lnTo>
                  <a:lnTo>
                    <a:pt x="56868" y="389560"/>
                  </a:lnTo>
                  <a:lnTo>
                    <a:pt x="51400" y="403596"/>
                  </a:lnTo>
                  <a:lnTo>
                    <a:pt x="46276" y="417633"/>
                  </a:lnTo>
                  <a:lnTo>
                    <a:pt x="41530" y="431670"/>
                  </a:lnTo>
                  <a:lnTo>
                    <a:pt x="37116" y="445707"/>
                  </a:lnTo>
                  <a:lnTo>
                    <a:pt x="32963" y="459741"/>
                  </a:lnTo>
                  <a:lnTo>
                    <a:pt x="29005" y="473605"/>
                  </a:lnTo>
                  <a:lnTo>
                    <a:pt x="25187" y="486995"/>
                  </a:lnTo>
                  <a:lnTo>
                    <a:pt x="21467" y="499780"/>
                  </a:lnTo>
                  <a:lnTo>
                    <a:pt x="17814" y="511992"/>
                  </a:lnTo>
                  <a:lnTo>
                    <a:pt x="14209" y="523733"/>
                  </a:lnTo>
                  <a:lnTo>
                    <a:pt x="10639" y="535129"/>
                  </a:lnTo>
                  <a:lnTo>
                    <a:pt x="7259" y="546767"/>
                  </a:lnTo>
                  <a:lnTo>
                    <a:pt x="4368" y="559646"/>
                  </a:lnTo>
                  <a:lnTo>
                    <a:pt x="2097" y="574205"/>
                  </a:lnTo>
                  <a:lnTo>
                    <a:pt x="573" y="590223"/>
                  </a:lnTo>
                  <a:lnTo>
                    <a:pt x="0" y="607118"/>
                  </a:lnTo>
                  <a:lnTo>
                    <a:pt x="398" y="624437"/>
                  </a:lnTo>
                  <a:lnTo>
                    <a:pt x="1801" y="641606"/>
                  </a:lnTo>
                  <a:lnTo>
                    <a:pt x="4339" y="657892"/>
                  </a:lnTo>
                  <a:lnTo>
                    <a:pt x="7980" y="672981"/>
                  </a:lnTo>
                  <a:lnTo>
                    <a:pt x="12882" y="686754"/>
                  </a:lnTo>
                  <a:lnTo>
                    <a:pt x="19453" y="699100"/>
                  </a:lnTo>
                  <a:lnTo>
                    <a:pt x="27770" y="710103"/>
                  </a:lnTo>
                  <a:lnTo>
                    <a:pt x="37778" y="719665"/>
                  </a:lnTo>
                  <a:lnTo>
                    <a:pt x="49470" y="727426"/>
                  </a:lnTo>
                  <a:lnTo>
                    <a:pt x="62665" y="733344"/>
                  </a:lnTo>
                  <a:lnTo>
                    <a:pt x="76913" y="737337"/>
                  </a:lnTo>
                  <a:lnTo>
                    <a:pt x="91615" y="739127"/>
                  </a:lnTo>
                  <a:lnTo>
                    <a:pt x="106383" y="738771"/>
                  </a:lnTo>
                  <a:lnTo>
                    <a:pt x="120890" y="736431"/>
                  </a:lnTo>
                  <a:lnTo>
                    <a:pt x="134784" y="732202"/>
                  </a:lnTo>
                  <a:lnTo>
                    <a:pt x="147939" y="726328"/>
                  </a:lnTo>
                  <a:lnTo>
                    <a:pt x="160247" y="719302"/>
                  </a:lnTo>
                  <a:lnTo>
                    <a:pt x="171529" y="711757"/>
                  </a:lnTo>
                  <a:lnTo>
                    <a:pt x="181792" y="704086"/>
                  </a:lnTo>
                  <a:lnTo>
                    <a:pt x="191348" y="696141"/>
                  </a:lnTo>
                  <a:lnTo>
                    <a:pt x="200694" y="687362"/>
                  </a:lnTo>
                  <a:lnTo>
                    <a:pt x="210136" y="677485"/>
                  </a:lnTo>
                  <a:lnTo>
                    <a:pt x="219785" y="666392"/>
                  </a:lnTo>
                  <a:lnTo>
                    <a:pt x="229650" y="653956"/>
                  </a:lnTo>
                  <a:lnTo>
                    <a:pt x="239692" y="640255"/>
                  </a:lnTo>
                  <a:lnTo>
                    <a:pt x="249708" y="625663"/>
                  </a:lnTo>
                  <a:lnTo>
                    <a:pt x="259351" y="610730"/>
                  </a:lnTo>
                  <a:lnTo>
                    <a:pt x="268455" y="595801"/>
                  </a:lnTo>
                  <a:lnTo>
                    <a:pt x="276702" y="581017"/>
                  </a:lnTo>
                  <a:lnTo>
                    <a:pt x="283563" y="566405"/>
                  </a:lnTo>
                  <a:lnTo>
                    <a:pt x="288874" y="551945"/>
                  </a:lnTo>
                  <a:lnTo>
                    <a:pt x="292627" y="537608"/>
                  </a:lnTo>
                  <a:lnTo>
                    <a:pt x="294787" y="523361"/>
                  </a:lnTo>
                  <a:lnTo>
                    <a:pt x="295496" y="509183"/>
                  </a:lnTo>
                  <a:lnTo>
                    <a:pt x="294856" y="495220"/>
                  </a:lnTo>
                  <a:lnTo>
                    <a:pt x="292840" y="481764"/>
                  </a:lnTo>
                  <a:lnTo>
                    <a:pt x="289557" y="468943"/>
                  </a:lnTo>
                  <a:lnTo>
                    <a:pt x="285066" y="457046"/>
                  </a:lnTo>
                  <a:lnTo>
                    <a:pt x="279303" y="446581"/>
                  </a:lnTo>
                  <a:lnTo>
                    <a:pt x="272348" y="437701"/>
                  </a:lnTo>
                  <a:lnTo>
                    <a:pt x="264237" y="430569"/>
                  </a:lnTo>
                  <a:lnTo>
                    <a:pt x="254890" y="425519"/>
                  </a:lnTo>
                  <a:lnTo>
                    <a:pt x="244379" y="422534"/>
                  </a:lnTo>
                  <a:lnTo>
                    <a:pt x="232898" y="421477"/>
                  </a:lnTo>
                  <a:lnTo>
                    <a:pt x="220667" y="422271"/>
                  </a:lnTo>
                  <a:lnTo>
                    <a:pt x="207893" y="424691"/>
                  </a:lnTo>
                  <a:lnTo>
                    <a:pt x="195063" y="428414"/>
                  </a:lnTo>
                  <a:lnTo>
                    <a:pt x="182909" y="433121"/>
                  </a:lnTo>
                  <a:lnTo>
                    <a:pt x="171766" y="438541"/>
                  </a:lnTo>
                  <a:lnTo>
                    <a:pt x="161302" y="444466"/>
                  </a:lnTo>
                  <a:lnTo>
                    <a:pt x="150740" y="450742"/>
                  </a:lnTo>
                  <a:lnTo>
                    <a:pt x="139633" y="457264"/>
                  </a:lnTo>
                  <a:lnTo>
                    <a:pt x="128035" y="464117"/>
                  </a:lnTo>
                  <a:lnTo>
                    <a:pt x="116315" y="471557"/>
                  </a:lnTo>
                  <a:lnTo>
                    <a:pt x="104723" y="479677"/>
                  </a:lnTo>
                  <a:lnTo>
                    <a:pt x="93344" y="488420"/>
                  </a:lnTo>
                  <a:lnTo>
                    <a:pt x="82178" y="497668"/>
                  </a:lnTo>
                  <a:lnTo>
                    <a:pt x="71203" y="507283"/>
                  </a:lnTo>
                  <a:lnTo>
                    <a:pt x="60831" y="516707"/>
                  </a:lnTo>
                  <a:lnTo>
                    <a:pt x="50896" y="525888"/>
                  </a:lnTo>
                  <a:lnTo>
                    <a:pt x="40523" y="535630"/>
                  </a:lnTo>
                  <a:lnTo>
                    <a:pt x="2805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68663" y="758051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30420" y="0"/>
                  </a:lnTo>
                  <a:lnTo>
                    <a:pt x="219291" y="0"/>
                  </a:lnTo>
                  <a:lnTo>
                    <a:pt x="207693" y="5"/>
                  </a:lnTo>
                  <a:lnTo>
                    <a:pt x="195532" y="178"/>
                  </a:lnTo>
                  <a:lnTo>
                    <a:pt x="182872" y="826"/>
                  </a:lnTo>
                  <a:lnTo>
                    <a:pt x="169816" y="2075"/>
                  </a:lnTo>
                  <a:lnTo>
                    <a:pt x="156464" y="3727"/>
                  </a:lnTo>
                  <a:lnTo>
                    <a:pt x="142899" y="5376"/>
                  </a:lnTo>
                  <a:lnTo>
                    <a:pt x="129183" y="6778"/>
                  </a:lnTo>
                  <a:lnTo>
                    <a:pt x="115364" y="7871"/>
                  </a:lnTo>
                  <a:lnTo>
                    <a:pt x="101474" y="8679"/>
                  </a:lnTo>
                  <a:lnTo>
                    <a:pt x="87540" y="9257"/>
                  </a:lnTo>
                  <a:lnTo>
                    <a:pt x="73606" y="9663"/>
                  </a:lnTo>
                  <a:lnTo>
                    <a:pt x="58054" y="9987"/>
                  </a:lnTo>
                  <a:lnTo>
                    <a:pt x="3616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2891" y="5895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5005" y="894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9067" y="215102"/>
              <a:ext cx="252405" cy="406261"/>
            </a:xfrm>
            <a:custGeom>
              <a:avLst/>
              <a:gdLst/>
              <a:ahLst/>
              <a:cxnLst/>
              <a:rect l="0" t="0" r="0" b="0"/>
              <a:pathLst>
                <a:path w="252405" h="406261">
                  <a:moveTo>
                    <a:pt x="62891" y="27053"/>
                  </a:moveTo>
                  <a:lnTo>
                    <a:pt x="57091" y="32988"/>
                  </a:lnTo>
                  <a:lnTo>
                    <a:pt x="52166" y="39192"/>
                  </a:lnTo>
                  <a:lnTo>
                    <a:pt x="47664" y="46288"/>
                  </a:lnTo>
                  <a:lnTo>
                    <a:pt x="43443" y="54228"/>
                  </a:lnTo>
                  <a:lnTo>
                    <a:pt x="39429" y="62875"/>
                  </a:lnTo>
                  <a:lnTo>
                    <a:pt x="35568" y="72069"/>
                  </a:lnTo>
                  <a:lnTo>
                    <a:pt x="31815" y="81669"/>
                  </a:lnTo>
                  <a:lnTo>
                    <a:pt x="28140" y="91559"/>
                  </a:lnTo>
                  <a:lnTo>
                    <a:pt x="24504" y="101619"/>
                  </a:lnTo>
                  <a:lnTo>
                    <a:pt x="20416" y="110604"/>
                  </a:lnTo>
                  <a:lnTo>
                    <a:pt x="15610" y="115306"/>
                  </a:lnTo>
                  <a:lnTo>
                    <a:pt x="11405" y="114433"/>
                  </a:lnTo>
                  <a:lnTo>
                    <a:pt x="9008" y="110004"/>
                  </a:lnTo>
                  <a:lnTo>
                    <a:pt x="8360" y="103447"/>
                  </a:lnTo>
                  <a:lnTo>
                    <a:pt x="9031" y="95541"/>
                  </a:lnTo>
                  <a:lnTo>
                    <a:pt x="10628" y="86753"/>
                  </a:lnTo>
                  <a:lnTo>
                    <a:pt x="13024" y="77383"/>
                  </a:lnTo>
                  <a:lnTo>
                    <a:pt x="16319" y="67626"/>
                  </a:lnTo>
                  <a:lnTo>
                    <a:pt x="20510" y="57612"/>
                  </a:lnTo>
                  <a:lnTo>
                    <a:pt x="25632" y="47426"/>
                  </a:lnTo>
                  <a:lnTo>
                    <a:pt x="31829" y="37125"/>
                  </a:lnTo>
                  <a:lnTo>
                    <a:pt x="39086" y="26767"/>
                  </a:lnTo>
                  <a:lnTo>
                    <a:pt x="47570" y="17031"/>
                  </a:lnTo>
                  <a:lnTo>
                    <a:pt x="57701" y="9164"/>
                  </a:lnTo>
                  <a:lnTo>
                    <a:pt x="69542" y="3698"/>
                  </a:lnTo>
                  <a:lnTo>
                    <a:pt x="82392" y="674"/>
                  </a:lnTo>
                  <a:lnTo>
                    <a:pt x="95015" y="0"/>
                  </a:lnTo>
                  <a:lnTo>
                    <a:pt x="106716" y="1367"/>
                  </a:lnTo>
                  <a:lnTo>
                    <a:pt x="117179" y="4519"/>
                  </a:lnTo>
                  <a:lnTo>
                    <a:pt x="126209" y="9359"/>
                  </a:lnTo>
                  <a:lnTo>
                    <a:pt x="133875" y="15685"/>
                  </a:lnTo>
                  <a:lnTo>
                    <a:pt x="140566" y="23369"/>
                  </a:lnTo>
                  <a:lnTo>
                    <a:pt x="146849" y="32427"/>
                  </a:lnTo>
                  <a:lnTo>
                    <a:pt x="153085" y="42744"/>
                  </a:lnTo>
                  <a:lnTo>
                    <a:pt x="159261" y="54096"/>
                  </a:lnTo>
                  <a:lnTo>
                    <a:pt x="165109" y="66239"/>
                  </a:lnTo>
                  <a:lnTo>
                    <a:pt x="170484" y="78968"/>
                  </a:lnTo>
                  <a:lnTo>
                    <a:pt x="175229" y="92277"/>
                  </a:lnTo>
                  <a:lnTo>
                    <a:pt x="179110" y="106350"/>
                  </a:lnTo>
                  <a:lnTo>
                    <a:pt x="182091" y="121222"/>
                  </a:lnTo>
                  <a:lnTo>
                    <a:pt x="184448" y="136633"/>
                  </a:lnTo>
                  <a:lnTo>
                    <a:pt x="186652" y="152131"/>
                  </a:lnTo>
                  <a:lnTo>
                    <a:pt x="188983" y="167442"/>
                  </a:lnTo>
                  <a:lnTo>
                    <a:pt x="191213" y="182315"/>
                  </a:lnTo>
                  <a:lnTo>
                    <a:pt x="192724" y="196456"/>
                  </a:lnTo>
                  <a:lnTo>
                    <a:pt x="193221" y="209786"/>
                  </a:lnTo>
                  <a:lnTo>
                    <a:pt x="192722" y="222551"/>
                  </a:lnTo>
                  <a:lnTo>
                    <a:pt x="191391" y="235204"/>
                  </a:lnTo>
                  <a:lnTo>
                    <a:pt x="189415" y="248014"/>
                  </a:lnTo>
                  <a:lnTo>
                    <a:pt x="186799" y="260909"/>
                  </a:lnTo>
                  <a:lnTo>
                    <a:pt x="183374" y="273573"/>
                  </a:lnTo>
                  <a:lnTo>
                    <a:pt x="179114" y="285840"/>
                  </a:lnTo>
                  <a:lnTo>
                    <a:pt x="174289" y="297858"/>
                  </a:lnTo>
                  <a:lnTo>
                    <a:pt x="169358" y="309993"/>
                  </a:lnTo>
                  <a:lnTo>
                    <a:pt x="164589" y="322445"/>
                  </a:lnTo>
                  <a:lnTo>
                    <a:pt x="159744" y="334926"/>
                  </a:lnTo>
                  <a:lnTo>
                    <a:pt x="154199" y="346779"/>
                  </a:lnTo>
                  <a:lnTo>
                    <a:pt x="147646" y="357674"/>
                  </a:lnTo>
                  <a:lnTo>
                    <a:pt x="139938" y="367447"/>
                  </a:lnTo>
                  <a:lnTo>
                    <a:pt x="130928" y="375940"/>
                  </a:lnTo>
                  <a:lnTo>
                    <a:pt x="120676" y="383196"/>
                  </a:lnTo>
                  <a:lnTo>
                    <a:pt x="109383" y="389086"/>
                  </a:lnTo>
                  <a:lnTo>
                    <a:pt x="97287" y="393227"/>
                  </a:lnTo>
                  <a:lnTo>
                    <a:pt x="84603" y="395565"/>
                  </a:lnTo>
                  <a:lnTo>
                    <a:pt x="71664" y="396172"/>
                  </a:lnTo>
                  <a:lnTo>
                    <a:pt x="58906" y="395067"/>
                  </a:lnTo>
                  <a:lnTo>
                    <a:pt x="46558" y="392432"/>
                  </a:lnTo>
                  <a:lnTo>
                    <a:pt x="34979" y="388393"/>
                  </a:lnTo>
                  <a:lnTo>
                    <a:pt x="24728" y="382941"/>
                  </a:lnTo>
                  <a:lnTo>
                    <a:pt x="15992" y="376197"/>
                  </a:lnTo>
                  <a:lnTo>
                    <a:pt x="8956" y="368230"/>
                  </a:lnTo>
                  <a:lnTo>
                    <a:pt x="3970" y="358980"/>
                  </a:lnTo>
                  <a:lnTo>
                    <a:pt x="1028" y="348539"/>
                  </a:lnTo>
                  <a:lnTo>
                    <a:pt x="0" y="337274"/>
                  </a:lnTo>
                  <a:lnTo>
                    <a:pt x="814" y="325721"/>
                  </a:lnTo>
                  <a:lnTo>
                    <a:pt x="3255" y="314225"/>
                  </a:lnTo>
                  <a:lnTo>
                    <a:pt x="7332" y="303406"/>
                  </a:lnTo>
                  <a:lnTo>
                    <a:pt x="13341" y="294206"/>
                  </a:lnTo>
                  <a:lnTo>
                    <a:pt x="21263" y="286996"/>
                  </a:lnTo>
                  <a:lnTo>
                    <a:pt x="30496" y="281971"/>
                  </a:lnTo>
                  <a:lnTo>
                    <a:pt x="40070" y="279406"/>
                  </a:lnTo>
                  <a:lnTo>
                    <a:pt x="49397" y="279204"/>
                  </a:lnTo>
                  <a:lnTo>
                    <a:pt x="58438" y="281150"/>
                  </a:lnTo>
                  <a:lnTo>
                    <a:pt x="67494" y="285106"/>
                  </a:lnTo>
                  <a:lnTo>
                    <a:pt x="76766" y="290793"/>
                  </a:lnTo>
                  <a:lnTo>
                    <a:pt x="86146" y="297691"/>
                  </a:lnTo>
                  <a:lnTo>
                    <a:pt x="95305" y="305151"/>
                  </a:lnTo>
                  <a:lnTo>
                    <a:pt x="104063" y="312759"/>
                  </a:lnTo>
                  <a:lnTo>
                    <a:pt x="112404" y="320492"/>
                  </a:lnTo>
                  <a:lnTo>
                    <a:pt x="120386" y="328597"/>
                  </a:lnTo>
                  <a:lnTo>
                    <a:pt x="128088" y="337194"/>
                  </a:lnTo>
                  <a:lnTo>
                    <a:pt x="135582" y="346104"/>
                  </a:lnTo>
                  <a:lnTo>
                    <a:pt x="142928" y="354939"/>
                  </a:lnTo>
                  <a:lnTo>
                    <a:pt x="150179" y="363477"/>
                  </a:lnTo>
                  <a:lnTo>
                    <a:pt x="157694" y="371669"/>
                  </a:lnTo>
                  <a:lnTo>
                    <a:pt x="166111" y="379551"/>
                  </a:lnTo>
                  <a:lnTo>
                    <a:pt x="175700" y="387171"/>
                  </a:lnTo>
                  <a:lnTo>
                    <a:pt x="186244" y="394101"/>
                  </a:lnTo>
                  <a:lnTo>
                    <a:pt x="197238" y="399471"/>
                  </a:lnTo>
                  <a:lnTo>
                    <a:pt x="208323" y="402938"/>
                  </a:lnTo>
                  <a:lnTo>
                    <a:pt x="218886" y="404789"/>
                  </a:lnTo>
                  <a:lnTo>
                    <a:pt x="229029" y="405866"/>
                  </a:lnTo>
                  <a:lnTo>
                    <a:pt x="239638" y="406260"/>
                  </a:lnTo>
                  <a:lnTo>
                    <a:pt x="252404" y="406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1388" y="696002"/>
              <a:ext cx="463255" cy="18883"/>
            </a:xfrm>
            <a:custGeom>
              <a:avLst/>
              <a:gdLst/>
              <a:ahLst/>
              <a:cxnLst/>
              <a:rect l="0" t="0" r="0" b="0"/>
              <a:pathLst>
                <a:path w="463255" h="18883">
                  <a:moveTo>
                    <a:pt x="463254" y="9407"/>
                  </a:moveTo>
                  <a:lnTo>
                    <a:pt x="454319" y="12274"/>
                  </a:lnTo>
                  <a:lnTo>
                    <a:pt x="444692" y="14416"/>
                  </a:lnTo>
                  <a:lnTo>
                    <a:pt x="433404" y="16019"/>
                  </a:lnTo>
                  <a:lnTo>
                    <a:pt x="420736" y="17199"/>
                  </a:lnTo>
                  <a:lnTo>
                    <a:pt x="407257" y="18048"/>
                  </a:lnTo>
                  <a:lnTo>
                    <a:pt x="393381" y="18641"/>
                  </a:lnTo>
                  <a:lnTo>
                    <a:pt x="379172" y="18882"/>
                  </a:lnTo>
                  <a:lnTo>
                    <a:pt x="364432" y="18518"/>
                  </a:lnTo>
                  <a:lnTo>
                    <a:pt x="349078" y="17463"/>
                  </a:lnTo>
                  <a:lnTo>
                    <a:pt x="333159" y="15941"/>
                  </a:lnTo>
                  <a:lnTo>
                    <a:pt x="316780" y="14381"/>
                  </a:lnTo>
                  <a:lnTo>
                    <a:pt x="300049" y="13033"/>
                  </a:lnTo>
                  <a:lnTo>
                    <a:pt x="282897" y="11807"/>
                  </a:lnTo>
                  <a:lnTo>
                    <a:pt x="265089" y="10377"/>
                  </a:lnTo>
                  <a:lnTo>
                    <a:pt x="246557" y="8568"/>
                  </a:lnTo>
                  <a:lnTo>
                    <a:pt x="227536" y="6523"/>
                  </a:lnTo>
                  <a:lnTo>
                    <a:pt x="208460" y="4603"/>
                  </a:lnTo>
                  <a:lnTo>
                    <a:pt x="189595" y="3014"/>
                  </a:lnTo>
                  <a:lnTo>
                    <a:pt x="171182" y="1795"/>
                  </a:lnTo>
                  <a:lnTo>
                    <a:pt x="153511" y="902"/>
                  </a:lnTo>
                  <a:lnTo>
                    <a:pt x="136659" y="271"/>
                  </a:lnTo>
                  <a:lnTo>
                    <a:pt x="120375" y="0"/>
                  </a:lnTo>
                  <a:lnTo>
                    <a:pt x="104207" y="343"/>
                  </a:lnTo>
                  <a:lnTo>
                    <a:pt x="87892" y="1383"/>
                  </a:lnTo>
                  <a:lnTo>
                    <a:pt x="71714" y="2903"/>
                  </a:lnTo>
                  <a:lnTo>
                    <a:pt x="54617" y="4619"/>
                  </a:lnTo>
                  <a:lnTo>
                    <a:pt x="32856" y="6682"/>
                  </a:lnTo>
                  <a:lnTo>
                    <a:pt x="0" y="9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776842"/>
              <a:ext cx="217030" cy="381293"/>
            </a:xfrm>
            <a:custGeom>
              <a:avLst/>
              <a:gdLst/>
              <a:ahLst/>
              <a:cxnLst/>
              <a:rect l="0" t="0" r="0" b="0"/>
              <a:pathLst>
                <a:path w="217030" h="381293">
                  <a:moveTo>
                    <a:pt x="21057" y="65437"/>
                  </a:moveTo>
                  <a:lnTo>
                    <a:pt x="24057" y="56703"/>
                  </a:lnTo>
                  <a:lnTo>
                    <a:pt x="27480" y="48997"/>
                  </a:lnTo>
                  <a:lnTo>
                    <a:pt x="31681" y="41599"/>
                  </a:lnTo>
                  <a:lnTo>
                    <a:pt x="36754" y="34511"/>
                  </a:lnTo>
                  <a:lnTo>
                    <a:pt x="42883" y="27980"/>
                  </a:lnTo>
                  <a:lnTo>
                    <a:pt x="50067" y="22108"/>
                  </a:lnTo>
                  <a:lnTo>
                    <a:pt x="58154" y="16843"/>
                  </a:lnTo>
                  <a:lnTo>
                    <a:pt x="66949" y="12073"/>
                  </a:lnTo>
                  <a:lnTo>
                    <a:pt x="76269" y="7687"/>
                  </a:lnTo>
                  <a:lnTo>
                    <a:pt x="85966" y="3911"/>
                  </a:lnTo>
                  <a:lnTo>
                    <a:pt x="95928" y="1279"/>
                  </a:lnTo>
                  <a:lnTo>
                    <a:pt x="106062" y="0"/>
                  </a:lnTo>
                  <a:lnTo>
                    <a:pt x="115986" y="295"/>
                  </a:lnTo>
                  <a:lnTo>
                    <a:pt x="125043" y="2545"/>
                  </a:lnTo>
                  <a:lnTo>
                    <a:pt x="132939" y="6767"/>
                  </a:lnTo>
                  <a:lnTo>
                    <a:pt x="139393" y="12687"/>
                  </a:lnTo>
                  <a:lnTo>
                    <a:pt x="143979" y="19940"/>
                  </a:lnTo>
                  <a:lnTo>
                    <a:pt x="146650" y="28185"/>
                  </a:lnTo>
                  <a:lnTo>
                    <a:pt x="147494" y="37141"/>
                  </a:lnTo>
                  <a:lnTo>
                    <a:pt x="146557" y="46597"/>
                  </a:lnTo>
                  <a:lnTo>
                    <a:pt x="144041" y="56394"/>
                  </a:lnTo>
                  <a:lnTo>
                    <a:pt x="140254" y="66259"/>
                  </a:lnTo>
                  <a:lnTo>
                    <a:pt x="135504" y="75809"/>
                  </a:lnTo>
                  <a:lnTo>
                    <a:pt x="130055" y="84862"/>
                  </a:lnTo>
                  <a:lnTo>
                    <a:pt x="124111" y="93417"/>
                  </a:lnTo>
                  <a:lnTo>
                    <a:pt x="117822" y="101550"/>
                  </a:lnTo>
                  <a:lnTo>
                    <a:pt x="111343" y="109347"/>
                  </a:lnTo>
                  <a:lnTo>
                    <a:pt x="106376" y="116572"/>
                  </a:lnTo>
                  <a:lnTo>
                    <a:pt x="105387" y="122203"/>
                  </a:lnTo>
                  <a:lnTo>
                    <a:pt x="108291" y="125731"/>
                  </a:lnTo>
                  <a:lnTo>
                    <a:pt x="113964" y="128103"/>
                  </a:lnTo>
                  <a:lnTo>
                    <a:pt x="121416" y="130170"/>
                  </a:lnTo>
                  <a:lnTo>
                    <a:pt x="129984" y="132356"/>
                  </a:lnTo>
                  <a:lnTo>
                    <a:pt x="139251" y="134799"/>
                  </a:lnTo>
                  <a:lnTo>
                    <a:pt x="148963" y="137509"/>
                  </a:lnTo>
                  <a:lnTo>
                    <a:pt x="158958" y="140610"/>
                  </a:lnTo>
                  <a:lnTo>
                    <a:pt x="169137" y="144358"/>
                  </a:lnTo>
                  <a:lnTo>
                    <a:pt x="179422" y="148850"/>
                  </a:lnTo>
                  <a:lnTo>
                    <a:pt x="189280" y="154508"/>
                  </a:lnTo>
                  <a:lnTo>
                    <a:pt x="197763" y="162126"/>
                  </a:lnTo>
                  <a:lnTo>
                    <a:pt x="204465" y="171957"/>
                  </a:lnTo>
                  <a:lnTo>
                    <a:pt x="209473" y="183628"/>
                  </a:lnTo>
                  <a:lnTo>
                    <a:pt x="213082" y="196443"/>
                  </a:lnTo>
                  <a:lnTo>
                    <a:pt x="215614" y="209865"/>
                  </a:lnTo>
                  <a:lnTo>
                    <a:pt x="217029" y="223263"/>
                  </a:lnTo>
                  <a:lnTo>
                    <a:pt x="216939" y="235864"/>
                  </a:lnTo>
                  <a:lnTo>
                    <a:pt x="215248" y="247331"/>
                  </a:lnTo>
                  <a:lnTo>
                    <a:pt x="211979" y="257688"/>
                  </a:lnTo>
                  <a:lnTo>
                    <a:pt x="207112" y="267120"/>
                  </a:lnTo>
                  <a:lnTo>
                    <a:pt x="200793" y="275837"/>
                  </a:lnTo>
                  <a:lnTo>
                    <a:pt x="193126" y="283863"/>
                  </a:lnTo>
                  <a:lnTo>
                    <a:pt x="184085" y="291044"/>
                  </a:lnTo>
                  <a:lnTo>
                    <a:pt x="173788" y="297361"/>
                  </a:lnTo>
                  <a:lnTo>
                    <a:pt x="162620" y="302927"/>
                  </a:lnTo>
                  <a:lnTo>
                    <a:pt x="151133" y="307901"/>
                  </a:lnTo>
                  <a:lnTo>
                    <a:pt x="139664" y="312432"/>
                  </a:lnTo>
                  <a:lnTo>
                    <a:pt x="128184" y="316646"/>
                  </a:lnTo>
                  <a:lnTo>
                    <a:pt x="116410" y="320637"/>
                  </a:lnTo>
                  <a:lnTo>
                    <a:pt x="104197" y="324477"/>
                  </a:lnTo>
                  <a:lnTo>
                    <a:pt x="91705" y="328379"/>
                  </a:lnTo>
                  <a:lnTo>
                    <a:pt x="79312" y="332685"/>
                  </a:lnTo>
                  <a:lnTo>
                    <a:pt x="67237" y="337547"/>
                  </a:lnTo>
                  <a:lnTo>
                    <a:pt x="55687" y="342949"/>
                  </a:lnTo>
                  <a:lnTo>
                    <a:pt x="44930" y="348799"/>
                  </a:lnTo>
                  <a:lnTo>
                    <a:pt x="35039" y="354985"/>
                  </a:lnTo>
                  <a:lnTo>
                    <a:pt x="26217" y="361111"/>
                  </a:lnTo>
                  <a:lnTo>
                    <a:pt x="18021" y="367106"/>
                  </a:lnTo>
                  <a:lnTo>
                    <a:pt x="9730" y="373495"/>
                  </a:lnTo>
                  <a:lnTo>
                    <a:pt x="0" y="381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112757" y="1685276"/>
            <a:ext cx="1646539" cy="652277"/>
            <a:chOff x="5112757" y="1685276"/>
            <a:chExt cx="1646539" cy="652277"/>
          </a:xfrm>
        </p:grpSpPr>
        <p:sp>
          <p:nvSpPr>
            <p:cNvPr id="10" name="Freeform 9"/>
            <p:cNvSpPr/>
            <p:nvPr/>
          </p:nvSpPr>
          <p:spPr>
            <a:xfrm>
              <a:off x="5337948" y="1905658"/>
              <a:ext cx="10530" cy="294798"/>
            </a:xfrm>
            <a:custGeom>
              <a:avLst/>
              <a:gdLst/>
              <a:ahLst/>
              <a:cxnLst/>
              <a:rect l="0" t="0" r="0" b="0"/>
              <a:pathLst>
                <a:path w="10530" h="2947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4"/>
                  </a:lnTo>
                  <a:lnTo>
                    <a:pt x="5" y="76488"/>
                  </a:lnTo>
                  <a:lnTo>
                    <a:pt x="177" y="93145"/>
                  </a:lnTo>
                  <a:lnTo>
                    <a:pt x="826" y="110007"/>
                  </a:lnTo>
                  <a:lnTo>
                    <a:pt x="2074" y="126532"/>
                  </a:lnTo>
                  <a:lnTo>
                    <a:pt x="3727" y="142710"/>
                  </a:lnTo>
                  <a:lnTo>
                    <a:pt x="5375" y="158864"/>
                  </a:lnTo>
                  <a:lnTo>
                    <a:pt x="6778" y="175207"/>
                  </a:lnTo>
                  <a:lnTo>
                    <a:pt x="7871" y="191641"/>
                  </a:lnTo>
                  <a:lnTo>
                    <a:pt x="8679" y="207842"/>
                  </a:lnTo>
                  <a:lnTo>
                    <a:pt x="9257" y="223621"/>
                  </a:lnTo>
                  <a:lnTo>
                    <a:pt x="9663" y="238554"/>
                  </a:lnTo>
                  <a:lnTo>
                    <a:pt x="9987" y="253471"/>
                  </a:lnTo>
                  <a:lnTo>
                    <a:pt x="10259" y="270800"/>
                  </a:lnTo>
                  <a:lnTo>
                    <a:pt x="10529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12757" y="1685276"/>
              <a:ext cx="487844" cy="652277"/>
            </a:xfrm>
            <a:custGeom>
              <a:avLst/>
              <a:gdLst/>
              <a:ahLst/>
              <a:cxnLst/>
              <a:rect l="0" t="0" r="0" b="0"/>
              <a:pathLst>
                <a:path w="487844" h="652277">
                  <a:moveTo>
                    <a:pt x="298890" y="41397"/>
                  </a:moveTo>
                  <a:lnTo>
                    <a:pt x="284221" y="41464"/>
                  </a:lnTo>
                  <a:lnTo>
                    <a:pt x="270310" y="42104"/>
                  </a:lnTo>
                  <a:lnTo>
                    <a:pt x="255817" y="43405"/>
                  </a:lnTo>
                  <a:lnTo>
                    <a:pt x="240788" y="45438"/>
                  </a:lnTo>
                  <a:lnTo>
                    <a:pt x="225611" y="48403"/>
                  </a:lnTo>
                  <a:lnTo>
                    <a:pt x="210550" y="52322"/>
                  </a:lnTo>
                  <a:lnTo>
                    <a:pt x="195858" y="57072"/>
                  </a:lnTo>
                  <a:lnTo>
                    <a:pt x="181846" y="62475"/>
                  </a:lnTo>
                  <a:lnTo>
                    <a:pt x="168616" y="68367"/>
                  </a:lnTo>
                  <a:lnTo>
                    <a:pt x="156259" y="74609"/>
                  </a:lnTo>
                  <a:lnTo>
                    <a:pt x="144946" y="81098"/>
                  </a:lnTo>
                  <a:lnTo>
                    <a:pt x="134666" y="87757"/>
                  </a:lnTo>
                  <a:lnTo>
                    <a:pt x="125269" y="94534"/>
                  </a:lnTo>
                  <a:lnTo>
                    <a:pt x="116562" y="101389"/>
                  </a:lnTo>
                  <a:lnTo>
                    <a:pt x="108367" y="108303"/>
                  </a:lnTo>
                  <a:lnTo>
                    <a:pt x="100539" y="115422"/>
                  </a:lnTo>
                  <a:lnTo>
                    <a:pt x="92969" y="123040"/>
                  </a:lnTo>
                  <a:lnTo>
                    <a:pt x="85581" y="131279"/>
                  </a:lnTo>
                  <a:lnTo>
                    <a:pt x="78483" y="140102"/>
                  </a:lnTo>
                  <a:lnTo>
                    <a:pt x="71942" y="149403"/>
                  </a:lnTo>
                  <a:lnTo>
                    <a:pt x="66058" y="159068"/>
                  </a:lnTo>
                  <a:lnTo>
                    <a:pt x="60616" y="168999"/>
                  </a:lnTo>
                  <a:lnTo>
                    <a:pt x="55194" y="179118"/>
                  </a:lnTo>
                  <a:lnTo>
                    <a:pt x="49548" y="189368"/>
                  </a:lnTo>
                  <a:lnTo>
                    <a:pt x="43772" y="199709"/>
                  </a:lnTo>
                  <a:lnTo>
                    <a:pt x="38194" y="210111"/>
                  </a:lnTo>
                  <a:lnTo>
                    <a:pt x="32996" y="220558"/>
                  </a:lnTo>
                  <a:lnTo>
                    <a:pt x="28201" y="231203"/>
                  </a:lnTo>
                  <a:lnTo>
                    <a:pt x="23753" y="242341"/>
                  </a:lnTo>
                  <a:lnTo>
                    <a:pt x="19583" y="254097"/>
                  </a:lnTo>
                  <a:lnTo>
                    <a:pt x="15783" y="266434"/>
                  </a:lnTo>
                  <a:lnTo>
                    <a:pt x="12603" y="279248"/>
                  </a:lnTo>
                  <a:lnTo>
                    <a:pt x="10126" y="292420"/>
                  </a:lnTo>
                  <a:lnTo>
                    <a:pt x="8121" y="305689"/>
                  </a:lnTo>
                  <a:lnTo>
                    <a:pt x="6161" y="318670"/>
                  </a:lnTo>
                  <a:lnTo>
                    <a:pt x="3996" y="331182"/>
                  </a:lnTo>
                  <a:lnTo>
                    <a:pt x="1880" y="343380"/>
                  </a:lnTo>
                  <a:lnTo>
                    <a:pt x="445" y="355643"/>
                  </a:lnTo>
                  <a:lnTo>
                    <a:pt x="0" y="368207"/>
                  </a:lnTo>
                  <a:lnTo>
                    <a:pt x="533" y="381614"/>
                  </a:lnTo>
                  <a:lnTo>
                    <a:pt x="1888" y="396750"/>
                  </a:lnTo>
                  <a:lnTo>
                    <a:pt x="3875" y="413927"/>
                  </a:lnTo>
                  <a:lnTo>
                    <a:pt x="6327" y="432328"/>
                  </a:lnTo>
                  <a:lnTo>
                    <a:pt x="9112" y="450371"/>
                  </a:lnTo>
                  <a:lnTo>
                    <a:pt x="12133" y="467165"/>
                  </a:lnTo>
                  <a:lnTo>
                    <a:pt x="15481" y="482522"/>
                  </a:lnTo>
                  <a:lnTo>
                    <a:pt x="19413" y="496596"/>
                  </a:lnTo>
                  <a:lnTo>
                    <a:pt x="24034" y="509656"/>
                  </a:lnTo>
                  <a:lnTo>
                    <a:pt x="29613" y="522122"/>
                  </a:lnTo>
                  <a:lnTo>
                    <a:pt x="36648" y="534515"/>
                  </a:lnTo>
                  <a:lnTo>
                    <a:pt x="45266" y="547117"/>
                  </a:lnTo>
                  <a:lnTo>
                    <a:pt x="54969" y="559689"/>
                  </a:lnTo>
                  <a:lnTo>
                    <a:pt x="64858" y="571598"/>
                  </a:lnTo>
                  <a:lnTo>
                    <a:pt x="74403" y="582536"/>
                  </a:lnTo>
                  <a:lnTo>
                    <a:pt x="83758" y="592676"/>
                  </a:lnTo>
                  <a:lnTo>
                    <a:pt x="93558" y="602479"/>
                  </a:lnTo>
                  <a:lnTo>
                    <a:pt x="104161" y="612251"/>
                  </a:lnTo>
                  <a:lnTo>
                    <a:pt x="115927" y="621797"/>
                  </a:lnTo>
                  <a:lnTo>
                    <a:pt x="129355" y="630535"/>
                  </a:lnTo>
                  <a:lnTo>
                    <a:pt x="144544" y="638184"/>
                  </a:lnTo>
                  <a:lnTo>
                    <a:pt x="161119" y="644456"/>
                  </a:lnTo>
                  <a:lnTo>
                    <a:pt x="178456" y="648913"/>
                  </a:lnTo>
                  <a:lnTo>
                    <a:pt x="196112" y="651493"/>
                  </a:lnTo>
                  <a:lnTo>
                    <a:pt x="213863" y="652276"/>
                  </a:lnTo>
                  <a:lnTo>
                    <a:pt x="231611" y="651296"/>
                  </a:lnTo>
                  <a:lnTo>
                    <a:pt x="249312" y="648752"/>
                  </a:lnTo>
                  <a:lnTo>
                    <a:pt x="266469" y="644945"/>
                  </a:lnTo>
                  <a:lnTo>
                    <a:pt x="282165" y="640182"/>
                  </a:lnTo>
                  <a:lnTo>
                    <a:pt x="296024" y="634724"/>
                  </a:lnTo>
                  <a:lnTo>
                    <a:pt x="308314" y="628774"/>
                  </a:lnTo>
                  <a:lnTo>
                    <a:pt x="319651" y="622481"/>
                  </a:lnTo>
                  <a:lnTo>
                    <a:pt x="330501" y="615953"/>
                  </a:lnTo>
                  <a:lnTo>
                    <a:pt x="340960" y="609265"/>
                  </a:lnTo>
                  <a:lnTo>
                    <a:pt x="350853" y="602468"/>
                  </a:lnTo>
                  <a:lnTo>
                    <a:pt x="360103" y="595593"/>
                  </a:lnTo>
                  <a:lnTo>
                    <a:pt x="368606" y="588501"/>
                  </a:lnTo>
                  <a:lnTo>
                    <a:pt x="376164" y="580901"/>
                  </a:lnTo>
                  <a:lnTo>
                    <a:pt x="382767" y="572673"/>
                  </a:lnTo>
                  <a:lnTo>
                    <a:pt x="388709" y="563858"/>
                  </a:lnTo>
                  <a:lnTo>
                    <a:pt x="394474" y="554562"/>
                  </a:lnTo>
                  <a:lnTo>
                    <a:pt x="400358" y="544901"/>
                  </a:lnTo>
                  <a:lnTo>
                    <a:pt x="406464" y="534972"/>
                  </a:lnTo>
                  <a:lnTo>
                    <a:pt x="412797" y="524854"/>
                  </a:lnTo>
                  <a:lnTo>
                    <a:pt x="419315" y="514605"/>
                  </a:lnTo>
                  <a:lnTo>
                    <a:pt x="425811" y="504266"/>
                  </a:lnTo>
                  <a:lnTo>
                    <a:pt x="431939" y="493864"/>
                  </a:lnTo>
                  <a:lnTo>
                    <a:pt x="437539" y="483417"/>
                  </a:lnTo>
                  <a:lnTo>
                    <a:pt x="442619" y="472773"/>
                  </a:lnTo>
                  <a:lnTo>
                    <a:pt x="447264" y="461635"/>
                  </a:lnTo>
                  <a:lnTo>
                    <a:pt x="451576" y="449878"/>
                  </a:lnTo>
                  <a:lnTo>
                    <a:pt x="455641" y="437541"/>
                  </a:lnTo>
                  <a:lnTo>
                    <a:pt x="459533" y="424728"/>
                  </a:lnTo>
                  <a:lnTo>
                    <a:pt x="463302" y="411551"/>
                  </a:lnTo>
                  <a:lnTo>
                    <a:pt x="466987" y="398109"/>
                  </a:lnTo>
                  <a:lnTo>
                    <a:pt x="470615" y="384480"/>
                  </a:lnTo>
                  <a:lnTo>
                    <a:pt x="474199" y="370719"/>
                  </a:lnTo>
                  <a:lnTo>
                    <a:pt x="477590" y="356869"/>
                  </a:lnTo>
                  <a:lnTo>
                    <a:pt x="480487" y="342957"/>
                  </a:lnTo>
                  <a:lnTo>
                    <a:pt x="482767" y="329004"/>
                  </a:lnTo>
                  <a:lnTo>
                    <a:pt x="484467" y="315023"/>
                  </a:lnTo>
                  <a:lnTo>
                    <a:pt x="485690" y="301023"/>
                  </a:lnTo>
                  <a:lnTo>
                    <a:pt x="486551" y="287011"/>
                  </a:lnTo>
                  <a:lnTo>
                    <a:pt x="487147" y="272990"/>
                  </a:lnTo>
                  <a:lnTo>
                    <a:pt x="487555" y="258963"/>
                  </a:lnTo>
                  <a:lnTo>
                    <a:pt x="487829" y="244937"/>
                  </a:lnTo>
                  <a:lnTo>
                    <a:pt x="487843" y="231077"/>
                  </a:lnTo>
                  <a:lnTo>
                    <a:pt x="487322" y="217691"/>
                  </a:lnTo>
                  <a:lnTo>
                    <a:pt x="486153" y="204904"/>
                  </a:lnTo>
                  <a:lnTo>
                    <a:pt x="484385" y="192521"/>
                  </a:lnTo>
                  <a:lnTo>
                    <a:pt x="482126" y="180132"/>
                  </a:lnTo>
                  <a:lnTo>
                    <a:pt x="479491" y="167502"/>
                  </a:lnTo>
                  <a:lnTo>
                    <a:pt x="476416" y="154730"/>
                  </a:lnTo>
                  <a:lnTo>
                    <a:pt x="472675" y="142148"/>
                  </a:lnTo>
                  <a:lnTo>
                    <a:pt x="468195" y="129942"/>
                  </a:lnTo>
                  <a:lnTo>
                    <a:pt x="463051" y="118134"/>
                  </a:lnTo>
                  <a:lnTo>
                    <a:pt x="457375" y="106673"/>
                  </a:lnTo>
                  <a:lnTo>
                    <a:pt x="451295" y="95486"/>
                  </a:lnTo>
                  <a:lnTo>
                    <a:pt x="444925" y="84669"/>
                  </a:lnTo>
                  <a:lnTo>
                    <a:pt x="438350" y="74472"/>
                  </a:lnTo>
                  <a:lnTo>
                    <a:pt x="431633" y="64980"/>
                  </a:lnTo>
                  <a:lnTo>
                    <a:pt x="424818" y="56130"/>
                  </a:lnTo>
                  <a:lnTo>
                    <a:pt x="417936" y="47799"/>
                  </a:lnTo>
                  <a:lnTo>
                    <a:pt x="411004" y="39865"/>
                  </a:lnTo>
                  <a:lnTo>
                    <a:pt x="403874" y="32383"/>
                  </a:lnTo>
                  <a:lnTo>
                    <a:pt x="396248" y="25577"/>
                  </a:lnTo>
                  <a:lnTo>
                    <a:pt x="387989" y="19516"/>
                  </a:lnTo>
                  <a:lnTo>
                    <a:pt x="378645" y="14123"/>
                  </a:lnTo>
                  <a:lnTo>
                    <a:pt x="367396" y="9266"/>
                  </a:lnTo>
                  <a:lnTo>
                    <a:pt x="353974" y="4831"/>
                  </a:lnTo>
                  <a:lnTo>
                    <a:pt x="338739" y="1361"/>
                  </a:lnTo>
                  <a:lnTo>
                    <a:pt x="322378" y="0"/>
                  </a:lnTo>
                  <a:lnTo>
                    <a:pt x="305426" y="1196"/>
                  </a:lnTo>
                  <a:lnTo>
                    <a:pt x="288674" y="4612"/>
                  </a:lnTo>
                  <a:lnTo>
                    <a:pt x="273200" y="9502"/>
                  </a:lnTo>
                  <a:lnTo>
                    <a:pt x="259479" y="15262"/>
                  </a:lnTo>
                  <a:lnTo>
                    <a:pt x="247744" y="21216"/>
                  </a:lnTo>
                  <a:lnTo>
                    <a:pt x="237112" y="27136"/>
                  </a:lnTo>
                  <a:lnTo>
                    <a:pt x="226655" y="33529"/>
                  </a:lnTo>
                  <a:lnTo>
                    <a:pt x="214662" y="41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01326" y="1779316"/>
              <a:ext cx="10405" cy="505368"/>
            </a:xfrm>
            <a:custGeom>
              <a:avLst/>
              <a:gdLst/>
              <a:ahLst/>
              <a:cxnLst/>
              <a:rect l="0" t="0" r="0" b="0"/>
              <a:pathLst>
                <a:path w="10405" h="505368">
                  <a:moveTo>
                    <a:pt x="10404" y="0"/>
                  </a:moveTo>
                  <a:lnTo>
                    <a:pt x="7538" y="9002"/>
                  </a:lnTo>
                  <a:lnTo>
                    <a:pt x="5395" y="19269"/>
                  </a:lnTo>
                  <a:lnTo>
                    <a:pt x="3793" y="31853"/>
                  </a:lnTo>
                  <a:lnTo>
                    <a:pt x="2612" y="46381"/>
                  </a:lnTo>
                  <a:lnTo>
                    <a:pt x="1763" y="62177"/>
                  </a:lnTo>
                  <a:lnTo>
                    <a:pt x="1166" y="78715"/>
                  </a:lnTo>
                  <a:lnTo>
                    <a:pt x="752" y="95674"/>
                  </a:lnTo>
                  <a:lnTo>
                    <a:pt x="467" y="112873"/>
                  </a:lnTo>
                  <a:lnTo>
                    <a:pt x="274" y="130209"/>
                  </a:lnTo>
                  <a:lnTo>
                    <a:pt x="143" y="147627"/>
                  </a:lnTo>
                  <a:lnTo>
                    <a:pt x="55" y="165093"/>
                  </a:lnTo>
                  <a:lnTo>
                    <a:pt x="0" y="182589"/>
                  </a:lnTo>
                  <a:lnTo>
                    <a:pt x="133" y="200103"/>
                  </a:lnTo>
                  <a:lnTo>
                    <a:pt x="755" y="217629"/>
                  </a:lnTo>
                  <a:lnTo>
                    <a:pt x="1986" y="235159"/>
                  </a:lnTo>
                  <a:lnTo>
                    <a:pt x="3627" y="252524"/>
                  </a:lnTo>
                  <a:lnTo>
                    <a:pt x="5267" y="269417"/>
                  </a:lnTo>
                  <a:lnTo>
                    <a:pt x="6664" y="285707"/>
                  </a:lnTo>
                  <a:lnTo>
                    <a:pt x="7753" y="301427"/>
                  </a:lnTo>
                  <a:lnTo>
                    <a:pt x="8560" y="316676"/>
                  </a:lnTo>
                  <a:lnTo>
                    <a:pt x="9136" y="331575"/>
                  </a:lnTo>
                  <a:lnTo>
                    <a:pt x="9540" y="346549"/>
                  </a:lnTo>
                  <a:lnTo>
                    <a:pt x="9818" y="362289"/>
                  </a:lnTo>
                  <a:lnTo>
                    <a:pt x="10009" y="379099"/>
                  </a:lnTo>
                  <a:lnTo>
                    <a:pt x="10139" y="396628"/>
                  </a:lnTo>
                  <a:lnTo>
                    <a:pt x="10226" y="414088"/>
                  </a:lnTo>
                  <a:lnTo>
                    <a:pt x="10285" y="431002"/>
                  </a:lnTo>
                  <a:lnTo>
                    <a:pt x="10325" y="446847"/>
                  </a:lnTo>
                  <a:lnTo>
                    <a:pt x="10356" y="462548"/>
                  </a:lnTo>
                  <a:lnTo>
                    <a:pt x="10380" y="480596"/>
                  </a:lnTo>
                  <a:lnTo>
                    <a:pt x="10404" y="50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53419" y="1800373"/>
              <a:ext cx="200468" cy="432491"/>
            </a:xfrm>
            <a:custGeom>
              <a:avLst/>
              <a:gdLst/>
              <a:ahLst/>
              <a:cxnLst/>
              <a:rect l="0" t="0" r="0" b="0"/>
              <a:pathLst>
                <a:path w="200468" h="432491">
                  <a:moveTo>
                    <a:pt x="137296" y="0"/>
                  </a:moveTo>
                  <a:lnTo>
                    <a:pt x="134229" y="8935"/>
                  </a:lnTo>
                  <a:lnTo>
                    <a:pt x="130166" y="18562"/>
                  </a:lnTo>
                  <a:lnTo>
                    <a:pt x="124677" y="29849"/>
                  </a:lnTo>
                  <a:lnTo>
                    <a:pt x="118090" y="42517"/>
                  </a:lnTo>
                  <a:lnTo>
                    <a:pt x="110940" y="55997"/>
                  </a:lnTo>
                  <a:lnTo>
                    <a:pt x="103597" y="69859"/>
                  </a:lnTo>
                  <a:lnTo>
                    <a:pt x="96237" y="83549"/>
                  </a:lnTo>
                  <a:lnTo>
                    <a:pt x="88928" y="96344"/>
                  </a:lnTo>
                  <a:lnTo>
                    <a:pt x="81684" y="107943"/>
                  </a:lnTo>
                  <a:lnTo>
                    <a:pt x="74500" y="118559"/>
                  </a:lnTo>
                  <a:lnTo>
                    <a:pt x="67363" y="128696"/>
                  </a:lnTo>
                  <a:lnTo>
                    <a:pt x="60258" y="138708"/>
                  </a:lnTo>
                  <a:lnTo>
                    <a:pt x="53010" y="148758"/>
                  </a:lnTo>
                  <a:lnTo>
                    <a:pt x="45303" y="158900"/>
                  </a:lnTo>
                  <a:lnTo>
                    <a:pt x="37014" y="169137"/>
                  </a:lnTo>
                  <a:lnTo>
                    <a:pt x="28497" y="179455"/>
                  </a:lnTo>
                  <a:lnTo>
                    <a:pt x="20467" y="189834"/>
                  </a:lnTo>
                  <a:lnTo>
                    <a:pt x="13299" y="200264"/>
                  </a:lnTo>
                  <a:lnTo>
                    <a:pt x="7353" y="210895"/>
                  </a:lnTo>
                  <a:lnTo>
                    <a:pt x="3116" y="222023"/>
                  </a:lnTo>
                  <a:lnTo>
                    <a:pt x="683" y="233768"/>
                  </a:lnTo>
                  <a:lnTo>
                    <a:pt x="0" y="245927"/>
                  </a:lnTo>
                  <a:lnTo>
                    <a:pt x="1046" y="258089"/>
                  </a:lnTo>
                  <a:lnTo>
                    <a:pt x="3640" y="270005"/>
                  </a:lnTo>
                  <a:lnTo>
                    <a:pt x="7648" y="281447"/>
                  </a:lnTo>
                  <a:lnTo>
                    <a:pt x="13080" y="292131"/>
                  </a:lnTo>
                  <a:lnTo>
                    <a:pt x="19804" y="301990"/>
                  </a:lnTo>
                  <a:lnTo>
                    <a:pt x="27588" y="311442"/>
                  </a:lnTo>
                  <a:lnTo>
                    <a:pt x="36183" y="321249"/>
                  </a:lnTo>
                  <a:lnTo>
                    <a:pt x="45371" y="331814"/>
                  </a:lnTo>
                  <a:lnTo>
                    <a:pt x="54980" y="343031"/>
                  </a:lnTo>
                  <a:lnTo>
                    <a:pt x="64884" y="354487"/>
                  </a:lnTo>
                  <a:lnTo>
                    <a:pt x="74989" y="365894"/>
                  </a:lnTo>
                  <a:lnTo>
                    <a:pt x="85233" y="376978"/>
                  </a:lnTo>
                  <a:lnTo>
                    <a:pt x="95569" y="387413"/>
                  </a:lnTo>
                  <a:lnTo>
                    <a:pt x="105969" y="397088"/>
                  </a:lnTo>
                  <a:lnTo>
                    <a:pt x="116412" y="405905"/>
                  </a:lnTo>
                  <a:lnTo>
                    <a:pt x="126883" y="413689"/>
                  </a:lnTo>
                  <a:lnTo>
                    <a:pt x="137369" y="420436"/>
                  </a:lnTo>
                  <a:lnTo>
                    <a:pt x="147793" y="425957"/>
                  </a:lnTo>
                  <a:lnTo>
                    <a:pt x="159251" y="430222"/>
                  </a:lnTo>
                  <a:lnTo>
                    <a:pt x="174984" y="432490"/>
                  </a:lnTo>
                  <a:lnTo>
                    <a:pt x="20046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93712" y="1820273"/>
              <a:ext cx="307615" cy="426627"/>
            </a:xfrm>
            <a:custGeom>
              <a:avLst/>
              <a:gdLst/>
              <a:ahLst/>
              <a:cxnLst/>
              <a:rect l="0" t="0" r="0" b="0"/>
              <a:pathLst>
                <a:path w="307615" h="426627">
                  <a:moveTo>
                    <a:pt x="244443" y="32742"/>
                  </a:moveTo>
                  <a:lnTo>
                    <a:pt x="241309" y="24075"/>
                  </a:lnTo>
                  <a:lnTo>
                    <a:pt x="236606" y="17009"/>
                  </a:lnTo>
                  <a:lnTo>
                    <a:pt x="229821" y="10912"/>
                  </a:lnTo>
                  <a:lnTo>
                    <a:pt x="221374" y="5857"/>
                  </a:lnTo>
                  <a:lnTo>
                    <a:pt x="211908" y="2291"/>
                  </a:lnTo>
                  <a:lnTo>
                    <a:pt x="201893" y="343"/>
                  </a:lnTo>
                  <a:lnTo>
                    <a:pt x="191436" y="0"/>
                  </a:lnTo>
                  <a:lnTo>
                    <a:pt x="180372" y="1282"/>
                  </a:lnTo>
                  <a:lnTo>
                    <a:pt x="168649" y="4031"/>
                  </a:lnTo>
                  <a:lnTo>
                    <a:pt x="156661" y="7977"/>
                  </a:lnTo>
                  <a:lnTo>
                    <a:pt x="145140" y="12834"/>
                  </a:lnTo>
                  <a:lnTo>
                    <a:pt x="134464" y="18355"/>
                  </a:lnTo>
                  <a:lnTo>
                    <a:pt x="124668" y="24347"/>
                  </a:lnTo>
                  <a:lnTo>
                    <a:pt x="115627" y="30668"/>
                  </a:lnTo>
                  <a:lnTo>
                    <a:pt x="107176" y="37215"/>
                  </a:lnTo>
                  <a:lnTo>
                    <a:pt x="99160" y="43916"/>
                  </a:lnTo>
                  <a:lnTo>
                    <a:pt x="91456" y="50722"/>
                  </a:lnTo>
                  <a:lnTo>
                    <a:pt x="83969" y="57598"/>
                  </a:lnTo>
                  <a:lnTo>
                    <a:pt x="76634" y="64521"/>
                  </a:lnTo>
                  <a:lnTo>
                    <a:pt x="69402" y="71475"/>
                  </a:lnTo>
                  <a:lnTo>
                    <a:pt x="62240" y="78465"/>
                  </a:lnTo>
                  <a:lnTo>
                    <a:pt x="55125" y="85974"/>
                  </a:lnTo>
                  <a:lnTo>
                    <a:pt x="48041" y="94919"/>
                  </a:lnTo>
                  <a:lnTo>
                    <a:pt x="40984" y="105680"/>
                  </a:lnTo>
                  <a:lnTo>
                    <a:pt x="34109" y="117995"/>
                  </a:lnTo>
                  <a:lnTo>
                    <a:pt x="27719" y="131249"/>
                  </a:lnTo>
                  <a:lnTo>
                    <a:pt x="21940" y="144975"/>
                  </a:lnTo>
                  <a:lnTo>
                    <a:pt x="16738" y="158748"/>
                  </a:lnTo>
                  <a:lnTo>
                    <a:pt x="12010" y="172134"/>
                  </a:lnTo>
                  <a:lnTo>
                    <a:pt x="7652" y="184954"/>
                  </a:lnTo>
                  <a:lnTo>
                    <a:pt x="3895" y="197544"/>
                  </a:lnTo>
                  <a:lnTo>
                    <a:pt x="1276" y="210610"/>
                  </a:lnTo>
                  <a:lnTo>
                    <a:pt x="0" y="224520"/>
                  </a:lnTo>
                  <a:lnTo>
                    <a:pt x="128" y="239308"/>
                  </a:lnTo>
                  <a:lnTo>
                    <a:pt x="1734" y="254846"/>
                  </a:lnTo>
                  <a:lnTo>
                    <a:pt x="4704" y="270956"/>
                  </a:lnTo>
                  <a:lnTo>
                    <a:pt x="8800" y="286995"/>
                  </a:lnTo>
                  <a:lnTo>
                    <a:pt x="13758" y="301917"/>
                  </a:lnTo>
                  <a:lnTo>
                    <a:pt x="19347" y="315241"/>
                  </a:lnTo>
                  <a:lnTo>
                    <a:pt x="25386" y="326998"/>
                  </a:lnTo>
                  <a:lnTo>
                    <a:pt x="31738" y="337444"/>
                  </a:lnTo>
                  <a:lnTo>
                    <a:pt x="38310" y="346885"/>
                  </a:lnTo>
                  <a:lnTo>
                    <a:pt x="45198" y="355755"/>
                  </a:lnTo>
                  <a:lnTo>
                    <a:pt x="52660" y="364574"/>
                  </a:lnTo>
                  <a:lnTo>
                    <a:pt x="60796" y="373625"/>
                  </a:lnTo>
                  <a:lnTo>
                    <a:pt x="69549" y="382827"/>
                  </a:lnTo>
                  <a:lnTo>
                    <a:pt x="78803" y="391851"/>
                  </a:lnTo>
                  <a:lnTo>
                    <a:pt x="88440" y="400504"/>
                  </a:lnTo>
                  <a:lnTo>
                    <a:pt x="98523" y="408431"/>
                  </a:lnTo>
                  <a:lnTo>
                    <a:pt x="109277" y="415069"/>
                  </a:lnTo>
                  <a:lnTo>
                    <a:pt x="120766" y="420227"/>
                  </a:lnTo>
                  <a:lnTo>
                    <a:pt x="132754" y="423875"/>
                  </a:lnTo>
                  <a:lnTo>
                    <a:pt x="144799" y="425965"/>
                  </a:lnTo>
                  <a:lnTo>
                    <a:pt x="156638" y="426626"/>
                  </a:lnTo>
                  <a:lnTo>
                    <a:pt x="168027" y="425955"/>
                  </a:lnTo>
                  <a:lnTo>
                    <a:pt x="178676" y="423917"/>
                  </a:lnTo>
                  <a:lnTo>
                    <a:pt x="188508" y="420624"/>
                  </a:lnTo>
                  <a:lnTo>
                    <a:pt x="197771" y="416296"/>
                  </a:lnTo>
                  <a:lnTo>
                    <a:pt x="206919" y="411176"/>
                  </a:lnTo>
                  <a:lnTo>
                    <a:pt x="216228" y="405478"/>
                  </a:lnTo>
                  <a:lnTo>
                    <a:pt x="225788" y="399535"/>
                  </a:lnTo>
                  <a:lnTo>
                    <a:pt x="235593" y="393780"/>
                  </a:lnTo>
                  <a:lnTo>
                    <a:pt x="245595" y="388426"/>
                  </a:lnTo>
                  <a:lnTo>
                    <a:pt x="255584" y="383340"/>
                  </a:lnTo>
                  <a:lnTo>
                    <a:pt x="265210" y="378158"/>
                  </a:lnTo>
                  <a:lnTo>
                    <a:pt x="274303" y="372677"/>
                  </a:lnTo>
                  <a:lnTo>
                    <a:pt x="282569" y="367159"/>
                  </a:lnTo>
                  <a:lnTo>
                    <a:pt x="290324" y="361703"/>
                  </a:lnTo>
                  <a:lnTo>
                    <a:pt x="298246" y="355827"/>
                  </a:lnTo>
                  <a:lnTo>
                    <a:pt x="307614" y="348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41109" y="1746212"/>
              <a:ext cx="218187" cy="549001"/>
            </a:xfrm>
            <a:custGeom>
              <a:avLst/>
              <a:gdLst/>
              <a:ahLst/>
              <a:cxnLst/>
              <a:rect l="0" t="0" r="0" b="0"/>
              <a:pathLst>
                <a:path w="218187" h="549001">
                  <a:moveTo>
                    <a:pt x="49730" y="549000"/>
                  </a:moveTo>
                  <a:lnTo>
                    <a:pt x="46864" y="540131"/>
                  </a:lnTo>
                  <a:lnTo>
                    <a:pt x="44722" y="531145"/>
                  </a:lnTo>
                  <a:lnTo>
                    <a:pt x="43119" y="521149"/>
                  </a:lnTo>
                  <a:lnTo>
                    <a:pt x="41938" y="510169"/>
                  </a:lnTo>
                  <a:lnTo>
                    <a:pt x="41090" y="498357"/>
                  </a:lnTo>
                  <a:lnTo>
                    <a:pt x="40487" y="485894"/>
                  </a:lnTo>
                  <a:lnTo>
                    <a:pt x="39900" y="472784"/>
                  </a:lnTo>
                  <a:lnTo>
                    <a:pt x="38968" y="458855"/>
                  </a:lnTo>
                  <a:lnTo>
                    <a:pt x="37526" y="444075"/>
                  </a:lnTo>
                  <a:lnTo>
                    <a:pt x="35743" y="428388"/>
                  </a:lnTo>
                  <a:lnTo>
                    <a:pt x="34006" y="411642"/>
                  </a:lnTo>
                  <a:lnTo>
                    <a:pt x="32540" y="393867"/>
                  </a:lnTo>
                  <a:lnTo>
                    <a:pt x="31234" y="375710"/>
                  </a:lnTo>
                  <a:lnTo>
                    <a:pt x="29751" y="358287"/>
                  </a:lnTo>
                  <a:lnTo>
                    <a:pt x="27901" y="342153"/>
                  </a:lnTo>
                  <a:lnTo>
                    <a:pt x="25659" y="326863"/>
                  </a:lnTo>
                  <a:lnTo>
                    <a:pt x="23075" y="311303"/>
                  </a:lnTo>
                  <a:lnTo>
                    <a:pt x="20227" y="294828"/>
                  </a:lnTo>
                  <a:lnTo>
                    <a:pt x="17348" y="277301"/>
                  </a:lnTo>
                  <a:lnTo>
                    <a:pt x="14803" y="258838"/>
                  </a:lnTo>
                  <a:lnTo>
                    <a:pt x="12756" y="239638"/>
                  </a:lnTo>
                  <a:lnTo>
                    <a:pt x="11045" y="220218"/>
                  </a:lnTo>
                  <a:lnTo>
                    <a:pt x="9281" y="201347"/>
                  </a:lnTo>
                  <a:lnTo>
                    <a:pt x="7246" y="183404"/>
                  </a:lnTo>
                  <a:lnTo>
                    <a:pt x="5046" y="166410"/>
                  </a:lnTo>
                  <a:lnTo>
                    <a:pt x="3023" y="150225"/>
                  </a:lnTo>
                  <a:lnTo>
                    <a:pt x="1369" y="134671"/>
                  </a:lnTo>
                  <a:lnTo>
                    <a:pt x="276" y="119749"/>
                  </a:lnTo>
                  <a:lnTo>
                    <a:pt x="0" y="105634"/>
                  </a:lnTo>
                  <a:lnTo>
                    <a:pt x="601" y="92359"/>
                  </a:lnTo>
                  <a:lnTo>
                    <a:pt x="2142" y="79984"/>
                  </a:lnTo>
                  <a:lnTo>
                    <a:pt x="4772" y="68665"/>
                  </a:lnTo>
                  <a:lnTo>
                    <a:pt x="8477" y="58385"/>
                  </a:lnTo>
                  <a:lnTo>
                    <a:pt x="13419" y="48989"/>
                  </a:lnTo>
                  <a:lnTo>
                    <a:pt x="20019" y="40284"/>
                  </a:lnTo>
                  <a:lnTo>
                    <a:pt x="28345" y="32095"/>
                  </a:lnTo>
                  <a:lnTo>
                    <a:pt x="38021" y="24441"/>
                  </a:lnTo>
                  <a:lnTo>
                    <a:pt x="48424" y="17519"/>
                  </a:lnTo>
                  <a:lnTo>
                    <a:pt x="59127" y="11390"/>
                  </a:lnTo>
                  <a:lnTo>
                    <a:pt x="70074" y="6290"/>
                  </a:lnTo>
                  <a:lnTo>
                    <a:pt x="81482" y="2695"/>
                  </a:lnTo>
                  <a:lnTo>
                    <a:pt x="93451" y="720"/>
                  </a:lnTo>
                  <a:lnTo>
                    <a:pt x="105946" y="21"/>
                  </a:lnTo>
                  <a:lnTo>
                    <a:pt x="118873" y="0"/>
                  </a:lnTo>
                  <a:lnTo>
                    <a:pt x="132126" y="245"/>
                  </a:lnTo>
                  <a:lnTo>
                    <a:pt x="145450" y="711"/>
                  </a:lnTo>
                  <a:lnTo>
                    <a:pt x="158470" y="1621"/>
                  </a:lnTo>
                  <a:lnTo>
                    <a:pt x="170989" y="3078"/>
                  </a:lnTo>
                  <a:lnTo>
                    <a:pt x="182553" y="4895"/>
                  </a:lnTo>
                  <a:lnTo>
                    <a:pt x="193492" y="6851"/>
                  </a:lnTo>
                  <a:lnTo>
                    <a:pt x="204765" y="9118"/>
                  </a:lnTo>
                  <a:lnTo>
                    <a:pt x="218186" y="12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69782" y="202147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62455" y="5734"/>
                  </a:lnTo>
                  <a:lnTo>
                    <a:pt x="155609" y="10018"/>
                  </a:lnTo>
                  <a:lnTo>
                    <a:pt x="147218" y="13228"/>
                  </a:lnTo>
                  <a:lnTo>
                    <a:pt x="137417" y="15762"/>
                  </a:lnTo>
                  <a:lnTo>
                    <a:pt x="126454" y="18108"/>
                  </a:lnTo>
                  <a:lnTo>
                    <a:pt x="114584" y="20556"/>
                  </a:lnTo>
                  <a:lnTo>
                    <a:pt x="101715" y="23210"/>
                  </a:lnTo>
                  <a:lnTo>
                    <a:pt x="87421" y="26075"/>
                  </a:lnTo>
                  <a:lnTo>
                    <a:pt x="71614" y="29113"/>
                  </a:lnTo>
                  <a:lnTo>
                    <a:pt x="55378" y="32132"/>
                  </a:lnTo>
                  <a:lnTo>
                    <a:pt x="39202" y="35092"/>
                  </a:lnTo>
                  <a:lnTo>
                    <a:pt x="21665" y="382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141680" y="2684766"/>
            <a:ext cx="1849243" cy="915981"/>
            <a:chOff x="5141680" y="2684766"/>
            <a:chExt cx="1849243" cy="915981"/>
          </a:xfrm>
        </p:grpSpPr>
        <p:sp>
          <p:nvSpPr>
            <p:cNvPr id="18" name="Freeform 17"/>
            <p:cNvSpPr/>
            <p:nvPr/>
          </p:nvSpPr>
          <p:spPr>
            <a:xfrm>
              <a:off x="5217947" y="2803297"/>
              <a:ext cx="288458" cy="415445"/>
            </a:xfrm>
            <a:custGeom>
              <a:avLst/>
              <a:gdLst/>
              <a:ahLst/>
              <a:cxnLst/>
              <a:rect l="0" t="0" r="0" b="0"/>
              <a:pathLst>
                <a:path w="288458" h="415445">
                  <a:moveTo>
                    <a:pt x="56830" y="81511"/>
                  </a:moveTo>
                  <a:lnTo>
                    <a:pt x="54031" y="69843"/>
                  </a:lnTo>
                  <a:lnTo>
                    <a:pt x="52528" y="59354"/>
                  </a:lnTo>
                  <a:lnTo>
                    <a:pt x="52227" y="49057"/>
                  </a:lnTo>
                  <a:lnTo>
                    <a:pt x="53078" y="38928"/>
                  </a:lnTo>
                  <a:lnTo>
                    <a:pt x="55194" y="29233"/>
                  </a:lnTo>
                  <a:lnTo>
                    <a:pt x="58521" y="20110"/>
                  </a:lnTo>
                  <a:lnTo>
                    <a:pt x="63029" y="12026"/>
                  </a:lnTo>
                  <a:lnTo>
                    <a:pt x="68797" y="5810"/>
                  </a:lnTo>
                  <a:lnTo>
                    <a:pt x="75743" y="1755"/>
                  </a:lnTo>
                  <a:lnTo>
                    <a:pt x="83508" y="0"/>
                  </a:lnTo>
                  <a:lnTo>
                    <a:pt x="91556" y="785"/>
                  </a:lnTo>
                  <a:lnTo>
                    <a:pt x="99555" y="3989"/>
                  </a:lnTo>
                  <a:lnTo>
                    <a:pt x="107211" y="9546"/>
                  </a:lnTo>
                  <a:lnTo>
                    <a:pt x="114200" y="17612"/>
                  </a:lnTo>
                  <a:lnTo>
                    <a:pt x="120412" y="28039"/>
                  </a:lnTo>
                  <a:lnTo>
                    <a:pt x="125752" y="40597"/>
                  </a:lnTo>
                  <a:lnTo>
                    <a:pt x="130049" y="55144"/>
                  </a:lnTo>
                  <a:lnTo>
                    <a:pt x="133312" y="71401"/>
                  </a:lnTo>
                  <a:lnTo>
                    <a:pt x="135691" y="88688"/>
                  </a:lnTo>
                  <a:lnTo>
                    <a:pt x="137380" y="106051"/>
                  </a:lnTo>
                  <a:lnTo>
                    <a:pt x="138552" y="122959"/>
                  </a:lnTo>
                  <a:lnTo>
                    <a:pt x="139189" y="139751"/>
                  </a:lnTo>
                  <a:lnTo>
                    <a:pt x="139092" y="157392"/>
                  </a:lnTo>
                  <a:lnTo>
                    <a:pt x="138213" y="176359"/>
                  </a:lnTo>
                  <a:lnTo>
                    <a:pt x="136640" y="196015"/>
                  </a:lnTo>
                  <a:lnTo>
                    <a:pt x="134513" y="214924"/>
                  </a:lnTo>
                  <a:lnTo>
                    <a:pt x="131967" y="232320"/>
                  </a:lnTo>
                  <a:lnTo>
                    <a:pt x="128952" y="248424"/>
                  </a:lnTo>
                  <a:lnTo>
                    <a:pt x="125250" y="264066"/>
                  </a:lnTo>
                  <a:lnTo>
                    <a:pt x="120801" y="279802"/>
                  </a:lnTo>
                  <a:lnTo>
                    <a:pt x="115848" y="295523"/>
                  </a:lnTo>
                  <a:lnTo>
                    <a:pt x="110831" y="310646"/>
                  </a:lnTo>
                  <a:lnTo>
                    <a:pt x="106008" y="324866"/>
                  </a:lnTo>
                  <a:lnTo>
                    <a:pt x="101296" y="338180"/>
                  </a:lnTo>
                  <a:lnTo>
                    <a:pt x="96373" y="350729"/>
                  </a:lnTo>
                  <a:lnTo>
                    <a:pt x="91061" y="362681"/>
                  </a:lnTo>
                  <a:lnTo>
                    <a:pt x="85339" y="374029"/>
                  </a:lnTo>
                  <a:lnTo>
                    <a:pt x="79267" y="384591"/>
                  </a:lnTo>
                  <a:lnTo>
                    <a:pt x="72909" y="394317"/>
                  </a:lnTo>
                  <a:lnTo>
                    <a:pt x="66012" y="402815"/>
                  </a:lnTo>
                  <a:lnTo>
                    <a:pt x="58017" y="409314"/>
                  </a:lnTo>
                  <a:lnTo>
                    <a:pt x="48724" y="413560"/>
                  </a:lnTo>
                  <a:lnTo>
                    <a:pt x="38721" y="415444"/>
                  </a:lnTo>
                  <a:lnTo>
                    <a:pt x="29154" y="414745"/>
                  </a:lnTo>
                  <a:lnTo>
                    <a:pt x="20654" y="411603"/>
                  </a:lnTo>
                  <a:lnTo>
                    <a:pt x="13493" y="406258"/>
                  </a:lnTo>
                  <a:lnTo>
                    <a:pt x="7833" y="398867"/>
                  </a:lnTo>
                  <a:lnTo>
                    <a:pt x="3597" y="389720"/>
                  </a:lnTo>
                  <a:lnTo>
                    <a:pt x="871" y="379345"/>
                  </a:lnTo>
                  <a:lnTo>
                    <a:pt x="0" y="368398"/>
                  </a:lnTo>
                  <a:lnTo>
                    <a:pt x="1006" y="357309"/>
                  </a:lnTo>
                  <a:lnTo>
                    <a:pt x="3797" y="346595"/>
                  </a:lnTo>
                  <a:lnTo>
                    <a:pt x="8335" y="336933"/>
                  </a:lnTo>
                  <a:lnTo>
                    <a:pt x="14425" y="328586"/>
                  </a:lnTo>
                  <a:lnTo>
                    <a:pt x="21766" y="321472"/>
                  </a:lnTo>
                  <a:lnTo>
                    <a:pt x="30056" y="315371"/>
                  </a:lnTo>
                  <a:lnTo>
                    <a:pt x="39035" y="310048"/>
                  </a:lnTo>
                  <a:lnTo>
                    <a:pt x="48504" y="305623"/>
                  </a:lnTo>
                  <a:lnTo>
                    <a:pt x="58311" y="302546"/>
                  </a:lnTo>
                  <a:lnTo>
                    <a:pt x="68353" y="300956"/>
                  </a:lnTo>
                  <a:lnTo>
                    <a:pt x="78553" y="300700"/>
                  </a:lnTo>
                  <a:lnTo>
                    <a:pt x="88861" y="301516"/>
                  </a:lnTo>
                  <a:lnTo>
                    <a:pt x="99247" y="303139"/>
                  </a:lnTo>
                  <a:lnTo>
                    <a:pt x="109849" y="305346"/>
                  </a:lnTo>
                  <a:lnTo>
                    <a:pt x="120960" y="307965"/>
                  </a:lnTo>
                  <a:lnTo>
                    <a:pt x="132698" y="310860"/>
                  </a:lnTo>
                  <a:lnTo>
                    <a:pt x="145022" y="313616"/>
                  </a:lnTo>
                  <a:lnTo>
                    <a:pt x="157827" y="315554"/>
                  </a:lnTo>
                  <a:lnTo>
                    <a:pt x="170994" y="316367"/>
                  </a:lnTo>
                  <a:lnTo>
                    <a:pt x="184259" y="315929"/>
                  </a:lnTo>
                  <a:lnTo>
                    <a:pt x="197238" y="314115"/>
                  </a:lnTo>
                  <a:lnTo>
                    <a:pt x="209739" y="310999"/>
                  </a:lnTo>
                  <a:lnTo>
                    <a:pt x="221589" y="306636"/>
                  </a:lnTo>
                  <a:lnTo>
                    <a:pt x="232555" y="300967"/>
                  </a:lnTo>
                  <a:lnTo>
                    <a:pt x="242594" y="294092"/>
                  </a:lnTo>
                  <a:lnTo>
                    <a:pt x="251716" y="286486"/>
                  </a:lnTo>
                  <a:lnTo>
                    <a:pt x="260891" y="278061"/>
                  </a:lnTo>
                  <a:lnTo>
                    <a:pt x="272043" y="266963"/>
                  </a:lnTo>
                  <a:lnTo>
                    <a:pt x="288457" y="249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41680" y="2733420"/>
              <a:ext cx="415825" cy="534270"/>
            </a:xfrm>
            <a:custGeom>
              <a:avLst/>
              <a:gdLst/>
              <a:ahLst/>
              <a:cxnLst/>
              <a:rect l="0" t="0" r="0" b="0"/>
              <a:pathLst>
                <a:path w="415825" h="534270">
                  <a:moveTo>
                    <a:pt x="312081" y="35574"/>
                  </a:moveTo>
                  <a:lnTo>
                    <a:pt x="303146" y="29707"/>
                  </a:lnTo>
                  <a:lnTo>
                    <a:pt x="293519" y="24142"/>
                  </a:lnTo>
                  <a:lnTo>
                    <a:pt x="282227" y="18352"/>
                  </a:lnTo>
                  <a:lnTo>
                    <a:pt x="269387" y="12618"/>
                  </a:lnTo>
                  <a:lnTo>
                    <a:pt x="255259" y="7584"/>
                  </a:lnTo>
                  <a:lnTo>
                    <a:pt x="240134" y="3572"/>
                  </a:lnTo>
                  <a:lnTo>
                    <a:pt x="224273" y="892"/>
                  </a:lnTo>
                  <a:lnTo>
                    <a:pt x="207884" y="0"/>
                  </a:lnTo>
                  <a:lnTo>
                    <a:pt x="191141" y="960"/>
                  </a:lnTo>
                  <a:lnTo>
                    <a:pt x="174647" y="3539"/>
                  </a:lnTo>
                  <a:lnTo>
                    <a:pt x="159406" y="7396"/>
                  </a:lnTo>
                  <a:lnTo>
                    <a:pt x="145861" y="12207"/>
                  </a:lnTo>
                  <a:lnTo>
                    <a:pt x="133953" y="17704"/>
                  </a:lnTo>
                  <a:lnTo>
                    <a:pt x="123404" y="23685"/>
                  </a:lnTo>
                  <a:lnTo>
                    <a:pt x="113898" y="29999"/>
                  </a:lnTo>
                  <a:lnTo>
                    <a:pt x="105154" y="36543"/>
                  </a:lnTo>
                  <a:lnTo>
                    <a:pt x="96952" y="43242"/>
                  </a:lnTo>
                  <a:lnTo>
                    <a:pt x="89129" y="50060"/>
                  </a:lnTo>
                  <a:lnTo>
                    <a:pt x="81567" y="57454"/>
                  </a:lnTo>
                  <a:lnTo>
                    <a:pt x="74180" y="66321"/>
                  </a:lnTo>
                  <a:lnTo>
                    <a:pt x="66915" y="77027"/>
                  </a:lnTo>
                  <a:lnTo>
                    <a:pt x="59731" y="89133"/>
                  </a:lnTo>
                  <a:lnTo>
                    <a:pt x="52601" y="101717"/>
                  </a:lnTo>
                  <a:lnTo>
                    <a:pt x="45513" y="114178"/>
                  </a:lnTo>
                  <a:lnTo>
                    <a:pt x="38617" y="126288"/>
                  </a:lnTo>
                  <a:lnTo>
                    <a:pt x="32213" y="138019"/>
                  </a:lnTo>
                  <a:lnTo>
                    <a:pt x="26425" y="149436"/>
                  </a:lnTo>
                  <a:lnTo>
                    <a:pt x="21217" y="161103"/>
                  </a:lnTo>
                  <a:lnTo>
                    <a:pt x="16485" y="174008"/>
                  </a:lnTo>
                  <a:lnTo>
                    <a:pt x="12120" y="188592"/>
                  </a:lnTo>
                  <a:lnTo>
                    <a:pt x="8188" y="204799"/>
                  </a:lnTo>
                  <a:lnTo>
                    <a:pt x="4919" y="222354"/>
                  </a:lnTo>
                  <a:lnTo>
                    <a:pt x="2390" y="240929"/>
                  </a:lnTo>
                  <a:lnTo>
                    <a:pt x="691" y="259756"/>
                  </a:lnTo>
                  <a:lnTo>
                    <a:pt x="0" y="277695"/>
                  </a:lnTo>
                  <a:lnTo>
                    <a:pt x="315" y="294207"/>
                  </a:lnTo>
                  <a:lnTo>
                    <a:pt x="1492" y="309766"/>
                  </a:lnTo>
                  <a:lnTo>
                    <a:pt x="3346" y="325514"/>
                  </a:lnTo>
                  <a:lnTo>
                    <a:pt x="5705" y="342109"/>
                  </a:lnTo>
                  <a:lnTo>
                    <a:pt x="8594" y="359378"/>
                  </a:lnTo>
                  <a:lnTo>
                    <a:pt x="12209" y="376605"/>
                  </a:lnTo>
                  <a:lnTo>
                    <a:pt x="16605" y="393338"/>
                  </a:lnTo>
                  <a:lnTo>
                    <a:pt x="21692" y="409135"/>
                  </a:lnTo>
                  <a:lnTo>
                    <a:pt x="27332" y="423431"/>
                  </a:lnTo>
                  <a:lnTo>
                    <a:pt x="33385" y="436084"/>
                  </a:lnTo>
                  <a:lnTo>
                    <a:pt x="39738" y="447595"/>
                  </a:lnTo>
                  <a:lnTo>
                    <a:pt x="46302" y="458874"/>
                  </a:lnTo>
                  <a:lnTo>
                    <a:pt x="53021" y="470464"/>
                  </a:lnTo>
                  <a:lnTo>
                    <a:pt x="60177" y="482220"/>
                  </a:lnTo>
                  <a:lnTo>
                    <a:pt x="68353" y="493514"/>
                  </a:lnTo>
                  <a:lnTo>
                    <a:pt x="77784" y="503993"/>
                  </a:lnTo>
                  <a:lnTo>
                    <a:pt x="88391" y="513301"/>
                  </a:lnTo>
                  <a:lnTo>
                    <a:pt x="99960" y="520941"/>
                  </a:lnTo>
                  <a:lnTo>
                    <a:pt x="112263" y="526808"/>
                  </a:lnTo>
                  <a:lnTo>
                    <a:pt x="125100" y="530949"/>
                  </a:lnTo>
                  <a:lnTo>
                    <a:pt x="138315" y="533377"/>
                  </a:lnTo>
                  <a:lnTo>
                    <a:pt x="151794" y="534269"/>
                  </a:lnTo>
                  <a:lnTo>
                    <a:pt x="165454" y="533753"/>
                  </a:lnTo>
                  <a:lnTo>
                    <a:pt x="179237" y="531821"/>
                  </a:lnTo>
                  <a:lnTo>
                    <a:pt x="193109" y="528594"/>
                  </a:lnTo>
                  <a:lnTo>
                    <a:pt x="207205" y="524141"/>
                  </a:lnTo>
                  <a:lnTo>
                    <a:pt x="221815" y="518404"/>
                  </a:lnTo>
                  <a:lnTo>
                    <a:pt x="237045" y="511470"/>
                  </a:lnTo>
                  <a:lnTo>
                    <a:pt x="252529" y="503543"/>
                  </a:lnTo>
                  <a:lnTo>
                    <a:pt x="267544" y="494852"/>
                  </a:lnTo>
                  <a:lnTo>
                    <a:pt x="281712" y="485604"/>
                  </a:lnTo>
                  <a:lnTo>
                    <a:pt x="294834" y="476124"/>
                  </a:lnTo>
                  <a:lnTo>
                    <a:pt x="306728" y="466840"/>
                  </a:lnTo>
                  <a:lnTo>
                    <a:pt x="317430" y="457964"/>
                  </a:lnTo>
                  <a:lnTo>
                    <a:pt x="327126" y="449360"/>
                  </a:lnTo>
                  <a:lnTo>
                    <a:pt x="336041" y="440663"/>
                  </a:lnTo>
                  <a:lnTo>
                    <a:pt x="344379" y="431650"/>
                  </a:lnTo>
                  <a:lnTo>
                    <a:pt x="352304" y="421951"/>
                  </a:lnTo>
                  <a:lnTo>
                    <a:pt x="359941" y="410989"/>
                  </a:lnTo>
                  <a:lnTo>
                    <a:pt x="367374" y="398577"/>
                  </a:lnTo>
                  <a:lnTo>
                    <a:pt x="374502" y="385173"/>
                  </a:lnTo>
                  <a:lnTo>
                    <a:pt x="381062" y="371644"/>
                  </a:lnTo>
                  <a:lnTo>
                    <a:pt x="386955" y="358512"/>
                  </a:lnTo>
                  <a:lnTo>
                    <a:pt x="392234" y="345936"/>
                  </a:lnTo>
                  <a:lnTo>
                    <a:pt x="397013" y="333883"/>
                  </a:lnTo>
                  <a:lnTo>
                    <a:pt x="401409" y="322247"/>
                  </a:lnTo>
                  <a:lnTo>
                    <a:pt x="405363" y="310432"/>
                  </a:lnTo>
                  <a:lnTo>
                    <a:pt x="408646" y="297427"/>
                  </a:lnTo>
                  <a:lnTo>
                    <a:pt x="411189" y="282776"/>
                  </a:lnTo>
                  <a:lnTo>
                    <a:pt x="413066" y="266524"/>
                  </a:lnTo>
                  <a:lnTo>
                    <a:pt x="414410" y="248939"/>
                  </a:lnTo>
                  <a:lnTo>
                    <a:pt x="415347" y="230344"/>
                  </a:lnTo>
                  <a:lnTo>
                    <a:pt x="415824" y="211503"/>
                  </a:lnTo>
                  <a:lnTo>
                    <a:pt x="415620" y="193555"/>
                  </a:lnTo>
                  <a:lnTo>
                    <a:pt x="414659" y="177046"/>
                  </a:lnTo>
                  <a:lnTo>
                    <a:pt x="412692" y="161829"/>
                  </a:lnTo>
                  <a:lnTo>
                    <a:pt x="409236" y="147374"/>
                  </a:lnTo>
                  <a:lnTo>
                    <a:pt x="404170" y="133284"/>
                  </a:lnTo>
                  <a:lnTo>
                    <a:pt x="397835" y="119665"/>
                  </a:lnTo>
                  <a:lnTo>
                    <a:pt x="390827" y="107031"/>
                  </a:lnTo>
                  <a:lnTo>
                    <a:pt x="383553" y="95595"/>
                  </a:lnTo>
                  <a:lnTo>
                    <a:pt x="375891" y="85116"/>
                  </a:lnTo>
                  <a:lnTo>
                    <a:pt x="367310" y="75084"/>
                  </a:lnTo>
                  <a:lnTo>
                    <a:pt x="357575" y="65158"/>
                  </a:lnTo>
                  <a:lnTo>
                    <a:pt x="346748" y="55508"/>
                  </a:lnTo>
                  <a:lnTo>
                    <a:pt x="335023" y="46701"/>
                  </a:lnTo>
                  <a:lnTo>
                    <a:pt x="322608" y="39010"/>
                  </a:lnTo>
                  <a:lnTo>
                    <a:pt x="309525" y="32880"/>
                  </a:lnTo>
                  <a:lnTo>
                    <a:pt x="295612" y="29050"/>
                  </a:lnTo>
                  <a:lnTo>
                    <a:pt x="280860" y="27705"/>
                  </a:lnTo>
                  <a:lnTo>
                    <a:pt x="265870" y="28566"/>
                  </a:lnTo>
                  <a:lnTo>
                    <a:pt x="251720" y="31188"/>
                  </a:lnTo>
                  <a:lnTo>
                    <a:pt x="238950" y="35140"/>
                  </a:lnTo>
                  <a:lnTo>
                    <a:pt x="227751" y="40382"/>
                  </a:lnTo>
                  <a:lnTo>
                    <a:pt x="218219" y="47248"/>
                  </a:lnTo>
                  <a:lnTo>
                    <a:pt x="210221" y="55771"/>
                  </a:lnTo>
                  <a:lnTo>
                    <a:pt x="203627" y="65125"/>
                  </a:lnTo>
                  <a:lnTo>
                    <a:pt x="197765" y="74708"/>
                  </a:lnTo>
                  <a:lnTo>
                    <a:pt x="192115" y="85360"/>
                  </a:lnTo>
                  <a:lnTo>
                    <a:pt x="185739" y="98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85389" y="2767255"/>
              <a:ext cx="221099" cy="475523"/>
            </a:xfrm>
            <a:custGeom>
              <a:avLst/>
              <a:gdLst/>
              <a:ahLst/>
              <a:cxnLst/>
              <a:rect l="0" t="0" r="0" b="0"/>
              <a:pathLst>
                <a:path w="221099" h="475523">
                  <a:moveTo>
                    <a:pt x="0" y="475522"/>
                  </a:moveTo>
                  <a:lnTo>
                    <a:pt x="66" y="463653"/>
                  </a:lnTo>
                  <a:lnTo>
                    <a:pt x="706" y="451243"/>
                  </a:lnTo>
                  <a:lnTo>
                    <a:pt x="2003" y="437066"/>
                  </a:lnTo>
                  <a:lnTo>
                    <a:pt x="3863" y="421704"/>
                  </a:lnTo>
                  <a:lnTo>
                    <a:pt x="6179" y="406356"/>
                  </a:lnTo>
                  <a:lnTo>
                    <a:pt x="8841" y="391717"/>
                  </a:lnTo>
                  <a:lnTo>
                    <a:pt x="11592" y="377649"/>
                  </a:lnTo>
                  <a:lnTo>
                    <a:pt x="14051" y="363463"/>
                  </a:lnTo>
                  <a:lnTo>
                    <a:pt x="16033" y="348742"/>
                  </a:lnTo>
                  <a:lnTo>
                    <a:pt x="17531" y="333553"/>
                  </a:lnTo>
                  <a:lnTo>
                    <a:pt x="18619" y="318262"/>
                  </a:lnTo>
                  <a:lnTo>
                    <a:pt x="19389" y="303112"/>
                  </a:lnTo>
                  <a:lnTo>
                    <a:pt x="19923" y="288020"/>
                  </a:lnTo>
                  <a:lnTo>
                    <a:pt x="20291" y="272675"/>
                  </a:lnTo>
                  <a:lnTo>
                    <a:pt x="20541" y="256913"/>
                  </a:lnTo>
                  <a:lnTo>
                    <a:pt x="20710" y="240888"/>
                  </a:lnTo>
                  <a:lnTo>
                    <a:pt x="20824" y="224970"/>
                  </a:lnTo>
                  <a:lnTo>
                    <a:pt x="20901" y="209366"/>
                  </a:lnTo>
                  <a:lnTo>
                    <a:pt x="20952" y="193955"/>
                  </a:lnTo>
                  <a:lnTo>
                    <a:pt x="20987" y="178387"/>
                  </a:lnTo>
                  <a:lnTo>
                    <a:pt x="21011" y="162474"/>
                  </a:lnTo>
                  <a:lnTo>
                    <a:pt x="21026" y="146345"/>
                  </a:lnTo>
                  <a:lnTo>
                    <a:pt x="21036" y="130357"/>
                  </a:lnTo>
                  <a:lnTo>
                    <a:pt x="21038" y="114710"/>
                  </a:lnTo>
                  <a:lnTo>
                    <a:pt x="20870" y="99439"/>
                  </a:lnTo>
                  <a:lnTo>
                    <a:pt x="20225" y="84499"/>
                  </a:lnTo>
                  <a:lnTo>
                    <a:pt x="18974" y="69815"/>
                  </a:lnTo>
                  <a:lnTo>
                    <a:pt x="17149" y="55157"/>
                  </a:lnTo>
                  <a:lnTo>
                    <a:pt x="14854" y="40163"/>
                  </a:lnTo>
                  <a:lnTo>
                    <a:pt x="12207" y="24702"/>
                  </a:lnTo>
                  <a:lnTo>
                    <a:pt x="9649" y="10298"/>
                  </a:lnTo>
                  <a:lnTo>
                    <a:pt x="8369" y="1379"/>
                  </a:lnTo>
                  <a:lnTo>
                    <a:pt x="8952" y="0"/>
                  </a:lnTo>
                  <a:lnTo>
                    <a:pt x="10645" y="3414"/>
                  </a:lnTo>
                  <a:lnTo>
                    <a:pt x="13133" y="9564"/>
                  </a:lnTo>
                  <a:lnTo>
                    <a:pt x="16492" y="17336"/>
                  </a:lnTo>
                  <a:lnTo>
                    <a:pt x="20713" y="26104"/>
                  </a:lnTo>
                  <a:lnTo>
                    <a:pt x="25515" y="35495"/>
                  </a:lnTo>
                  <a:lnTo>
                    <a:pt x="30430" y="45283"/>
                  </a:lnTo>
                  <a:lnTo>
                    <a:pt x="35180" y="55326"/>
                  </a:lnTo>
                  <a:lnTo>
                    <a:pt x="39674" y="65536"/>
                  </a:lnTo>
                  <a:lnTo>
                    <a:pt x="43919" y="75854"/>
                  </a:lnTo>
                  <a:lnTo>
                    <a:pt x="47958" y="86243"/>
                  </a:lnTo>
                  <a:lnTo>
                    <a:pt x="51840" y="96679"/>
                  </a:lnTo>
                  <a:lnTo>
                    <a:pt x="55607" y="107146"/>
                  </a:lnTo>
                  <a:lnTo>
                    <a:pt x="59303" y="117634"/>
                  </a:lnTo>
                  <a:lnTo>
                    <a:pt x="63278" y="128135"/>
                  </a:lnTo>
                  <a:lnTo>
                    <a:pt x="68166" y="138646"/>
                  </a:lnTo>
                  <a:lnTo>
                    <a:pt x="74232" y="149158"/>
                  </a:lnTo>
                  <a:lnTo>
                    <a:pt x="81256" y="159506"/>
                  </a:lnTo>
                  <a:lnTo>
                    <a:pt x="88735" y="169380"/>
                  </a:lnTo>
                  <a:lnTo>
                    <a:pt x="96325" y="178638"/>
                  </a:lnTo>
                  <a:lnTo>
                    <a:pt x="104029" y="186821"/>
                  </a:lnTo>
                  <a:lnTo>
                    <a:pt x="112106" y="193106"/>
                  </a:lnTo>
                  <a:lnTo>
                    <a:pt x="120677" y="197204"/>
                  </a:lnTo>
                  <a:lnTo>
                    <a:pt x="129398" y="198818"/>
                  </a:lnTo>
                  <a:lnTo>
                    <a:pt x="137573" y="197408"/>
                  </a:lnTo>
                  <a:lnTo>
                    <a:pt x="144854" y="192969"/>
                  </a:lnTo>
                  <a:lnTo>
                    <a:pt x="151388" y="185770"/>
                  </a:lnTo>
                  <a:lnTo>
                    <a:pt x="157617" y="176063"/>
                  </a:lnTo>
                  <a:lnTo>
                    <a:pt x="163841" y="164243"/>
                  </a:lnTo>
                  <a:lnTo>
                    <a:pt x="170022" y="150768"/>
                  </a:lnTo>
                  <a:lnTo>
                    <a:pt x="175880" y="136062"/>
                  </a:lnTo>
                  <a:lnTo>
                    <a:pt x="181269" y="120473"/>
                  </a:lnTo>
                  <a:lnTo>
                    <a:pt x="186194" y="104261"/>
                  </a:lnTo>
                  <a:lnTo>
                    <a:pt x="190729" y="87620"/>
                  </a:lnTo>
                  <a:lnTo>
                    <a:pt x="194963" y="70689"/>
                  </a:lnTo>
                  <a:lnTo>
                    <a:pt x="198976" y="53726"/>
                  </a:lnTo>
                  <a:lnTo>
                    <a:pt x="202831" y="37103"/>
                  </a:lnTo>
                  <a:lnTo>
                    <a:pt x="206585" y="21088"/>
                  </a:lnTo>
                  <a:lnTo>
                    <a:pt x="210551" y="9005"/>
                  </a:lnTo>
                  <a:lnTo>
                    <a:pt x="214404" y="4943"/>
                  </a:lnTo>
                  <a:lnTo>
                    <a:pt x="217104" y="7481"/>
                  </a:lnTo>
                  <a:lnTo>
                    <a:pt x="218743" y="14338"/>
                  </a:lnTo>
                  <a:lnTo>
                    <a:pt x="219697" y="23873"/>
                  </a:lnTo>
                  <a:lnTo>
                    <a:pt x="220247" y="35065"/>
                  </a:lnTo>
                  <a:lnTo>
                    <a:pt x="220400" y="47452"/>
                  </a:lnTo>
                  <a:lnTo>
                    <a:pt x="219947" y="60961"/>
                  </a:lnTo>
                  <a:lnTo>
                    <a:pt x="218818" y="75481"/>
                  </a:lnTo>
                  <a:lnTo>
                    <a:pt x="217239" y="90670"/>
                  </a:lnTo>
                  <a:lnTo>
                    <a:pt x="215637" y="106027"/>
                  </a:lnTo>
                  <a:lnTo>
                    <a:pt x="214264" y="121255"/>
                  </a:lnTo>
                  <a:lnTo>
                    <a:pt x="213191" y="136415"/>
                  </a:lnTo>
                  <a:lnTo>
                    <a:pt x="212395" y="151814"/>
                  </a:lnTo>
                  <a:lnTo>
                    <a:pt x="211825" y="167615"/>
                  </a:lnTo>
                  <a:lnTo>
                    <a:pt x="211426" y="183668"/>
                  </a:lnTo>
                  <a:lnTo>
                    <a:pt x="211149" y="199606"/>
                  </a:lnTo>
                  <a:lnTo>
                    <a:pt x="210961" y="215219"/>
                  </a:lnTo>
                  <a:lnTo>
                    <a:pt x="210832" y="230467"/>
                  </a:lnTo>
                  <a:lnTo>
                    <a:pt x="210746" y="245393"/>
                  </a:lnTo>
                  <a:lnTo>
                    <a:pt x="210687" y="260062"/>
                  </a:lnTo>
                  <a:lnTo>
                    <a:pt x="210648" y="274541"/>
                  </a:lnTo>
                  <a:lnTo>
                    <a:pt x="210622" y="288883"/>
                  </a:lnTo>
                  <a:lnTo>
                    <a:pt x="210604" y="303132"/>
                  </a:lnTo>
                  <a:lnTo>
                    <a:pt x="210592" y="317484"/>
                  </a:lnTo>
                  <a:lnTo>
                    <a:pt x="210585" y="332265"/>
                  </a:lnTo>
                  <a:lnTo>
                    <a:pt x="210584" y="347611"/>
                  </a:lnTo>
                  <a:lnTo>
                    <a:pt x="210753" y="363171"/>
                  </a:lnTo>
                  <a:lnTo>
                    <a:pt x="211399" y="378238"/>
                  </a:lnTo>
                  <a:lnTo>
                    <a:pt x="212647" y="392440"/>
                  </a:lnTo>
                  <a:lnTo>
                    <a:pt x="214307" y="405686"/>
                  </a:lnTo>
                  <a:lnTo>
                    <a:pt x="216133" y="419500"/>
                  </a:lnTo>
                  <a:lnTo>
                    <a:pt x="218287" y="437326"/>
                  </a:lnTo>
                  <a:lnTo>
                    <a:pt x="221098" y="464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72371" y="2990093"/>
              <a:ext cx="115761" cy="235889"/>
            </a:xfrm>
            <a:custGeom>
              <a:avLst/>
              <a:gdLst/>
              <a:ahLst/>
              <a:cxnLst/>
              <a:rect l="0" t="0" r="0" b="0"/>
              <a:pathLst>
                <a:path w="115761" h="235889">
                  <a:moveTo>
                    <a:pt x="7815" y="42114"/>
                  </a:moveTo>
                  <a:lnTo>
                    <a:pt x="4949" y="53916"/>
                  </a:lnTo>
                  <a:lnTo>
                    <a:pt x="2806" y="65685"/>
                  </a:lnTo>
                  <a:lnTo>
                    <a:pt x="1208" y="78575"/>
                  </a:lnTo>
                  <a:lnTo>
                    <a:pt x="200" y="92424"/>
                  </a:lnTo>
                  <a:lnTo>
                    <a:pt x="0" y="106752"/>
                  </a:lnTo>
                  <a:lnTo>
                    <a:pt x="656" y="121221"/>
                  </a:lnTo>
                  <a:lnTo>
                    <a:pt x="2067" y="135671"/>
                  </a:lnTo>
                  <a:lnTo>
                    <a:pt x="4080" y="150047"/>
                  </a:lnTo>
                  <a:lnTo>
                    <a:pt x="6546" y="164337"/>
                  </a:lnTo>
                  <a:lnTo>
                    <a:pt x="9507" y="178389"/>
                  </a:lnTo>
                  <a:lnTo>
                    <a:pt x="13172" y="191910"/>
                  </a:lnTo>
                  <a:lnTo>
                    <a:pt x="17604" y="204768"/>
                  </a:lnTo>
                  <a:lnTo>
                    <a:pt x="22886" y="216353"/>
                  </a:lnTo>
                  <a:lnTo>
                    <a:pt x="29188" y="225544"/>
                  </a:lnTo>
                  <a:lnTo>
                    <a:pt x="36500" y="231933"/>
                  </a:lnTo>
                  <a:lnTo>
                    <a:pt x="44512" y="235425"/>
                  </a:lnTo>
                  <a:lnTo>
                    <a:pt x="52728" y="235888"/>
                  </a:lnTo>
                  <a:lnTo>
                    <a:pt x="60840" y="233571"/>
                  </a:lnTo>
                  <a:lnTo>
                    <a:pt x="68572" y="228967"/>
                  </a:lnTo>
                  <a:lnTo>
                    <a:pt x="75612" y="222614"/>
                  </a:lnTo>
                  <a:lnTo>
                    <a:pt x="81862" y="214972"/>
                  </a:lnTo>
                  <a:lnTo>
                    <a:pt x="87399" y="206083"/>
                  </a:lnTo>
                  <a:lnTo>
                    <a:pt x="92358" y="195609"/>
                  </a:lnTo>
                  <a:lnTo>
                    <a:pt x="96885" y="183488"/>
                  </a:lnTo>
                  <a:lnTo>
                    <a:pt x="101097" y="169924"/>
                  </a:lnTo>
                  <a:lnTo>
                    <a:pt x="105086" y="155217"/>
                  </a:lnTo>
                  <a:lnTo>
                    <a:pt x="108912" y="139663"/>
                  </a:lnTo>
                  <a:lnTo>
                    <a:pt x="112296" y="123829"/>
                  </a:lnTo>
                  <a:lnTo>
                    <a:pt x="114658" y="108513"/>
                  </a:lnTo>
                  <a:lnTo>
                    <a:pt x="115760" y="94101"/>
                  </a:lnTo>
                  <a:lnTo>
                    <a:pt x="115686" y="80460"/>
                  </a:lnTo>
                  <a:lnTo>
                    <a:pt x="114647" y="67145"/>
                  </a:lnTo>
                  <a:lnTo>
                    <a:pt x="112879" y="53867"/>
                  </a:lnTo>
                  <a:lnTo>
                    <a:pt x="110734" y="41105"/>
                  </a:lnTo>
                  <a:lnTo>
                    <a:pt x="108465" y="28764"/>
                  </a:lnTo>
                  <a:lnTo>
                    <a:pt x="105876" y="15756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48642" y="2684766"/>
              <a:ext cx="52644" cy="536955"/>
            </a:xfrm>
            <a:custGeom>
              <a:avLst/>
              <a:gdLst/>
              <a:ahLst/>
              <a:cxnLst/>
              <a:rect l="0" t="0" r="0" b="0"/>
              <a:pathLst>
                <a:path w="52644" h="536955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0" y="32464"/>
                  </a:lnTo>
                  <a:lnTo>
                    <a:pt x="3687" y="42938"/>
                  </a:lnTo>
                  <a:lnTo>
                    <a:pt x="5355" y="53930"/>
                  </a:lnTo>
                  <a:lnTo>
                    <a:pt x="6773" y="65577"/>
                  </a:lnTo>
                  <a:lnTo>
                    <a:pt x="8044" y="78004"/>
                  </a:lnTo>
                  <a:lnTo>
                    <a:pt x="9503" y="91406"/>
                  </a:lnTo>
                  <a:lnTo>
                    <a:pt x="11330" y="105800"/>
                  </a:lnTo>
                  <a:lnTo>
                    <a:pt x="13388" y="121212"/>
                  </a:lnTo>
                  <a:lnTo>
                    <a:pt x="15317" y="137767"/>
                  </a:lnTo>
                  <a:lnTo>
                    <a:pt x="16910" y="155419"/>
                  </a:lnTo>
                  <a:lnTo>
                    <a:pt x="18133" y="173831"/>
                  </a:lnTo>
                  <a:lnTo>
                    <a:pt x="19029" y="192490"/>
                  </a:lnTo>
                  <a:lnTo>
                    <a:pt x="19671" y="211071"/>
                  </a:lnTo>
                  <a:lnTo>
                    <a:pt x="20288" y="229293"/>
                  </a:lnTo>
                  <a:lnTo>
                    <a:pt x="21242" y="246834"/>
                  </a:lnTo>
                  <a:lnTo>
                    <a:pt x="22700" y="263600"/>
                  </a:lnTo>
                  <a:lnTo>
                    <a:pt x="24494" y="279826"/>
                  </a:lnTo>
                  <a:lnTo>
                    <a:pt x="26238" y="295955"/>
                  </a:lnTo>
                  <a:lnTo>
                    <a:pt x="27710" y="312267"/>
                  </a:lnTo>
                  <a:lnTo>
                    <a:pt x="29019" y="329175"/>
                  </a:lnTo>
                  <a:lnTo>
                    <a:pt x="30504" y="347284"/>
                  </a:lnTo>
                  <a:lnTo>
                    <a:pt x="32350" y="366795"/>
                  </a:lnTo>
                  <a:lnTo>
                    <a:pt x="34420" y="387103"/>
                  </a:lnTo>
                  <a:lnTo>
                    <a:pt x="36357" y="407041"/>
                  </a:lnTo>
                  <a:lnTo>
                    <a:pt x="37961" y="425965"/>
                  </a:lnTo>
                  <a:lnTo>
                    <a:pt x="39360" y="443752"/>
                  </a:lnTo>
                  <a:lnTo>
                    <a:pt x="40907" y="460538"/>
                  </a:lnTo>
                  <a:lnTo>
                    <a:pt x="42794" y="476513"/>
                  </a:lnTo>
                  <a:lnTo>
                    <a:pt x="44901" y="491276"/>
                  </a:lnTo>
                  <a:lnTo>
                    <a:pt x="47084" y="505265"/>
                  </a:lnTo>
                  <a:lnTo>
                    <a:pt x="49537" y="519715"/>
                  </a:lnTo>
                  <a:lnTo>
                    <a:pt x="52643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23014" y="2747937"/>
              <a:ext cx="25671" cy="473784"/>
            </a:xfrm>
            <a:custGeom>
              <a:avLst/>
              <a:gdLst/>
              <a:ahLst/>
              <a:cxnLst/>
              <a:rect l="0" t="0" r="0" b="0"/>
              <a:pathLst>
                <a:path w="25671" h="473784">
                  <a:moveTo>
                    <a:pt x="4613" y="0"/>
                  </a:moveTo>
                  <a:lnTo>
                    <a:pt x="1813" y="12004"/>
                  </a:lnTo>
                  <a:lnTo>
                    <a:pt x="311" y="25694"/>
                  </a:lnTo>
                  <a:lnTo>
                    <a:pt x="0" y="42464"/>
                  </a:lnTo>
                  <a:lnTo>
                    <a:pt x="507" y="61546"/>
                  </a:lnTo>
                  <a:lnTo>
                    <a:pt x="1326" y="81527"/>
                  </a:lnTo>
                  <a:lnTo>
                    <a:pt x="2142" y="101493"/>
                  </a:lnTo>
                  <a:lnTo>
                    <a:pt x="2826" y="121236"/>
                  </a:lnTo>
                  <a:lnTo>
                    <a:pt x="3352" y="140989"/>
                  </a:lnTo>
                  <a:lnTo>
                    <a:pt x="3738" y="160926"/>
                  </a:lnTo>
                  <a:lnTo>
                    <a:pt x="4013" y="180938"/>
                  </a:lnTo>
                  <a:lnTo>
                    <a:pt x="4205" y="200701"/>
                  </a:lnTo>
                  <a:lnTo>
                    <a:pt x="4342" y="220037"/>
                  </a:lnTo>
                  <a:lnTo>
                    <a:pt x="4605" y="238771"/>
                  </a:lnTo>
                  <a:lnTo>
                    <a:pt x="5314" y="256658"/>
                  </a:lnTo>
                  <a:lnTo>
                    <a:pt x="6604" y="273657"/>
                  </a:lnTo>
                  <a:lnTo>
                    <a:pt x="8284" y="290038"/>
                  </a:lnTo>
                  <a:lnTo>
                    <a:pt x="9951" y="306272"/>
                  </a:lnTo>
                  <a:lnTo>
                    <a:pt x="11366" y="322645"/>
                  </a:lnTo>
                  <a:lnTo>
                    <a:pt x="12467" y="339254"/>
                  </a:lnTo>
                  <a:lnTo>
                    <a:pt x="13281" y="356098"/>
                  </a:lnTo>
                  <a:lnTo>
                    <a:pt x="13867" y="373128"/>
                  </a:lnTo>
                  <a:lnTo>
                    <a:pt x="14447" y="389972"/>
                  </a:lnTo>
                  <a:lnTo>
                    <a:pt x="15376" y="405975"/>
                  </a:lnTo>
                  <a:lnTo>
                    <a:pt x="16818" y="420832"/>
                  </a:lnTo>
                  <a:lnTo>
                    <a:pt x="18609" y="434138"/>
                  </a:lnTo>
                  <a:lnTo>
                    <a:pt x="20539" y="446518"/>
                  </a:lnTo>
                  <a:lnTo>
                    <a:pt x="22776" y="459056"/>
                  </a:lnTo>
                  <a:lnTo>
                    <a:pt x="2567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80228" y="2905865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206496" y="67"/>
                  </a:lnTo>
                  <a:lnTo>
                    <a:pt x="193225" y="707"/>
                  </a:lnTo>
                  <a:lnTo>
                    <a:pt x="180019" y="2008"/>
                  </a:lnTo>
                  <a:lnTo>
                    <a:pt x="166505" y="4041"/>
                  </a:lnTo>
                  <a:lnTo>
                    <a:pt x="152347" y="7006"/>
                  </a:lnTo>
                  <a:lnTo>
                    <a:pt x="137446" y="10925"/>
                  </a:lnTo>
                  <a:lnTo>
                    <a:pt x="122027" y="15675"/>
                  </a:lnTo>
                  <a:lnTo>
                    <a:pt x="106529" y="21078"/>
                  </a:lnTo>
                  <a:lnTo>
                    <a:pt x="91222" y="26969"/>
                  </a:lnTo>
                  <a:lnTo>
                    <a:pt x="76352" y="33212"/>
                  </a:lnTo>
                  <a:lnTo>
                    <a:pt x="62214" y="39701"/>
                  </a:lnTo>
                  <a:lnTo>
                    <a:pt x="48906" y="46351"/>
                  </a:lnTo>
                  <a:lnTo>
                    <a:pt x="36793" y="52806"/>
                  </a:lnTo>
                  <a:lnTo>
                    <a:pt x="25418" y="59066"/>
                  </a:lnTo>
                  <a:lnTo>
                    <a:pt x="13779" y="6567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32911" y="3021678"/>
              <a:ext cx="52644" cy="200043"/>
            </a:xfrm>
            <a:custGeom>
              <a:avLst/>
              <a:gdLst/>
              <a:ahLst/>
              <a:cxnLst/>
              <a:rect l="0" t="0" r="0" b="0"/>
              <a:pathLst>
                <a:path w="52644" h="200043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6" y="25856"/>
                  </a:lnTo>
                  <a:lnTo>
                    <a:pt x="11657" y="35323"/>
                  </a:lnTo>
                  <a:lnTo>
                    <a:pt x="14822" y="46114"/>
                  </a:lnTo>
                  <a:lnTo>
                    <a:pt x="18086" y="58408"/>
                  </a:lnTo>
                  <a:lnTo>
                    <a:pt x="21424" y="71901"/>
                  </a:lnTo>
                  <a:lnTo>
                    <a:pt x="24815" y="86019"/>
                  </a:lnTo>
                  <a:lnTo>
                    <a:pt x="28244" y="100365"/>
                  </a:lnTo>
                  <a:lnTo>
                    <a:pt x="31699" y="114740"/>
                  </a:lnTo>
                  <a:lnTo>
                    <a:pt x="35171" y="129070"/>
                  </a:lnTo>
                  <a:lnTo>
                    <a:pt x="38651" y="143318"/>
                  </a:lnTo>
                  <a:lnTo>
                    <a:pt x="41984" y="156882"/>
                  </a:lnTo>
                  <a:lnTo>
                    <a:pt x="45195" y="169920"/>
                  </a:lnTo>
                  <a:lnTo>
                    <a:pt x="48569" y="183579"/>
                  </a:lnTo>
                  <a:lnTo>
                    <a:pt x="5264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11855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48725" y="2947150"/>
              <a:ext cx="111362" cy="414803"/>
            </a:xfrm>
            <a:custGeom>
              <a:avLst/>
              <a:gdLst/>
              <a:ahLst/>
              <a:cxnLst/>
              <a:rect l="0" t="0" r="0" b="0"/>
              <a:pathLst>
                <a:path w="111362" h="414803">
                  <a:moveTo>
                    <a:pt x="0" y="106114"/>
                  </a:moveTo>
                  <a:lnTo>
                    <a:pt x="67" y="120783"/>
                  </a:lnTo>
                  <a:lnTo>
                    <a:pt x="708" y="134694"/>
                  </a:lnTo>
                  <a:lnTo>
                    <a:pt x="1999" y="149197"/>
                  </a:lnTo>
                  <a:lnTo>
                    <a:pt x="3686" y="164571"/>
                  </a:lnTo>
                  <a:lnTo>
                    <a:pt x="5354" y="181044"/>
                  </a:lnTo>
                  <a:lnTo>
                    <a:pt x="6772" y="198604"/>
                  </a:lnTo>
                  <a:lnTo>
                    <a:pt x="8043" y="216601"/>
                  </a:lnTo>
                  <a:lnTo>
                    <a:pt x="9501" y="233908"/>
                  </a:lnTo>
                  <a:lnTo>
                    <a:pt x="11330" y="249962"/>
                  </a:lnTo>
                  <a:lnTo>
                    <a:pt x="13389" y="265196"/>
                  </a:lnTo>
                  <a:lnTo>
                    <a:pt x="15316" y="280719"/>
                  </a:lnTo>
                  <a:lnTo>
                    <a:pt x="16915" y="297159"/>
                  </a:lnTo>
                  <a:lnTo>
                    <a:pt x="18311" y="314322"/>
                  </a:lnTo>
                  <a:lnTo>
                    <a:pt x="19854" y="331477"/>
                  </a:lnTo>
                  <a:lnTo>
                    <a:pt x="21745" y="348167"/>
                  </a:lnTo>
                  <a:lnTo>
                    <a:pt x="24014" y="364104"/>
                  </a:lnTo>
                  <a:lnTo>
                    <a:pt x="26617" y="379026"/>
                  </a:lnTo>
                  <a:lnTo>
                    <a:pt x="29460" y="392891"/>
                  </a:lnTo>
                  <a:lnTo>
                    <a:pt x="31635" y="405172"/>
                  </a:lnTo>
                  <a:lnTo>
                    <a:pt x="31378" y="413256"/>
                  </a:lnTo>
                  <a:lnTo>
                    <a:pt x="28696" y="414802"/>
                  </a:lnTo>
                  <a:lnTo>
                    <a:pt x="25200" y="410714"/>
                  </a:lnTo>
                  <a:lnTo>
                    <a:pt x="21718" y="402296"/>
                  </a:lnTo>
                  <a:lnTo>
                    <a:pt x="18716" y="390454"/>
                  </a:lnTo>
                  <a:lnTo>
                    <a:pt x="16350" y="375968"/>
                  </a:lnTo>
                  <a:lnTo>
                    <a:pt x="14417" y="359677"/>
                  </a:lnTo>
                  <a:lnTo>
                    <a:pt x="12504" y="342438"/>
                  </a:lnTo>
                  <a:lnTo>
                    <a:pt x="10366" y="324797"/>
                  </a:lnTo>
                  <a:lnTo>
                    <a:pt x="8098" y="306863"/>
                  </a:lnTo>
                  <a:lnTo>
                    <a:pt x="6029" y="288448"/>
                  </a:lnTo>
                  <a:lnTo>
                    <a:pt x="4339" y="269463"/>
                  </a:lnTo>
                  <a:lnTo>
                    <a:pt x="3053" y="249948"/>
                  </a:lnTo>
                  <a:lnTo>
                    <a:pt x="2114" y="230000"/>
                  </a:lnTo>
                  <a:lnTo>
                    <a:pt x="1448" y="209722"/>
                  </a:lnTo>
                  <a:lnTo>
                    <a:pt x="986" y="189205"/>
                  </a:lnTo>
                  <a:lnTo>
                    <a:pt x="666" y="168518"/>
                  </a:lnTo>
                  <a:lnTo>
                    <a:pt x="449" y="147716"/>
                  </a:lnTo>
                  <a:lnTo>
                    <a:pt x="302" y="127002"/>
                  </a:lnTo>
                  <a:lnTo>
                    <a:pt x="202" y="106707"/>
                  </a:lnTo>
                  <a:lnTo>
                    <a:pt x="144" y="86994"/>
                  </a:lnTo>
                  <a:lnTo>
                    <a:pt x="445" y="68333"/>
                  </a:lnTo>
                  <a:lnTo>
                    <a:pt x="1712" y="51552"/>
                  </a:lnTo>
                  <a:lnTo>
                    <a:pt x="4208" y="36943"/>
                  </a:lnTo>
                  <a:lnTo>
                    <a:pt x="8191" y="24642"/>
                  </a:lnTo>
                  <a:lnTo>
                    <a:pt x="14071" y="14886"/>
                  </a:lnTo>
                  <a:lnTo>
                    <a:pt x="21874" y="7553"/>
                  </a:lnTo>
                  <a:lnTo>
                    <a:pt x="31012" y="2576"/>
                  </a:lnTo>
                  <a:lnTo>
                    <a:pt x="40516" y="109"/>
                  </a:lnTo>
                  <a:lnTo>
                    <a:pt x="49787" y="0"/>
                  </a:lnTo>
                  <a:lnTo>
                    <a:pt x="58618" y="1855"/>
                  </a:lnTo>
                  <a:lnTo>
                    <a:pt x="67002" y="5225"/>
                  </a:lnTo>
                  <a:lnTo>
                    <a:pt x="75003" y="9717"/>
                  </a:lnTo>
                  <a:lnTo>
                    <a:pt x="82546" y="15341"/>
                  </a:lnTo>
                  <a:lnTo>
                    <a:pt x="89400" y="22471"/>
                  </a:lnTo>
                  <a:lnTo>
                    <a:pt x="95492" y="31199"/>
                  </a:lnTo>
                  <a:lnTo>
                    <a:pt x="100738" y="41501"/>
                  </a:lnTo>
                  <a:lnTo>
                    <a:pt x="104964" y="53397"/>
                  </a:lnTo>
                  <a:lnTo>
                    <a:pt x="108173" y="66729"/>
                  </a:lnTo>
                  <a:lnTo>
                    <a:pt x="110344" y="80901"/>
                  </a:lnTo>
                  <a:lnTo>
                    <a:pt x="111361" y="95020"/>
                  </a:lnTo>
                  <a:lnTo>
                    <a:pt x="111258" y="108578"/>
                  </a:lnTo>
                  <a:lnTo>
                    <a:pt x="109885" y="121290"/>
                  </a:lnTo>
                  <a:lnTo>
                    <a:pt x="106837" y="132907"/>
                  </a:lnTo>
                  <a:lnTo>
                    <a:pt x="102048" y="143424"/>
                  </a:lnTo>
                  <a:lnTo>
                    <a:pt x="95900" y="152995"/>
                  </a:lnTo>
                  <a:lnTo>
                    <a:pt x="89018" y="161827"/>
                  </a:lnTo>
                  <a:lnTo>
                    <a:pt x="81833" y="170104"/>
                  </a:lnTo>
                  <a:lnTo>
                    <a:pt x="74400" y="177819"/>
                  </a:lnTo>
                  <a:lnTo>
                    <a:pt x="66507" y="184783"/>
                  </a:lnTo>
                  <a:lnTo>
                    <a:pt x="58064" y="190945"/>
                  </a:lnTo>
                  <a:lnTo>
                    <a:pt x="49566" y="196253"/>
                  </a:lnTo>
                  <a:lnTo>
                    <a:pt x="41172" y="201088"/>
                  </a:lnTo>
                  <a:lnTo>
                    <a:pt x="32146" y="205876"/>
                  </a:lnTo>
                  <a:lnTo>
                    <a:pt x="21057" y="211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06653" y="2684766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5" y="81583"/>
                  </a:lnTo>
                  <a:lnTo>
                    <a:pt x="177" y="95522"/>
                  </a:lnTo>
                  <a:lnTo>
                    <a:pt x="825" y="110020"/>
                  </a:lnTo>
                  <a:lnTo>
                    <a:pt x="2074" y="125182"/>
                  </a:lnTo>
                  <a:lnTo>
                    <a:pt x="3727" y="140957"/>
                  </a:lnTo>
                  <a:lnTo>
                    <a:pt x="5376" y="157232"/>
                  </a:lnTo>
                  <a:lnTo>
                    <a:pt x="6778" y="173881"/>
                  </a:lnTo>
                  <a:lnTo>
                    <a:pt x="7870" y="190638"/>
                  </a:lnTo>
                  <a:lnTo>
                    <a:pt x="8678" y="207114"/>
                  </a:lnTo>
                  <a:lnTo>
                    <a:pt x="9261" y="223120"/>
                  </a:lnTo>
                  <a:lnTo>
                    <a:pt x="9839" y="238648"/>
                  </a:lnTo>
                  <a:lnTo>
                    <a:pt x="10767" y="253768"/>
                  </a:lnTo>
                  <a:lnTo>
                    <a:pt x="12206" y="268571"/>
                  </a:lnTo>
                  <a:lnTo>
                    <a:pt x="13989" y="283141"/>
                  </a:lnTo>
                  <a:lnTo>
                    <a:pt x="15725" y="297545"/>
                  </a:lnTo>
                  <a:lnTo>
                    <a:pt x="17187" y="311832"/>
                  </a:lnTo>
                  <a:lnTo>
                    <a:pt x="18320" y="326039"/>
                  </a:lnTo>
                  <a:lnTo>
                    <a:pt x="19154" y="340191"/>
                  </a:lnTo>
                  <a:lnTo>
                    <a:pt x="19750" y="354310"/>
                  </a:lnTo>
                  <a:lnTo>
                    <a:pt x="20166" y="368572"/>
                  </a:lnTo>
                  <a:lnTo>
                    <a:pt x="20454" y="383293"/>
                  </a:lnTo>
                  <a:lnTo>
                    <a:pt x="20650" y="398602"/>
                  </a:lnTo>
                  <a:lnTo>
                    <a:pt x="20783" y="414308"/>
                  </a:lnTo>
                  <a:lnTo>
                    <a:pt x="20873" y="430005"/>
                  </a:lnTo>
                  <a:lnTo>
                    <a:pt x="20939" y="445443"/>
                  </a:lnTo>
                  <a:lnTo>
                    <a:pt x="21182" y="460342"/>
                  </a:lnTo>
                  <a:lnTo>
                    <a:pt x="22115" y="475976"/>
                  </a:lnTo>
                  <a:lnTo>
                    <a:pt x="24939" y="495951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0352" y="2979564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0" y="0"/>
                  </a:moveTo>
                  <a:lnTo>
                    <a:pt x="3000" y="11735"/>
                  </a:lnTo>
                  <a:lnTo>
                    <a:pt x="6423" y="22864"/>
                  </a:lnTo>
                  <a:lnTo>
                    <a:pt x="10624" y="34463"/>
                  </a:lnTo>
                  <a:lnTo>
                    <a:pt x="15697" y="46624"/>
                  </a:lnTo>
                  <a:lnTo>
                    <a:pt x="21827" y="59284"/>
                  </a:lnTo>
                  <a:lnTo>
                    <a:pt x="29006" y="72336"/>
                  </a:lnTo>
                  <a:lnTo>
                    <a:pt x="36921" y="85515"/>
                  </a:lnTo>
                  <a:lnTo>
                    <a:pt x="45067" y="98432"/>
                  </a:lnTo>
                  <a:lnTo>
                    <a:pt x="53129" y="110894"/>
                  </a:lnTo>
                  <a:lnTo>
                    <a:pt x="60828" y="122887"/>
                  </a:lnTo>
                  <a:lnTo>
                    <a:pt x="67845" y="134480"/>
                  </a:lnTo>
                  <a:lnTo>
                    <a:pt x="74083" y="145758"/>
                  </a:lnTo>
                  <a:lnTo>
                    <a:pt x="79781" y="156639"/>
                  </a:lnTo>
                  <a:lnTo>
                    <a:pt x="85383" y="166879"/>
                  </a:lnTo>
                  <a:lnTo>
                    <a:pt x="91148" y="176391"/>
                  </a:lnTo>
                  <a:lnTo>
                    <a:pt x="96859" y="184942"/>
                  </a:lnTo>
                  <a:lnTo>
                    <a:pt x="102465" y="192921"/>
                  </a:lnTo>
                  <a:lnTo>
                    <a:pt x="108466" y="201026"/>
                  </a:lnTo>
                  <a:lnTo>
                    <a:pt x="11581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90880" y="2969036"/>
              <a:ext cx="200043" cy="631711"/>
            </a:xfrm>
            <a:custGeom>
              <a:avLst/>
              <a:gdLst/>
              <a:ahLst/>
              <a:cxnLst/>
              <a:rect l="0" t="0" r="0" b="0"/>
              <a:pathLst>
                <a:path w="200043" h="631711">
                  <a:moveTo>
                    <a:pt x="200042" y="0"/>
                  </a:moveTo>
                  <a:lnTo>
                    <a:pt x="194175" y="8868"/>
                  </a:lnTo>
                  <a:lnTo>
                    <a:pt x="188610" y="17855"/>
                  </a:lnTo>
                  <a:lnTo>
                    <a:pt x="182816" y="27846"/>
                  </a:lnTo>
                  <a:lnTo>
                    <a:pt x="176908" y="38654"/>
                  </a:lnTo>
                  <a:lnTo>
                    <a:pt x="171226" y="49817"/>
                  </a:lnTo>
                  <a:lnTo>
                    <a:pt x="165947" y="61027"/>
                  </a:lnTo>
                  <a:lnTo>
                    <a:pt x="160924" y="72312"/>
                  </a:lnTo>
                  <a:lnTo>
                    <a:pt x="155789" y="83944"/>
                  </a:lnTo>
                  <a:lnTo>
                    <a:pt x="150338" y="96059"/>
                  </a:lnTo>
                  <a:lnTo>
                    <a:pt x="144695" y="108482"/>
                  </a:lnTo>
                  <a:lnTo>
                    <a:pt x="139206" y="120827"/>
                  </a:lnTo>
                  <a:lnTo>
                    <a:pt x="134063" y="132880"/>
                  </a:lnTo>
                  <a:lnTo>
                    <a:pt x="129135" y="144753"/>
                  </a:lnTo>
                  <a:lnTo>
                    <a:pt x="124066" y="156792"/>
                  </a:lnTo>
                  <a:lnTo>
                    <a:pt x="118656" y="169193"/>
                  </a:lnTo>
                  <a:lnTo>
                    <a:pt x="112870" y="182150"/>
                  </a:lnTo>
                  <a:lnTo>
                    <a:pt x="106754" y="195919"/>
                  </a:lnTo>
                  <a:lnTo>
                    <a:pt x="100381" y="210559"/>
                  </a:lnTo>
                  <a:lnTo>
                    <a:pt x="93983" y="225968"/>
                  </a:lnTo>
                  <a:lnTo>
                    <a:pt x="87920" y="241991"/>
                  </a:lnTo>
                  <a:lnTo>
                    <a:pt x="82359" y="258476"/>
                  </a:lnTo>
                  <a:lnTo>
                    <a:pt x="77136" y="275461"/>
                  </a:lnTo>
                  <a:lnTo>
                    <a:pt x="71861" y="293154"/>
                  </a:lnTo>
                  <a:lnTo>
                    <a:pt x="66309" y="311614"/>
                  </a:lnTo>
                  <a:lnTo>
                    <a:pt x="60428" y="330757"/>
                  </a:lnTo>
                  <a:lnTo>
                    <a:pt x="54244" y="350446"/>
                  </a:lnTo>
                  <a:lnTo>
                    <a:pt x="47828" y="370550"/>
                  </a:lnTo>
                  <a:lnTo>
                    <a:pt x="41399" y="391119"/>
                  </a:lnTo>
                  <a:lnTo>
                    <a:pt x="35317" y="412373"/>
                  </a:lnTo>
                  <a:lnTo>
                    <a:pt x="29748" y="434372"/>
                  </a:lnTo>
                  <a:lnTo>
                    <a:pt x="24688" y="456875"/>
                  </a:lnTo>
                  <a:lnTo>
                    <a:pt x="20056" y="479441"/>
                  </a:lnTo>
                  <a:lnTo>
                    <a:pt x="15758" y="501797"/>
                  </a:lnTo>
                  <a:lnTo>
                    <a:pt x="11870" y="523539"/>
                  </a:lnTo>
                  <a:lnTo>
                    <a:pt x="8632" y="544065"/>
                  </a:lnTo>
                  <a:lnTo>
                    <a:pt x="6118" y="563148"/>
                  </a:lnTo>
                  <a:lnTo>
                    <a:pt x="4256" y="580305"/>
                  </a:lnTo>
                  <a:lnTo>
                    <a:pt x="2722" y="596310"/>
                  </a:lnTo>
                  <a:lnTo>
                    <a:pt x="1380" y="612568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107746" y="3666022"/>
            <a:ext cx="1788420" cy="966517"/>
            <a:chOff x="5107746" y="3666022"/>
            <a:chExt cx="1788420" cy="966517"/>
          </a:xfrm>
        </p:grpSpPr>
        <p:sp>
          <p:nvSpPr>
            <p:cNvPr id="32" name="Freeform 31"/>
            <p:cNvSpPr/>
            <p:nvPr/>
          </p:nvSpPr>
          <p:spPr>
            <a:xfrm>
              <a:off x="5190549" y="3788155"/>
              <a:ext cx="176136" cy="423245"/>
            </a:xfrm>
            <a:custGeom>
              <a:avLst/>
              <a:gdLst/>
              <a:ahLst/>
              <a:cxnLst/>
              <a:rect l="0" t="0" r="0" b="0"/>
              <a:pathLst>
                <a:path w="176136" h="423245">
                  <a:moveTo>
                    <a:pt x="52642" y="23161"/>
                  </a:moveTo>
                  <a:lnTo>
                    <a:pt x="58577" y="17360"/>
                  </a:lnTo>
                  <a:lnTo>
                    <a:pt x="64782" y="12436"/>
                  </a:lnTo>
                  <a:lnTo>
                    <a:pt x="71878" y="7943"/>
                  </a:lnTo>
                  <a:lnTo>
                    <a:pt x="79818" y="4068"/>
                  </a:lnTo>
                  <a:lnTo>
                    <a:pt x="88464" y="1351"/>
                  </a:lnTo>
                  <a:lnTo>
                    <a:pt x="97658" y="0"/>
                  </a:lnTo>
                  <a:lnTo>
                    <a:pt x="107258" y="71"/>
                  </a:lnTo>
                  <a:lnTo>
                    <a:pt x="117148" y="1637"/>
                  </a:lnTo>
                  <a:lnTo>
                    <a:pt x="127232" y="4585"/>
                  </a:lnTo>
                  <a:lnTo>
                    <a:pt x="137119" y="8834"/>
                  </a:lnTo>
                  <a:lnTo>
                    <a:pt x="146151" y="14428"/>
                  </a:lnTo>
                  <a:lnTo>
                    <a:pt x="154036" y="21270"/>
                  </a:lnTo>
                  <a:lnTo>
                    <a:pt x="160651" y="29474"/>
                  </a:lnTo>
                  <a:lnTo>
                    <a:pt x="165878" y="39415"/>
                  </a:lnTo>
                  <a:lnTo>
                    <a:pt x="169796" y="51133"/>
                  </a:lnTo>
                  <a:lnTo>
                    <a:pt x="172463" y="64069"/>
                  </a:lnTo>
                  <a:lnTo>
                    <a:pt x="173820" y="77283"/>
                  </a:lnTo>
                  <a:lnTo>
                    <a:pt x="173954" y="90204"/>
                  </a:lnTo>
                  <a:lnTo>
                    <a:pt x="172911" y="102640"/>
                  </a:lnTo>
                  <a:lnTo>
                    <a:pt x="170617" y="114597"/>
                  </a:lnTo>
                  <a:lnTo>
                    <a:pt x="167148" y="126151"/>
                  </a:lnTo>
                  <a:lnTo>
                    <a:pt x="162701" y="137233"/>
                  </a:lnTo>
                  <a:lnTo>
                    <a:pt x="157500" y="147616"/>
                  </a:lnTo>
                  <a:lnTo>
                    <a:pt x="151739" y="157231"/>
                  </a:lnTo>
                  <a:lnTo>
                    <a:pt x="145414" y="165995"/>
                  </a:lnTo>
                  <a:lnTo>
                    <a:pt x="138337" y="173738"/>
                  </a:lnTo>
                  <a:lnTo>
                    <a:pt x="130538" y="180474"/>
                  </a:lnTo>
                  <a:lnTo>
                    <a:pt x="124705" y="186673"/>
                  </a:lnTo>
                  <a:lnTo>
                    <a:pt x="123931" y="192498"/>
                  </a:lnTo>
                  <a:lnTo>
                    <a:pt x="126846" y="197612"/>
                  </a:lnTo>
                  <a:lnTo>
                    <a:pt x="131802" y="202501"/>
                  </a:lnTo>
                  <a:lnTo>
                    <a:pt x="137806" y="207596"/>
                  </a:lnTo>
                  <a:lnTo>
                    <a:pt x="144331" y="213067"/>
                  </a:lnTo>
                  <a:lnTo>
                    <a:pt x="151104" y="218927"/>
                  </a:lnTo>
                  <a:lnTo>
                    <a:pt x="157665" y="225446"/>
                  </a:lnTo>
                  <a:lnTo>
                    <a:pt x="163335" y="233165"/>
                  </a:lnTo>
                  <a:lnTo>
                    <a:pt x="167823" y="242276"/>
                  </a:lnTo>
                  <a:lnTo>
                    <a:pt x="171181" y="252661"/>
                  </a:lnTo>
                  <a:lnTo>
                    <a:pt x="173602" y="264080"/>
                  </a:lnTo>
                  <a:lnTo>
                    <a:pt x="175298" y="276279"/>
                  </a:lnTo>
                  <a:lnTo>
                    <a:pt x="176135" y="289046"/>
                  </a:lnTo>
                  <a:lnTo>
                    <a:pt x="175649" y="302215"/>
                  </a:lnTo>
                  <a:lnTo>
                    <a:pt x="173688" y="315653"/>
                  </a:lnTo>
                  <a:lnTo>
                    <a:pt x="170236" y="328946"/>
                  </a:lnTo>
                  <a:lnTo>
                    <a:pt x="165246" y="341419"/>
                  </a:lnTo>
                  <a:lnTo>
                    <a:pt x="158846" y="352769"/>
                  </a:lnTo>
                  <a:lnTo>
                    <a:pt x="151124" y="363035"/>
                  </a:lnTo>
                  <a:lnTo>
                    <a:pt x="142046" y="372400"/>
                  </a:lnTo>
                  <a:lnTo>
                    <a:pt x="131719" y="381067"/>
                  </a:lnTo>
                  <a:lnTo>
                    <a:pt x="120362" y="389060"/>
                  </a:lnTo>
                  <a:lnTo>
                    <a:pt x="108215" y="396216"/>
                  </a:lnTo>
                  <a:lnTo>
                    <a:pt x="95490" y="402512"/>
                  </a:lnTo>
                  <a:lnTo>
                    <a:pt x="82353" y="407894"/>
                  </a:lnTo>
                  <a:lnTo>
                    <a:pt x="68928" y="412212"/>
                  </a:lnTo>
                  <a:lnTo>
                    <a:pt x="55323" y="415486"/>
                  </a:lnTo>
                  <a:lnTo>
                    <a:pt x="42207" y="417876"/>
                  </a:lnTo>
                  <a:lnTo>
                    <a:pt x="29526" y="419830"/>
                  </a:lnTo>
                  <a:lnTo>
                    <a:pt x="16167" y="421520"/>
                  </a:lnTo>
                  <a:lnTo>
                    <a:pt x="0" y="423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07746" y="3666022"/>
              <a:ext cx="436411" cy="610488"/>
            </a:xfrm>
            <a:custGeom>
              <a:avLst/>
              <a:gdLst/>
              <a:ahLst/>
              <a:cxnLst/>
              <a:rect l="0" t="0" r="0" b="0"/>
              <a:pathLst>
                <a:path w="436411" h="610488">
                  <a:moveTo>
                    <a:pt x="356544" y="18952"/>
                  </a:moveTo>
                  <a:lnTo>
                    <a:pt x="347676" y="13218"/>
                  </a:lnTo>
                  <a:lnTo>
                    <a:pt x="338689" y="8934"/>
                  </a:lnTo>
                  <a:lnTo>
                    <a:pt x="328693" y="5728"/>
                  </a:lnTo>
                  <a:lnTo>
                    <a:pt x="317713" y="3367"/>
                  </a:lnTo>
                  <a:lnTo>
                    <a:pt x="305901" y="1669"/>
                  </a:lnTo>
                  <a:lnTo>
                    <a:pt x="293443" y="483"/>
                  </a:lnTo>
                  <a:lnTo>
                    <a:pt x="280506" y="0"/>
                  </a:lnTo>
                  <a:lnTo>
                    <a:pt x="267224" y="729"/>
                  </a:lnTo>
                  <a:lnTo>
                    <a:pt x="253706" y="2844"/>
                  </a:lnTo>
                  <a:lnTo>
                    <a:pt x="240191" y="6060"/>
                  </a:lnTo>
                  <a:lnTo>
                    <a:pt x="227038" y="9829"/>
                  </a:lnTo>
                  <a:lnTo>
                    <a:pt x="214416" y="13774"/>
                  </a:lnTo>
                  <a:lnTo>
                    <a:pt x="202483" y="17879"/>
                  </a:lnTo>
                  <a:lnTo>
                    <a:pt x="191461" y="22386"/>
                  </a:lnTo>
                  <a:lnTo>
                    <a:pt x="181380" y="27416"/>
                  </a:lnTo>
                  <a:lnTo>
                    <a:pt x="172118" y="32946"/>
                  </a:lnTo>
                  <a:lnTo>
                    <a:pt x="163503" y="38890"/>
                  </a:lnTo>
                  <a:lnTo>
                    <a:pt x="155360" y="45161"/>
                  </a:lnTo>
                  <a:lnTo>
                    <a:pt x="147227" y="52001"/>
                  </a:lnTo>
                  <a:lnTo>
                    <a:pt x="138388" y="59957"/>
                  </a:lnTo>
                  <a:lnTo>
                    <a:pt x="128515" y="69228"/>
                  </a:lnTo>
                  <a:lnTo>
                    <a:pt x="117951" y="79386"/>
                  </a:lnTo>
                  <a:lnTo>
                    <a:pt x="107474" y="89591"/>
                  </a:lnTo>
                  <a:lnTo>
                    <a:pt x="97546" y="99345"/>
                  </a:lnTo>
                  <a:lnTo>
                    <a:pt x="88442" y="108672"/>
                  </a:lnTo>
                  <a:lnTo>
                    <a:pt x="80407" y="117921"/>
                  </a:lnTo>
                  <a:lnTo>
                    <a:pt x="73452" y="127327"/>
                  </a:lnTo>
                  <a:lnTo>
                    <a:pt x="67427" y="136966"/>
                  </a:lnTo>
                  <a:lnTo>
                    <a:pt x="62131" y="146831"/>
                  </a:lnTo>
                  <a:lnTo>
                    <a:pt x="57376" y="156881"/>
                  </a:lnTo>
                  <a:lnTo>
                    <a:pt x="53010" y="167074"/>
                  </a:lnTo>
                  <a:lnTo>
                    <a:pt x="48915" y="177370"/>
                  </a:lnTo>
                  <a:lnTo>
                    <a:pt x="45010" y="187739"/>
                  </a:lnTo>
                  <a:lnTo>
                    <a:pt x="41233" y="198159"/>
                  </a:lnTo>
                  <a:lnTo>
                    <a:pt x="37544" y="208615"/>
                  </a:lnTo>
                  <a:lnTo>
                    <a:pt x="33914" y="219094"/>
                  </a:lnTo>
                  <a:lnTo>
                    <a:pt x="30323" y="229589"/>
                  </a:lnTo>
                  <a:lnTo>
                    <a:pt x="26759" y="240095"/>
                  </a:lnTo>
                  <a:lnTo>
                    <a:pt x="23214" y="250618"/>
                  </a:lnTo>
                  <a:lnTo>
                    <a:pt x="19680" y="261482"/>
                  </a:lnTo>
                  <a:lnTo>
                    <a:pt x="16154" y="273301"/>
                  </a:lnTo>
                  <a:lnTo>
                    <a:pt x="12639" y="286332"/>
                  </a:lnTo>
                  <a:lnTo>
                    <a:pt x="9295" y="300508"/>
                  </a:lnTo>
                  <a:lnTo>
                    <a:pt x="6429" y="315628"/>
                  </a:lnTo>
                  <a:lnTo>
                    <a:pt x="4169" y="331467"/>
                  </a:lnTo>
                  <a:lnTo>
                    <a:pt x="2483" y="347831"/>
                  </a:lnTo>
                  <a:lnTo>
                    <a:pt x="1269" y="364568"/>
                  </a:lnTo>
                  <a:lnTo>
                    <a:pt x="419" y="381563"/>
                  </a:lnTo>
                  <a:lnTo>
                    <a:pt x="0" y="398738"/>
                  </a:lnTo>
                  <a:lnTo>
                    <a:pt x="243" y="416035"/>
                  </a:lnTo>
                  <a:lnTo>
                    <a:pt x="1226" y="433404"/>
                  </a:lnTo>
                  <a:lnTo>
                    <a:pt x="3037" y="450493"/>
                  </a:lnTo>
                  <a:lnTo>
                    <a:pt x="5857" y="466668"/>
                  </a:lnTo>
                  <a:lnTo>
                    <a:pt x="9681" y="481659"/>
                  </a:lnTo>
                  <a:lnTo>
                    <a:pt x="14369" y="495522"/>
                  </a:lnTo>
                  <a:lnTo>
                    <a:pt x="19732" y="508453"/>
                  </a:lnTo>
                  <a:lnTo>
                    <a:pt x="25601" y="520673"/>
                  </a:lnTo>
                  <a:lnTo>
                    <a:pt x="31999" y="532374"/>
                  </a:lnTo>
                  <a:lnTo>
                    <a:pt x="39124" y="543706"/>
                  </a:lnTo>
                  <a:lnTo>
                    <a:pt x="47029" y="554772"/>
                  </a:lnTo>
                  <a:lnTo>
                    <a:pt x="55626" y="565324"/>
                  </a:lnTo>
                  <a:lnTo>
                    <a:pt x="64775" y="574805"/>
                  </a:lnTo>
                  <a:lnTo>
                    <a:pt x="74338" y="582994"/>
                  </a:lnTo>
                  <a:lnTo>
                    <a:pt x="84201" y="589984"/>
                  </a:lnTo>
                  <a:lnTo>
                    <a:pt x="94274" y="595994"/>
                  </a:lnTo>
                  <a:lnTo>
                    <a:pt x="104502" y="601252"/>
                  </a:lnTo>
                  <a:lnTo>
                    <a:pt x="115168" y="605632"/>
                  </a:lnTo>
                  <a:lnTo>
                    <a:pt x="126853" y="608677"/>
                  </a:lnTo>
                  <a:lnTo>
                    <a:pt x="139793" y="610246"/>
                  </a:lnTo>
                  <a:lnTo>
                    <a:pt x="153909" y="610487"/>
                  </a:lnTo>
                  <a:lnTo>
                    <a:pt x="168989" y="609661"/>
                  </a:lnTo>
                  <a:lnTo>
                    <a:pt x="184798" y="608027"/>
                  </a:lnTo>
                  <a:lnTo>
                    <a:pt x="200970" y="605643"/>
                  </a:lnTo>
                  <a:lnTo>
                    <a:pt x="217047" y="602372"/>
                  </a:lnTo>
                  <a:lnTo>
                    <a:pt x="232778" y="598208"/>
                  </a:lnTo>
                  <a:lnTo>
                    <a:pt x="247949" y="593107"/>
                  </a:lnTo>
                  <a:lnTo>
                    <a:pt x="262297" y="586927"/>
                  </a:lnTo>
                  <a:lnTo>
                    <a:pt x="275759" y="579697"/>
                  </a:lnTo>
                  <a:lnTo>
                    <a:pt x="288275" y="571739"/>
                  </a:lnTo>
                  <a:lnTo>
                    <a:pt x="299697" y="563560"/>
                  </a:lnTo>
                  <a:lnTo>
                    <a:pt x="310050" y="555460"/>
                  </a:lnTo>
                  <a:lnTo>
                    <a:pt x="319495" y="547225"/>
                  </a:lnTo>
                  <a:lnTo>
                    <a:pt x="328235" y="538252"/>
                  </a:lnTo>
                  <a:lnTo>
                    <a:pt x="336452" y="528244"/>
                  </a:lnTo>
                  <a:lnTo>
                    <a:pt x="344295" y="517064"/>
                  </a:lnTo>
                  <a:lnTo>
                    <a:pt x="351875" y="504569"/>
                  </a:lnTo>
                  <a:lnTo>
                    <a:pt x="359275" y="490828"/>
                  </a:lnTo>
                  <a:lnTo>
                    <a:pt x="366550" y="476210"/>
                  </a:lnTo>
                  <a:lnTo>
                    <a:pt x="373742" y="461260"/>
                  </a:lnTo>
                  <a:lnTo>
                    <a:pt x="380877" y="446315"/>
                  </a:lnTo>
                  <a:lnTo>
                    <a:pt x="387973" y="431351"/>
                  </a:lnTo>
                  <a:lnTo>
                    <a:pt x="395044" y="416085"/>
                  </a:lnTo>
                  <a:lnTo>
                    <a:pt x="402093" y="400365"/>
                  </a:lnTo>
                  <a:lnTo>
                    <a:pt x="408962" y="384026"/>
                  </a:lnTo>
                  <a:lnTo>
                    <a:pt x="415349" y="366833"/>
                  </a:lnTo>
                  <a:lnTo>
                    <a:pt x="421120" y="348745"/>
                  </a:lnTo>
                  <a:lnTo>
                    <a:pt x="426148" y="330037"/>
                  </a:lnTo>
                  <a:lnTo>
                    <a:pt x="430226" y="311179"/>
                  </a:lnTo>
                  <a:lnTo>
                    <a:pt x="433335" y="292459"/>
                  </a:lnTo>
                  <a:lnTo>
                    <a:pt x="435439" y="273975"/>
                  </a:lnTo>
                  <a:lnTo>
                    <a:pt x="436410" y="255724"/>
                  </a:lnTo>
                  <a:lnTo>
                    <a:pt x="436287" y="237669"/>
                  </a:lnTo>
                  <a:lnTo>
                    <a:pt x="435239" y="219764"/>
                  </a:lnTo>
                  <a:lnTo>
                    <a:pt x="433474" y="201969"/>
                  </a:lnTo>
                  <a:lnTo>
                    <a:pt x="431173" y="184265"/>
                  </a:lnTo>
                  <a:lnTo>
                    <a:pt x="428325" y="167121"/>
                  </a:lnTo>
                  <a:lnTo>
                    <a:pt x="424735" y="151440"/>
                  </a:lnTo>
                  <a:lnTo>
                    <a:pt x="420353" y="137595"/>
                  </a:lnTo>
                  <a:lnTo>
                    <a:pt x="415105" y="125316"/>
                  </a:lnTo>
                  <a:lnTo>
                    <a:pt x="408826" y="113986"/>
                  </a:lnTo>
                  <a:lnTo>
                    <a:pt x="401524" y="103146"/>
                  </a:lnTo>
                  <a:lnTo>
                    <a:pt x="393349" y="92863"/>
                  </a:lnTo>
                  <a:lnTo>
                    <a:pt x="384491" y="83622"/>
                  </a:lnTo>
                  <a:lnTo>
                    <a:pt x="375122" y="75623"/>
                  </a:lnTo>
                  <a:lnTo>
                    <a:pt x="365221" y="68775"/>
                  </a:lnTo>
                  <a:lnTo>
                    <a:pt x="354590" y="62866"/>
                  </a:lnTo>
                  <a:lnTo>
                    <a:pt x="343192" y="57675"/>
                  </a:lnTo>
                  <a:lnTo>
                    <a:pt x="331533" y="53157"/>
                  </a:lnTo>
                  <a:lnTo>
                    <a:pt x="319325" y="49005"/>
                  </a:lnTo>
                  <a:lnTo>
                    <a:pt x="304379" y="44849"/>
                  </a:lnTo>
                  <a:lnTo>
                    <a:pt x="282844" y="40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28618" y="3853430"/>
              <a:ext cx="262713" cy="431669"/>
            </a:xfrm>
            <a:custGeom>
              <a:avLst/>
              <a:gdLst/>
              <a:ahLst/>
              <a:cxnLst/>
              <a:rect l="0" t="0" r="0" b="0"/>
              <a:pathLst>
                <a:path w="262713" h="431669">
                  <a:moveTo>
                    <a:pt x="235755" y="0"/>
                  </a:moveTo>
                  <a:lnTo>
                    <a:pt x="221019" y="67"/>
                  </a:lnTo>
                  <a:lnTo>
                    <a:pt x="206468" y="707"/>
                  </a:lnTo>
                  <a:lnTo>
                    <a:pt x="190682" y="2004"/>
                  </a:lnTo>
                  <a:lnTo>
                    <a:pt x="173966" y="3863"/>
                  </a:lnTo>
                  <a:lnTo>
                    <a:pt x="157122" y="6180"/>
                  </a:lnTo>
                  <a:lnTo>
                    <a:pt x="140646" y="8851"/>
                  </a:lnTo>
                  <a:lnTo>
                    <a:pt x="124857" y="11947"/>
                  </a:lnTo>
                  <a:lnTo>
                    <a:pt x="110034" y="15702"/>
                  </a:lnTo>
                  <a:lnTo>
                    <a:pt x="96220" y="20195"/>
                  </a:lnTo>
                  <a:lnTo>
                    <a:pt x="83285" y="25518"/>
                  </a:lnTo>
                  <a:lnTo>
                    <a:pt x="71043" y="31847"/>
                  </a:lnTo>
                  <a:lnTo>
                    <a:pt x="59323" y="39177"/>
                  </a:lnTo>
                  <a:lnTo>
                    <a:pt x="48144" y="47201"/>
                  </a:lnTo>
                  <a:lnTo>
                    <a:pt x="37701" y="55426"/>
                  </a:lnTo>
                  <a:lnTo>
                    <a:pt x="28054" y="63556"/>
                  </a:lnTo>
                  <a:lnTo>
                    <a:pt x="19439" y="71810"/>
                  </a:lnTo>
                  <a:lnTo>
                    <a:pt x="12331" y="80797"/>
                  </a:lnTo>
                  <a:lnTo>
                    <a:pt x="6853" y="90804"/>
                  </a:lnTo>
                  <a:lnTo>
                    <a:pt x="2989" y="101645"/>
                  </a:lnTo>
                  <a:lnTo>
                    <a:pt x="754" y="112848"/>
                  </a:lnTo>
                  <a:lnTo>
                    <a:pt x="0" y="124084"/>
                  </a:lnTo>
                  <a:lnTo>
                    <a:pt x="779" y="135053"/>
                  </a:lnTo>
                  <a:lnTo>
                    <a:pt x="3421" y="145411"/>
                  </a:lnTo>
                  <a:lnTo>
                    <a:pt x="7942" y="155031"/>
                  </a:lnTo>
                  <a:lnTo>
                    <a:pt x="14249" y="163641"/>
                  </a:lnTo>
                  <a:lnTo>
                    <a:pt x="22302" y="170753"/>
                  </a:lnTo>
                  <a:lnTo>
                    <a:pt x="31908" y="176242"/>
                  </a:lnTo>
                  <a:lnTo>
                    <a:pt x="42935" y="180284"/>
                  </a:lnTo>
                  <a:lnTo>
                    <a:pt x="55384" y="183172"/>
                  </a:lnTo>
                  <a:lnTo>
                    <a:pt x="69124" y="185197"/>
                  </a:lnTo>
                  <a:lnTo>
                    <a:pt x="83755" y="186764"/>
                  </a:lnTo>
                  <a:lnTo>
                    <a:pt x="98721" y="188365"/>
                  </a:lnTo>
                  <a:lnTo>
                    <a:pt x="113671" y="190265"/>
                  </a:lnTo>
                  <a:lnTo>
                    <a:pt x="128300" y="192527"/>
                  </a:lnTo>
                  <a:lnTo>
                    <a:pt x="142278" y="195118"/>
                  </a:lnTo>
                  <a:lnTo>
                    <a:pt x="155489" y="197976"/>
                  </a:lnTo>
                  <a:lnTo>
                    <a:pt x="167834" y="201200"/>
                  </a:lnTo>
                  <a:lnTo>
                    <a:pt x="179141" y="205040"/>
                  </a:lnTo>
                  <a:lnTo>
                    <a:pt x="189417" y="209591"/>
                  </a:lnTo>
                  <a:lnTo>
                    <a:pt x="198811" y="214953"/>
                  </a:lnTo>
                  <a:lnTo>
                    <a:pt x="207516" y="221308"/>
                  </a:lnTo>
                  <a:lnTo>
                    <a:pt x="215705" y="228659"/>
                  </a:lnTo>
                  <a:lnTo>
                    <a:pt x="223359" y="236868"/>
                  </a:lnTo>
                  <a:lnTo>
                    <a:pt x="230281" y="245749"/>
                  </a:lnTo>
                  <a:lnTo>
                    <a:pt x="236421" y="255128"/>
                  </a:lnTo>
                  <a:lnTo>
                    <a:pt x="241867" y="264866"/>
                  </a:lnTo>
                  <a:lnTo>
                    <a:pt x="246758" y="274855"/>
                  </a:lnTo>
                  <a:lnTo>
                    <a:pt x="251230" y="285022"/>
                  </a:lnTo>
                  <a:lnTo>
                    <a:pt x="255234" y="295477"/>
                  </a:lnTo>
                  <a:lnTo>
                    <a:pt x="258552" y="306488"/>
                  </a:lnTo>
                  <a:lnTo>
                    <a:pt x="261108" y="318154"/>
                  </a:lnTo>
                  <a:lnTo>
                    <a:pt x="262655" y="330261"/>
                  </a:lnTo>
                  <a:lnTo>
                    <a:pt x="262712" y="342387"/>
                  </a:lnTo>
                  <a:lnTo>
                    <a:pt x="261149" y="354280"/>
                  </a:lnTo>
                  <a:lnTo>
                    <a:pt x="257980" y="365707"/>
                  </a:lnTo>
                  <a:lnTo>
                    <a:pt x="253186" y="376380"/>
                  </a:lnTo>
                  <a:lnTo>
                    <a:pt x="246920" y="386218"/>
                  </a:lnTo>
                  <a:lnTo>
                    <a:pt x="239290" y="395147"/>
                  </a:lnTo>
                  <a:lnTo>
                    <a:pt x="230274" y="403006"/>
                  </a:lnTo>
                  <a:lnTo>
                    <a:pt x="219989" y="409809"/>
                  </a:lnTo>
                  <a:lnTo>
                    <a:pt x="208661" y="415548"/>
                  </a:lnTo>
                  <a:lnTo>
                    <a:pt x="196533" y="420114"/>
                  </a:lnTo>
                  <a:lnTo>
                    <a:pt x="183816" y="423553"/>
                  </a:lnTo>
                  <a:lnTo>
                    <a:pt x="170514" y="425880"/>
                  </a:lnTo>
                  <a:lnTo>
                    <a:pt x="156447" y="427002"/>
                  </a:lnTo>
                  <a:lnTo>
                    <a:pt x="141583" y="426988"/>
                  </a:lnTo>
                  <a:lnTo>
                    <a:pt x="126347" y="426354"/>
                  </a:lnTo>
                  <a:lnTo>
                    <a:pt x="111499" y="425930"/>
                  </a:lnTo>
                  <a:lnTo>
                    <a:pt x="97452" y="426166"/>
                  </a:lnTo>
                  <a:lnTo>
                    <a:pt x="84708" y="426996"/>
                  </a:lnTo>
                  <a:lnTo>
                    <a:pt x="72773" y="428100"/>
                  </a:lnTo>
                  <a:lnTo>
                    <a:pt x="60606" y="429584"/>
                  </a:lnTo>
                  <a:lnTo>
                    <a:pt x="4624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80186" y="413769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21"/>
                  </a:lnTo>
                  <a:lnTo>
                    <a:pt x="0" y="85030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01243" y="39797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0618" y="4118171"/>
              <a:ext cx="176380" cy="177456"/>
            </a:xfrm>
            <a:custGeom>
              <a:avLst/>
              <a:gdLst/>
              <a:ahLst/>
              <a:cxnLst/>
              <a:rect l="0" t="0" r="0" b="0"/>
              <a:pathLst>
                <a:path w="176380" h="177456">
                  <a:moveTo>
                    <a:pt x="4325" y="72171"/>
                  </a:moveTo>
                  <a:lnTo>
                    <a:pt x="7192" y="83906"/>
                  </a:lnTo>
                  <a:lnTo>
                    <a:pt x="9334" y="95035"/>
                  </a:lnTo>
                  <a:lnTo>
                    <a:pt x="10911" y="106530"/>
                  </a:lnTo>
                  <a:lnTo>
                    <a:pt x="11162" y="114886"/>
                  </a:lnTo>
                  <a:lnTo>
                    <a:pt x="9785" y="115894"/>
                  </a:lnTo>
                  <a:lnTo>
                    <a:pt x="8228" y="111346"/>
                  </a:lnTo>
                  <a:lnTo>
                    <a:pt x="6836" y="103306"/>
                  </a:lnTo>
                  <a:lnTo>
                    <a:pt x="5322" y="93098"/>
                  </a:lnTo>
                  <a:lnTo>
                    <a:pt x="3483" y="81531"/>
                  </a:lnTo>
                  <a:lnTo>
                    <a:pt x="1600" y="69269"/>
                  </a:lnTo>
                  <a:lnTo>
                    <a:pt x="328" y="56926"/>
                  </a:lnTo>
                  <a:lnTo>
                    <a:pt x="0" y="44833"/>
                  </a:lnTo>
                  <a:lnTo>
                    <a:pt x="783" y="33246"/>
                  </a:lnTo>
                  <a:lnTo>
                    <a:pt x="2837" y="22454"/>
                  </a:lnTo>
                  <a:lnTo>
                    <a:pt x="6138" y="12554"/>
                  </a:lnTo>
                  <a:lnTo>
                    <a:pt x="11334" y="4572"/>
                  </a:lnTo>
                  <a:lnTo>
                    <a:pt x="18426" y="331"/>
                  </a:lnTo>
                  <a:lnTo>
                    <a:pt x="25758" y="0"/>
                  </a:lnTo>
                  <a:lnTo>
                    <a:pt x="32893" y="2476"/>
                  </a:lnTo>
                  <a:lnTo>
                    <a:pt x="39880" y="6716"/>
                  </a:lnTo>
                  <a:lnTo>
                    <a:pt x="46643" y="12189"/>
                  </a:lnTo>
                  <a:lnTo>
                    <a:pt x="52922" y="18781"/>
                  </a:lnTo>
                  <a:lnTo>
                    <a:pt x="58609" y="26377"/>
                  </a:lnTo>
                  <a:lnTo>
                    <a:pt x="63741" y="34959"/>
                  </a:lnTo>
                  <a:lnTo>
                    <a:pt x="68418" y="44641"/>
                  </a:lnTo>
                  <a:lnTo>
                    <a:pt x="72727" y="55273"/>
                  </a:lnTo>
                  <a:lnTo>
                    <a:pt x="76023" y="62776"/>
                  </a:lnTo>
                  <a:lnTo>
                    <a:pt x="77658" y="62685"/>
                  </a:lnTo>
                  <a:lnTo>
                    <a:pt x="78627" y="57374"/>
                  </a:lnTo>
                  <a:lnTo>
                    <a:pt x="80090" y="49318"/>
                  </a:lnTo>
                  <a:lnTo>
                    <a:pt x="82587" y="39922"/>
                  </a:lnTo>
                  <a:lnTo>
                    <a:pt x="86339" y="30224"/>
                  </a:lnTo>
                  <a:lnTo>
                    <a:pt x="91501" y="21183"/>
                  </a:lnTo>
                  <a:lnTo>
                    <a:pt x="97993" y="13241"/>
                  </a:lnTo>
                  <a:lnTo>
                    <a:pt x="105430" y="7064"/>
                  </a:lnTo>
                  <a:lnTo>
                    <a:pt x="113247" y="3713"/>
                  </a:lnTo>
                  <a:lnTo>
                    <a:pt x="121086" y="3495"/>
                  </a:lnTo>
                  <a:lnTo>
                    <a:pt x="128633" y="6092"/>
                  </a:lnTo>
                  <a:lnTo>
                    <a:pt x="135547" y="10948"/>
                  </a:lnTo>
                  <a:lnTo>
                    <a:pt x="141714" y="17504"/>
                  </a:lnTo>
                  <a:lnTo>
                    <a:pt x="147193" y="25289"/>
                  </a:lnTo>
                  <a:lnTo>
                    <a:pt x="152115" y="33943"/>
                  </a:lnTo>
                  <a:lnTo>
                    <a:pt x="156611" y="43202"/>
                  </a:lnTo>
                  <a:lnTo>
                    <a:pt x="160633" y="53044"/>
                  </a:lnTo>
                  <a:lnTo>
                    <a:pt x="163963" y="63641"/>
                  </a:lnTo>
                  <a:lnTo>
                    <a:pt x="166542" y="75035"/>
                  </a:lnTo>
                  <a:lnTo>
                    <a:pt x="168615" y="87128"/>
                  </a:lnTo>
                  <a:lnTo>
                    <a:pt x="170620" y="99779"/>
                  </a:lnTo>
                  <a:lnTo>
                    <a:pt x="172816" y="112833"/>
                  </a:lnTo>
                  <a:lnTo>
                    <a:pt x="174933" y="125761"/>
                  </a:lnTo>
                  <a:lnTo>
                    <a:pt x="176379" y="139031"/>
                  </a:lnTo>
                  <a:lnTo>
                    <a:pt x="176167" y="154926"/>
                  </a:lnTo>
                  <a:lnTo>
                    <a:pt x="172781" y="177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7098" y="4089299"/>
              <a:ext cx="93982" cy="342881"/>
            </a:xfrm>
            <a:custGeom>
              <a:avLst/>
              <a:gdLst/>
              <a:ahLst/>
              <a:cxnLst/>
              <a:rect l="0" t="0" r="0" b="0"/>
              <a:pathLst>
                <a:path w="93982" h="342881">
                  <a:moveTo>
                    <a:pt x="0" y="164214"/>
                  </a:moveTo>
                  <a:lnTo>
                    <a:pt x="67" y="175949"/>
                  </a:lnTo>
                  <a:lnTo>
                    <a:pt x="707" y="187077"/>
                  </a:lnTo>
                  <a:lnTo>
                    <a:pt x="2000" y="198680"/>
                  </a:lnTo>
                  <a:lnTo>
                    <a:pt x="3687" y="211014"/>
                  </a:lnTo>
                  <a:lnTo>
                    <a:pt x="5355" y="224322"/>
                  </a:lnTo>
                  <a:lnTo>
                    <a:pt x="6768" y="238627"/>
                  </a:lnTo>
                  <a:lnTo>
                    <a:pt x="7866" y="253632"/>
                  </a:lnTo>
                  <a:lnTo>
                    <a:pt x="8676" y="268845"/>
                  </a:lnTo>
                  <a:lnTo>
                    <a:pt x="9256" y="283963"/>
                  </a:lnTo>
                  <a:lnTo>
                    <a:pt x="9662" y="298875"/>
                  </a:lnTo>
                  <a:lnTo>
                    <a:pt x="9942" y="313574"/>
                  </a:lnTo>
                  <a:lnTo>
                    <a:pt x="10134" y="328004"/>
                  </a:lnTo>
                  <a:lnTo>
                    <a:pt x="10270" y="339161"/>
                  </a:lnTo>
                  <a:lnTo>
                    <a:pt x="10370" y="342880"/>
                  </a:lnTo>
                  <a:lnTo>
                    <a:pt x="10433" y="339767"/>
                  </a:lnTo>
                  <a:lnTo>
                    <a:pt x="10468" y="331762"/>
                  </a:lnTo>
                  <a:lnTo>
                    <a:pt x="10317" y="320657"/>
                  </a:lnTo>
                  <a:lnTo>
                    <a:pt x="9682" y="307881"/>
                  </a:lnTo>
                  <a:lnTo>
                    <a:pt x="8441" y="294302"/>
                  </a:lnTo>
                  <a:lnTo>
                    <a:pt x="6794" y="280205"/>
                  </a:lnTo>
                  <a:lnTo>
                    <a:pt x="5148" y="265496"/>
                  </a:lnTo>
                  <a:lnTo>
                    <a:pt x="3747" y="250141"/>
                  </a:lnTo>
                  <a:lnTo>
                    <a:pt x="2656" y="234212"/>
                  </a:lnTo>
                  <a:lnTo>
                    <a:pt x="1849" y="217821"/>
                  </a:lnTo>
                  <a:lnTo>
                    <a:pt x="1271" y="201088"/>
                  </a:lnTo>
                  <a:lnTo>
                    <a:pt x="866" y="184273"/>
                  </a:lnTo>
                  <a:lnTo>
                    <a:pt x="587" y="167756"/>
                  </a:lnTo>
                  <a:lnTo>
                    <a:pt x="396" y="151721"/>
                  </a:lnTo>
                  <a:lnTo>
                    <a:pt x="266" y="136175"/>
                  </a:lnTo>
                  <a:lnTo>
                    <a:pt x="179" y="121042"/>
                  </a:lnTo>
                  <a:lnTo>
                    <a:pt x="124" y="106230"/>
                  </a:lnTo>
                  <a:lnTo>
                    <a:pt x="257" y="91654"/>
                  </a:lnTo>
                  <a:lnTo>
                    <a:pt x="879" y="77246"/>
                  </a:lnTo>
                  <a:lnTo>
                    <a:pt x="2120" y="62966"/>
                  </a:lnTo>
                  <a:lnTo>
                    <a:pt x="4106" y="49103"/>
                  </a:lnTo>
                  <a:lnTo>
                    <a:pt x="7043" y="36247"/>
                  </a:lnTo>
                  <a:lnTo>
                    <a:pt x="10951" y="24652"/>
                  </a:lnTo>
                  <a:lnTo>
                    <a:pt x="15864" y="14732"/>
                  </a:lnTo>
                  <a:lnTo>
                    <a:pt x="21911" y="7197"/>
                  </a:lnTo>
                  <a:lnTo>
                    <a:pt x="29049" y="2222"/>
                  </a:lnTo>
                  <a:lnTo>
                    <a:pt x="36942" y="0"/>
                  </a:lnTo>
                  <a:lnTo>
                    <a:pt x="45078" y="995"/>
                  </a:lnTo>
                  <a:lnTo>
                    <a:pt x="53135" y="5141"/>
                  </a:lnTo>
                  <a:lnTo>
                    <a:pt x="60830" y="11804"/>
                  </a:lnTo>
                  <a:lnTo>
                    <a:pt x="67845" y="20085"/>
                  </a:lnTo>
                  <a:lnTo>
                    <a:pt x="74075" y="29318"/>
                  </a:lnTo>
                  <a:lnTo>
                    <a:pt x="79428" y="39256"/>
                  </a:lnTo>
                  <a:lnTo>
                    <a:pt x="83732" y="49978"/>
                  </a:lnTo>
                  <a:lnTo>
                    <a:pt x="87000" y="61488"/>
                  </a:lnTo>
                  <a:lnTo>
                    <a:pt x="89383" y="73843"/>
                  </a:lnTo>
                  <a:lnTo>
                    <a:pt x="91074" y="87209"/>
                  </a:lnTo>
                  <a:lnTo>
                    <a:pt x="92252" y="101574"/>
                  </a:lnTo>
                  <a:lnTo>
                    <a:pt x="93063" y="116629"/>
                  </a:lnTo>
                  <a:lnTo>
                    <a:pt x="93615" y="131882"/>
                  </a:lnTo>
                  <a:lnTo>
                    <a:pt x="93981" y="147024"/>
                  </a:lnTo>
                  <a:lnTo>
                    <a:pt x="93887" y="161782"/>
                  </a:lnTo>
                  <a:lnTo>
                    <a:pt x="92761" y="175847"/>
                  </a:lnTo>
                  <a:lnTo>
                    <a:pt x="90363" y="189111"/>
                  </a:lnTo>
                  <a:lnTo>
                    <a:pt x="86616" y="201323"/>
                  </a:lnTo>
                  <a:lnTo>
                    <a:pt x="81426" y="212007"/>
                  </a:lnTo>
                  <a:lnTo>
                    <a:pt x="74891" y="221037"/>
                  </a:lnTo>
                  <a:lnTo>
                    <a:pt x="67078" y="228272"/>
                  </a:lnTo>
                  <a:lnTo>
                    <a:pt x="57940" y="233391"/>
                  </a:lnTo>
                  <a:lnTo>
                    <a:pt x="47591" y="236432"/>
                  </a:lnTo>
                  <a:lnTo>
                    <a:pt x="36855" y="237864"/>
                  </a:lnTo>
                  <a:lnTo>
                    <a:pt x="26121" y="238549"/>
                  </a:lnTo>
                  <a:lnTo>
                    <a:pt x="14448" y="238549"/>
                  </a:lnTo>
                  <a:lnTo>
                    <a:pt x="0" y="237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46118" y="3790259"/>
              <a:ext cx="18380" cy="515897"/>
            </a:xfrm>
            <a:custGeom>
              <a:avLst/>
              <a:gdLst/>
              <a:ahLst/>
              <a:cxnLst/>
              <a:rect l="0" t="0" r="0" b="0"/>
              <a:pathLst>
                <a:path w="18380" h="515897">
                  <a:moveTo>
                    <a:pt x="7851" y="0"/>
                  </a:moveTo>
                  <a:lnTo>
                    <a:pt x="7784" y="11801"/>
                  </a:lnTo>
                  <a:lnTo>
                    <a:pt x="7144" y="23571"/>
                  </a:lnTo>
                  <a:lnTo>
                    <a:pt x="5852" y="36461"/>
                  </a:lnTo>
                  <a:lnTo>
                    <a:pt x="4165" y="50309"/>
                  </a:lnTo>
                  <a:lnTo>
                    <a:pt x="2497" y="64637"/>
                  </a:lnTo>
                  <a:lnTo>
                    <a:pt x="1088" y="79107"/>
                  </a:lnTo>
                  <a:lnTo>
                    <a:pt x="162" y="93557"/>
                  </a:lnTo>
                  <a:lnTo>
                    <a:pt x="0" y="107933"/>
                  </a:lnTo>
                  <a:lnTo>
                    <a:pt x="670" y="122228"/>
                  </a:lnTo>
                  <a:lnTo>
                    <a:pt x="1917" y="136452"/>
                  </a:lnTo>
                  <a:lnTo>
                    <a:pt x="3285" y="150622"/>
                  </a:lnTo>
                  <a:lnTo>
                    <a:pt x="4497" y="164756"/>
                  </a:lnTo>
                  <a:lnTo>
                    <a:pt x="5460" y="179030"/>
                  </a:lnTo>
                  <a:lnTo>
                    <a:pt x="6180" y="193760"/>
                  </a:lnTo>
                  <a:lnTo>
                    <a:pt x="6704" y="209075"/>
                  </a:lnTo>
                  <a:lnTo>
                    <a:pt x="7241" y="224785"/>
                  </a:lnTo>
                  <a:lnTo>
                    <a:pt x="8143" y="240485"/>
                  </a:lnTo>
                  <a:lnTo>
                    <a:pt x="9565" y="255939"/>
                  </a:lnTo>
                  <a:lnTo>
                    <a:pt x="11335" y="271248"/>
                  </a:lnTo>
                  <a:lnTo>
                    <a:pt x="13064" y="286747"/>
                  </a:lnTo>
                  <a:lnTo>
                    <a:pt x="14520" y="302623"/>
                  </a:lnTo>
                  <a:lnTo>
                    <a:pt x="15649" y="319066"/>
                  </a:lnTo>
                  <a:lnTo>
                    <a:pt x="16481" y="336330"/>
                  </a:lnTo>
                  <a:lnTo>
                    <a:pt x="17075" y="354465"/>
                  </a:lnTo>
                  <a:lnTo>
                    <a:pt x="17491" y="373204"/>
                  </a:lnTo>
                  <a:lnTo>
                    <a:pt x="17778" y="392082"/>
                  </a:lnTo>
                  <a:lnTo>
                    <a:pt x="17973" y="410807"/>
                  </a:lnTo>
                  <a:lnTo>
                    <a:pt x="18106" y="429105"/>
                  </a:lnTo>
                  <a:lnTo>
                    <a:pt x="18211" y="448748"/>
                  </a:lnTo>
                  <a:lnTo>
                    <a:pt x="18296" y="474809"/>
                  </a:lnTo>
                  <a:lnTo>
                    <a:pt x="18379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48725" y="4127171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8"/>
                  </a:lnTo>
                  <a:lnTo>
                    <a:pt x="4" y="83251"/>
                  </a:lnTo>
                  <a:lnTo>
                    <a:pt x="178" y="100834"/>
                  </a:lnTo>
                  <a:lnTo>
                    <a:pt x="827" y="117857"/>
                  </a:lnTo>
                  <a:lnTo>
                    <a:pt x="2075" y="133695"/>
                  </a:lnTo>
                  <a:lnTo>
                    <a:pt x="3737" y="148009"/>
                  </a:lnTo>
                  <a:lnTo>
                    <a:pt x="5563" y="161992"/>
                  </a:lnTo>
                  <a:lnTo>
                    <a:pt x="7717" y="177982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48725" y="3958715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44879" y="3801390"/>
              <a:ext cx="135474" cy="567937"/>
            </a:xfrm>
            <a:custGeom>
              <a:avLst/>
              <a:gdLst/>
              <a:ahLst/>
              <a:cxnLst/>
              <a:rect l="0" t="0" r="0" b="0"/>
              <a:pathLst>
                <a:path w="135474" h="567937">
                  <a:moveTo>
                    <a:pt x="51245" y="567936"/>
                  </a:moveTo>
                  <a:lnTo>
                    <a:pt x="51178" y="553268"/>
                  </a:lnTo>
                  <a:lnTo>
                    <a:pt x="50537" y="539357"/>
                  </a:lnTo>
                  <a:lnTo>
                    <a:pt x="49246" y="524858"/>
                  </a:lnTo>
                  <a:lnTo>
                    <a:pt x="47559" y="509657"/>
                  </a:lnTo>
                  <a:lnTo>
                    <a:pt x="45891" y="493832"/>
                  </a:lnTo>
                  <a:lnTo>
                    <a:pt x="44473" y="477507"/>
                  </a:lnTo>
                  <a:lnTo>
                    <a:pt x="43202" y="460644"/>
                  </a:lnTo>
                  <a:lnTo>
                    <a:pt x="41743" y="443040"/>
                  </a:lnTo>
                  <a:lnTo>
                    <a:pt x="39915" y="424651"/>
                  </a:lnTo>
                  <a:lnTo>
                    <a:pt x="37857" y="405898"/>
                  </a:lnTo>
                  <a:lnTo>
                    <a:pt x="35929" y="387535"/>
                  </a:lnTo>
                  <a:lnTo>
                    <a:pt x="34331" y="369949"/>
                  </a:lnTo>
                  <a:lnTo>
                    <a:pt x="32935" y="352699"/>
                  </a:lnTo>
                  <a:lnTo>
                    <a:pt x="31391" y="334751"/>
                  </a:lnTo>
                  <a:lnTo>
                    <a:pt x="29501" y="315559"/>
                  </a:lnTo>
                  <a:lnTo>
                    <a:pt x="27230" y="295073"/>
                  </a:lnTo>
                  <a:lnTo>
                    <a:pt x="24627" y="273478"/>
                  </a:lnTo>
                  <a:lnTo>
                    <a:pt x="21762" y="251035"/>
                  </a:lnTo>
                  <a:lnTo>
                    <a:pt x="18703" y="228625"/>
                  </a:lnTo>
                  <a:lnTo>
                    <a:pt x="15502" y="207659"/>
                  </a:lnTo>
                  <a:lnTo>
                    <a:pt x="12209" y="188787"/>
                  </a:lnTo>
                  <a:lnTo>
                    <a:pt x="9015" y="171814"/>
                  </a:lnTo>
                  <a:lnTo>
                    <a:pt x="6250" y="156100"/>
                  </a:lnTo>
                  <a:lnTo>
                    <a:pt x="4059" y="141110"/>
                  </a:lnTo>
                  <a:lnTo>
                    <a:pt x="2419" y="126359"/>
                  </a:lnTo>
                  <a:lnTo>
                    <a:pt x="1235" y="111361"/>
                  </a:lnTo>
                  <a:lnTo>
                    <a:pt x="406" y="95894"/>
                  </a:lnTo>
                  <a:lnTo>
                    <a:pt x="0" y="80264"/>
                  </a:lnTo>
                  <a:lnTo>
                    <a:pt x="252" y="65158"/>
                  </a:lnTo>
                  <a:lnTo>
                    <a:pt x="1246" y="50937"/>
                  </a:lnTo>
                  <a:lnTo>
                    <a:pt x="3235" y="37950"/>
                  </a:lnTo>
                  <a:lnTo>
                    <a:pt x="6704" y="26679"/>
                  </a:lnTo>
                  <a:lnTo>
                    <a:pt x="11789" y="17224"/>
                  </a:lnTo>
                  <a:lnTo>
                    <a:pt x="18476" y="9689"/>
                  </a:lnTo>
                  <a:lnTo>
                    <a:pt x="26785" y="4361"/>
                  </a:lnTo>
                  <a:lnTo>
                    <a:pt x="36555" y="1186"/>
                  </a:lnTo>
                  <a:lnTo>
                    <a:pt x="47352" y="0"/>
                  </a:lnTo>
                  <a:lnTo>
                    <a:pt x="58581" y="707"/>
                  </a:lnTo>
                  <a:lnTo>
                    <a:pt x="69865" y="3068"/>
                  </a:lnTo>
                  <a:lnTo>
                    <a:pt x="80881" y="6751"/>
                  </a:lnTo>
                  <a:lnTo>
                    <a:pt x="91277" y="11431"/>
                  </a:lnTo>
                  <a:lnTo>
                    <a:pt x="100925" y="16825"/>
                  </a:lnTo>
                  <a:lnTo>
                    <a:pt x="109584" y="22416"/>
                  </a:lnTo>
                  <a:lnTo>
                    <a:pt x="117653" y="27992"/>
                  </a:lnTo>
                  <a:lnTo>
                    <a:pt x="125841" y="34041"/>
                  </a:lnTo>
                  <a:lnTo>
                    <a:pt x="135473" y="41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22425" y="409558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50" y="68"/>
                  </a:lnTo>
                  <a:lnTo>
                    <a:pt x="82420" y="707"/>
                  </a:lnTo>
                  <a:lnTo>
                    <a:pt x="70831" y="1999"/>
                  </a:lnTo>
                  <a:lnTo>
                    <a:pt x="58913" y="3695"/>
                  </a:lnTo>
                  <a:lnTo>
                    <a:pt x="45795" y="5545"/>
                  </a:lnTo>
                  <a:lnTo>
                    <a:pt x="2808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38238" y="4190342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6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89" y="54254"/>
                  </a:lnTo>
                  <a:lnTo>
                    <a:pt x="21601" y="64269"/>
                  </a:lnTo>
                  <a:lnTo>
                    <a:pt x="25640" y="74443"/>
                  </a:lnTo>
                  <a:lnTo>
                    <a:pt x="30313" y="84715"/>
                  </a:lnTo>
                  <a:lnTo>
                    <a:pt x="35268" y="94597"/>
                  </a:lnTo>
                  <a:lnTo>
                    <a:pt x="40276" y="104143"/>
                  </a:lnTo>
                  <a:lnTo>
                    <a:pt x="45780" y="114190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75067" y="4106114"/>
              <a:ext cx="200043" cy="526425"/>
            </a:xfrm>
            <a:custGeom>
              <a:avLst/>
              <a:gdLst/>
              <a:ahLst/>
              <a:cxnLst/>
              <a:rect l="0" t="0" r="0" b="0"/>
              <a:pathLst>
                <a:path w="200043" h="526425">
                  <a:moveTo>
                    <a:pt x="200042" y="0"/>
                  </a:moveTo>
                  <a:lnTo>
                    <a:pt x="197108" y="8801"/>
                  </a:lnTo>
                  <a:lnTo>
                    <a:pt x="194325" y="17148"/>
                  </a:lnTo>
                  <a:lnTo>
                    <a:pt x="191421" y="25860"/>
                  </a:lnTo>
                  <a:lnTo>
                    <a:pt x="188208" y="35500"/>
                  </a:lnTo>
                  <a:lnTo>
                    <a:pt x="184395" y="46940"/>
                  </a:lnTo>
                  <a:lnTo>
                    <a:pt x="179882" y="60477"/>
                  </a:lnTo>
                  <a:lnTo>
                    <a:pt x="174892" y="75449"/>
                  </a:lnTo>
                  <a:lnTo>
                    <a:pt x="169852" y="90568"/>
                  </a:lnTo>
                  <a:lnTo>
                    <a:pt x="165016" y="105071"/>
                  </a:lnTo>
                  <a:lnTo>
                    <a:pt x="160295" y="119060"/>
                  </a:lnTo>
                  <a:lnTo>
                    <a:pt x="155366" y="133198"/>
                  </a:lnTo>
                  <a:lnTo>
                    <a:pt x="150052" y="147884"/>
                  </a:lnTo>
                  <a:lnTo>
                    <a:pt x="144328" y="162882"/>
                  </a:lnTo>
                  <a:lnTo>
                    <a:pt x="138254" y="177512"/>
                  </a:lnTo>
                  <a:lnTo>
                    <a:pt x="131904" y="191406"/>
                  </a:lnTo>
                  <a:lnTo>
                    <a:pt x="125352" y="204840"/>
                  </a:lnTo>
                  <a:lnTo>
                    <a:pt x="118653" y="218534"/>
                  </a:lnTo>
                  <a:lnTo>
                    <a:pt x="111853" y="232891"/>
                  </a:lnTo>
                  <a:lnTo>
                    <a:pt x="104982" y="247822"/>
                  </a:lnTo>
                  <a:lnTo>
                    <a:pt x="98063" y="262931"/>
                  </a:lnTo>
                  <a:lnTo>
                    <a:pt x="91112" y="277952"/>
                  </a:lnTo>
                  <a:lnTo>
                    <a:pt x="84137" y="292786"/>
                  </a:lnTo>
                  <a:lnTo>
                    <a:pt x="77148" y="307424"/>
                  </a:lnTo>
                  <a:lnTo>
                    <a:pt x="70154" y="321899"/>
                  </a:lnTo>
                  <a:lnTo>
                    <a:pt x="63321" y="336245"/>
                  </a:lnTo>
                  <a:lnTo>
                    <a:pt x="56960" y="350497"/>
                  </a:lnTo>
                  <a:lnTo>
                    <a:pt x="51200" y="364686"/>
                  </a:lnTo>
                  <a:lnTo>
                    <a:pt x="46011" y="378997"/>
                  </a:lnTo>
                  <a:lnTo>
                    <a:pt x="41292" y="393751"/>
                  </a:lnTo>
                  <a:lnTo>
                    <a:pt x="36931" y="409079"/>
                  </a:lnTo>
                  <a:lnTo>
                    <a:pt x="32832" y="424627"/>
                  </a:lnTo>
                  <a:lnTo>
                    <a:pt x="28917" y="439686"/>
                  </a:lnTo>
                  <a:lnTo>
                    <a:pt x="25132" y="453882"/>
                  </a:lnTo>
                  <a:lnTo>
                    <a:pt x="21395" y="467125"/>
                  </a:lnTo>
                  <a:lnTo>
                    <a:pt x="17123" y="480936"/>
                  </a:lnTo>
                  <a:lnTo>
                    <a:pt x="10821" y="498760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85637" y="4306155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6969865" y="326383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473782" y="1671144"/>
            <a:ext cx="452726" cy="982038"/>
            <a:chOff x="473782" y="1671144"/>
            <a:chExt cx="452726" cy="982038"/>
          </a:xfrm>
        </p:grpSpPr>
        <p:sp>
          <p:nvSpPr>
            <p:cNvPr id="49" name="Freeform 48"/>
            <p:cNvSpPr/>
            <p:nvPr/>
          </p:nvSpPr>
          <p:spPr>
            <a:xfrm>
              <a:off x="668301" y="1671144"/>
              <a:ext cx="225886" cy="360857"/>
            </a:xfrm>
            <a:custGeom>
              <a:avLst/>
              <a:gdLst/>
              <a:ahLst/>
              <a:cxnLst/>
              <a:rect l="0" t="0" r="0" b="0"/>
              <a:pathLst>
                <a:path w="225886" h="360857">
                  <a:moveTo>
                    <a:pt x="195035" y="2887"/>
                  </a:moveTo>
                  <a:lnTo>
                    <a:pt x="186301" y="221"/>
                  </a:lnTo>
                  <a:lnTo>
                    <a:pt x="178594" y="0"/>
                  </a:lnTo>
                  <a:lnTo>
                    <a:pt x="171192" y="2286"/>
                  </a:lnTo>
                  <a:lnTo>
                    <a:pt x="163931" y="6685"/>
                  </a:lnTo>
                  <a:lnTo>
                    <a:pt x="156753" y="12786"/>
                  </a:lnTo>
                  <a:lnTo>
                    <a:pt x="149627" y="20188"/>
                  </a:lnTo>
                  <a:lnTo>
                    <a:pt x="142537" y="28544"/>
                  </a:lnTo>
                  <a:lnTo>
                    <a:pt x="135470" y="37581"/>
                  </a:lnTo>
                  <a:lnTo>
                    <a:pt x="128419" y="47090"/>
                  </a:lnTo>
                  <a:lnTo>
                    <a:pt x="121379" y="56758"/>
                  </a:lnTo>
                  <a:lnTo>
                    <a:pt x="114345" y="66174"/>
                  </a:lnTo>
                  <a:lnTo>
                    <a:pt x="107317" y="75142"/>
                  </a:lnTo>
                  <a:lnTo>
                    <a:pt x="100292" y="83809"/>
                  </a:lnTo>
                  <a:lnTo>
                    <a:pt x="93268" y="92550"/>
                  </a:lnTo>
                  <a:lnTo>
                    <a:pt x="86246" y="101577"/>
                  </a:lnTo>
                  <a:lnTo>
                    <a:pt x="79226" y="110777"/>
                  </a:lnTo>
                  <a:lnTo>
                    <a:pt x="72205" y="119808"/>
                  </a:lnTo>
                  <a:lnTo>
                    <a:pt x="65190" y="128482"/>
                  </a:lnTo>
                  <a:lnTo>
                    <a:pt x="58343" y="136934"/>
                  </a:lnTo>
                  <a:lnTo>
                    <a:pt x="51972" y="145522"/>
                  </a:lnTo>
                  <a:lnTo>
                    <a:pt x="46202" y="154449"/>
                  </a:lnTo>
                  <a:lnTo>
                    <a:pt x="40835" y="163749"/>
                  </a:lnTo>
                  <a:lnTo>
                    <a:pt x="35464" y="173378"/>
                  </a:lnTo>
                  <a:lnTo>
                    <a:pt x="29853" y="183272"/>
                  </a:lnTo>
                  <a:lnTo>
                    <a:pt x="24099" y="193527"/>
                  </a:lnTo>
                  <a:lnTo>
                    <a:pt x="18536" y="204397"/>
                  </a:lnTo>
                  <a:lnTo>
                    <a:pt x="13353" y="215969"/>
                  </a:lnTo>
                  <a:lnTo>
                    <a:pt x="8738" y="228181"/>
                  </a:lnTo>
                  <a:lnTo>
                    <a:pt x="4943" y="240910"/>
                  </a:lnTo>
                  <a:lnTo>
                    <a:pt x="2033" y="254025"/>
                  </a:lnTo>
                  <a:lnTo>
                    <a:pt x="234" y="267256"/>
                  </a:lnTo>
                  <a:lnTo>
                    <a:pt x="0" y="280212"/>
                  </a:lnTo>
                  <a:lnTo>
                    <a:pt x="1441" y="292693"/>
                  </a:lnTo>
                  <a:lnTo>
                    <a:pt x="4527" y="304360"/>
                  </a:lnTo>
                  <a:lnTo>
                    <a:pt x="9265" y="314671"/>
                  </a:lnTo>
                  <a:lnTo>
                    <a:pt x="15497" y="323452"/>
                  </a:lnTo>
                  <a:lnTo>
                    <a:pt x="23274" y="330687"/>
                  </a:lnTo>
                  <a:lnTo>
                    <a:pt x="32921" y="336339"/>
                  </a:lnTo>
                  <a:lnTo>
                    <a:pt x="44443" y="340546"/>
                  </a:lnTo>
                  <a:lnTo>
                    <a:pt x="57416" y="343408"/>
                  </a:lnTo>
                  <a:lnTo>
                    <a:pt x="71186" y="344896"/>
                  </a:lnTo>
                  <a:lnTo>
                    <a:pt x="85294" y="345123"/>
                  </a:lnTo>
                  <a:lnTo>
                    <a:pt x="99341" y="344312"/>
                  </a:lnTo>
                  <a:lnTo>
                    <a:pt x="112918" y="342706"/>
                  </a:lnTo>
                  <a:lnTo>
                    <a:pt x="125857" y="340512"/>
                  </a:lnTo>
                  <a:lnTo>
                    <a:pt x="138019" y="337736"/>
                  </a:lnTo>
                  <a:lnTo>
                    <a:pt x="149201" y="334194"/>
                  </a:lnTo>
                  <a:lnTo>
                    <a:pt x="159394" y="329849"/>
                  </a:lnTo>
                  <a:lnTo>
                    <a:pt x="168732" y="324795"/>
                  </a:lnTo>
                  <a:lnTo>
                    <a:pt x="177400" y="319178"/>
                  </a:lnTo>
                  <a:lnTo>
                    <a:pt x="185564" y="313134"/>
                  </a:lnTo>
                  <a:lnTo>
                    <a:pt x="193202" y="306618"/>
                  </a:lnTo>
                  <a:lnTo>
                    <a:pt x="200113" y="299412"/>
                  </a:lnTo>
                  <a:lnTo>
                    <a:pt x="206245" y="291454"/>
                  </a:lnTo>
                  <a:lnTo>
                    <a:pt x="211685" y="282821"/>
                  </a:lnTo>
                  <a:lnTo>
                    <a:pt x="216574" y="273648"/>
                  </a:lnTo>
                  <a:lnTo>
                    <a:pt x="221030" y="264077"/>
                  </a:lnTo>
                  <a:lnTo>
                    <a:pt x="224514" y="254550"/>
                  </a:lnTo>
                  <a:lnTo>
                    <a:pt x="225885" y="245766"/>
                  </a:lnTo>
                  <a:lnTo>
                    <a:pt x="224686" y="238057"/>
                  </a:lnTo>
                  <a:lnTo>
                    <a:pt x="220929" y="231730"/>
                  </a:lnTo>
                  <a:lnTo>
                    <a:pt x="214745" y="227230"/>
                  </a:lnTo>
                  <a:lnTo>
                    <a:pt x="206476" y="224617"/>
                  </a:lnTo>
                  <a:lnTo>
                    <a:pt x="196722" y="223811"/>
                  </a:lnTo>
                  <a:lnTo>
                    <a:pt x="186208" y="224775"/>
                  </a:lnTo>
                  <a:lnTo>
                    <a:pt x="175406" y="227312"/>
                  </a:lnTo>
                  <a:lnTo>
                    <a:pt x="164549" y="231284"/>
                  </a:lnTo>
                  <a:lnTo>
                    <a:pt x="153727" y="236689"/>
                  </a:lnTo>
                  <a:lnTo>
                    <a:pt x="142970" y="243393"/>
                  </a:lnTo>
                  <a:lnTo>
                    <a:pt x="132441" y="250993"/>
                  </a:lnTo>
                  <a:lnTo>
                    <a:pt x="122437" y="258932"/>
                  </a:lnTo>
                  <a:lnTo>
                    <a:pt x="113074" y="266862"/>
                  </a:lnTo>
                  <a:lnTo>
                    <a:pt x="104311" y="274643"/>
                  </a:lnTo>
                  <a:lnTo>
                    <a:pt x="96037" y="282247"/>
                  </a:lnTo>
                  <a:lnTo>
                    <a:pt x="88132" y="289699"/>
                  </a:lnTo>
                  <a:lnTo>
                    <a:pt x="80330" y="297196"/>
                  </a:lnTo>
                  <a:lnTo>
                    <a:pt x="72245" y="305076"/>
                  </a:lnTo>
                  <a:lnTo>
                    <a:pt x="63698" y="313486"/>
                  </a:lnTo>
                  <a:lnTo>
                    <a:pt x="54945" y="322147"/>
                  </a:lnTo>
                  <a:lnTo>
                    <a:pt x="45616" y="331404"/>
                  </a:lnTo>
                  <a:lnTo>
                    <a:pt x="33772" y="343190"/>
                  </a:lnTo>
                  <a:lnTo>
                    <a:pt x="16051" y="360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3782" y="2147813"/>
              <a:ext cx="452726" cy="31587"/>
            </a:xfrm>
            <a:custGeom>
              <a:avLst/>
              <a:gdLst/>
              <a:ahLst/>
              <a:cxnLst/>
              <a:rect l="0" t="0" r="0" b="0"/>
              <a:pathLst>
                <a:path w="452726" h="31587">
                  <a:moveTo>
                    <a:pt x="452725" y="0"/>
                  </a:moveTo>
                  <a:lnTo>
                    <a:pt x="438123" y="0"/>
                  </a:lnTo>
                  <a:lnTo>
                    <a:pt x="424853" y="0"/>
                  </a:lnTo>
                  <a:lnTo>
                    <a:pt x="411656" y="4"/>
                  </a:lnTo>
                  <a:lnTo>
                    <a:pt x="398487" y="177"/>
                  </a:lnTo>
                  <a:lnTo>
                    <a:pt x="385627" y="826"/>
                  </a:lnTo>
                  <a:lnTo>
                    <a:pt x="373213" y="2074"/>
                  </a:lnTo>
                  <a:lnTo>
                    <a:pt x="360753" y="3727"/>
                  </a:lnTo>
                  <a:lnTo>
                    <a:pt x="347256" y="5375"/>
                  </a:lnTo>
                  <a:lnTo>
                    <a:pt x="332243" y="6783"/>
                  </a:lnTo>
                  <a:lnTo>
                    <a:pt x="315735" y="8048"/>
                  </a:lnTo>
                  <a:lnTo>
                    <a:pt x="297972" y="9505"/>
                  </a:lnTo>
                  <a:lnTo>
                    <a:pt x="279249" y="11331"/>
                  </a:lnTo>
                  <a:lnTo>
                    <a:pt x="260152" y="13389"/>
                  </a:lnTo>
                  <a:lnTo>
                    <a:pt x="241499" y="15317"/>
                  </a:lnTo>
                  <a:lnTo>
                    <a:pt x="223694" y="16911"/>
                  </a:lnTo>
                  <a:lnTo>
                    <a:pt x="206453" y="18133"/>
                  </a:lnTo>
                  <a:lnTo>
                    <a:pt x="189036" y="19028"/>
                  </a:lnTo>
                  <a:lnTo>
                    <a:pt x="171025" y="19670"/>
                  </a:lnTo>
                  <a:lnTo>
                    <a:pt x="152654" y="20288"/>
                  </a:lnTo>
                  <a:lnTo>
                    <a:pt x="134614" y="21242"/>
                  </a:lnTo>
                  <a:lnTo>
                    <a:pt x="117289" y="22700"/>
                  </a:lnTo>
                  <a:lnTo>
                    <a:pt x="100739" y="24494"/>
                  </a:lnTo>
                  <a:lnTo>
                    <a:pt x="84865" y="26238"/>
                  </a:lnTo>
                  <a:lnTo>
                    <a:pt x="69537" y="27705"/>
                  </a:lnTo>
                  <a:lnTo>
                    <a:pt x="55029" y="28844"/>
                  </a:lnTo>
                  <a:lnTo>
                    <a:pt x="40502" y="29805"/>
                  </a:lnTo>
                  <a:lnTo>
                    <a:pt x="23559" y="306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7658" y="2295212"/>
              <a:ext cx="20923" cy="357970"/>
            </a:xfrm>
            <a:custGeom>
              <a:avLst/>
              <a:gdLst/>
              <a:ahLst/>
              <a:cxnLst/>
              <a:rect l="0" t="0" r="0" b="0"/>
              <a:pathLst>
                <a:path w="20923" h="357970">
                  <a:moveTo>
                    <a:pt x="20922" y="0"/>
                  </a:moveTo>
                  <a:lnTo>
                    <a:pt x="18055" y="11802"/>
                  </a:lnTo>
                  <a:lnTo>
                    <a:pt x="15913" y="23571"/>
                  </a:lnTo>
                  <a:lnTo>
                    <a:pt x="14306" y="36457"/>
                  </a:lnTo>
                  <a:lnTo>
                    <a:pt x="12952" y="50132"/>
                  </a:lnTo>
                  <a:lnTo>
                    <a:pt x="11455" y="63812"/>
                  </a:lnTo>
                  <a:lnTo>
                    <a:pt x="9609" y="77033"/>
                  </a:lnTo>
                  <a:lnTo>
                    <a:pt x="7542" y="89830"/>
                  </a:lnTo>
                  <a:lnTo>
                    <a:pt x="5610" y="102558"/>
                  </a:lnTo>
                  <a:lnTo>
                    <a:pt x="4013" y="115449"/>
                  </a:lnTo>
                  <a:lnTo>
                    <a:pt x="2790" y="128581"/>
                  </a:lnTo>
                  <a:lnTo>
                    <a:pt x="1894" y="141943"/>
                  </a:lnTo>
                  <a:lnTo>
                    <a:pt x="1256" y="155509"/>
                  </a:lnTo>
                  <a:lnTo>
                    <a:pt x="812" y="169723"/>
                  </a:lnTo>
                  <a:lnTo>
                    <a:pt x="505" y="185470"/>
                  </a:lnTo>
                  <a:lnTo>
                    <a:pt x="297" y="203101"/>
                  </a:lnTo>
                  <a:lnTo>
                    <a:pt x="155" y="222332"/>
                  </a:lnTo>
                  <a:lnTo>
                    <a:pt x="59" y="242537"/>
                  </a:lnTo>
                  <a:lnTo>
                    <a:pt x="0" y="263217"/>
                  </a:lnTo>
                  <a:lnTo>
                    <a:pt x="158" y="283389"/>
                  </a:lnTo>
                  <a:lnTo>
                    <a:pt x="1026" y="303602"/>
                  </a:lnTo>
                  <a:lnTo>
                    <a:pt x="3797" y="326739"/>
                  </a:lnTo>
                  <a:lnTo>
                    <a:pt x="1039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231834" y="1746065"/>
            <a:ext cx="852809" cy="826089"/>
            <a:chOff x="1231834" y="1746065"/>
            <a:chExt cx="852809" cy="826089"/>
          </a:xfrm>
        </p:grpSpPr>
        <p:sp>
          <p:nvSpPr>
            <p:cNvPr id="53" name="Freeform 52"/>
            <p:cNvSpPr/>
            <p:nvPr/>
          </p:nvSpPr>
          <p:spPr>
            <a:xfrm>
              <a:off x="1821430" y="1746065"/>
              <a:ext cx="220756" cy="323444"/>
            </a:xfrm>
            <a:custGeom>
              <a:avLst/>
              <a:gdLst/>
              <a:ahLst/>
              <a:cxnLst/>
              <a:rect l="0" t="0" r="0" b="0"/>
              <a:pathLst>
                <a:path w="220756" h="323444">
                  <a:moveTo>
                    <a:pt x="21057" y="43779"/>
                  </a:moveTo>
                  <a:lnTo>
                    <a:pt x="15719" y="37601"/>
                  </a:lnTo>
                  <a:lnTo>
                    <a:pt x="14799" y="30146"/>
                  </a:lnTo>
                  <a:lnTo>
                    <a:pt x="17621" y="22669"/>
                  </a:lnTo>
                  <a:lnTo>
                    <a:pt x="23308" y="16018"/>
                  </a:lnTo>
                  <a:lnTo>
                    <a:pt x="31271" y="10230"/>
                  </a:lnTo>
                  <a:lnTo>
                    <a:pt x="40825" y="5458"/>
                  </a:lnTo>
                  <a:lnTo>
                    <a:pt x="51208" y="2134"/>
                  </a:lnTo>
                  <a:lnTo>
                    <a:pt x="61921" y="373"/>
                  </a:lnTo>
                  <a:lnTo>
                    <a:pt x="72719" y="0"/>
                  </a:lnTo>
                  <a:lnTo>
                    <a:pt x="83501" y="736"/>
                  </a:lnTo>
                  <a:lnTo>
                    <a:pt x="94231" y="2309"/>
                  </a:lnTo>
                  <a:lnTo>
                    <a:pt x="104743" y="4653"/>
                  </a:lnTo>
                  <a:lnTo>
                    <a:pt x="114736" y="7895"/>
                  </a:lnTo>
                  <a:lnTo>
                    <a:pt x="124086" y="12042"/>
                  </a:lnTo>
                  <a:lnTo>
                    <a:pt x="132672" y="17130"/>
                  </a:lnTo>
                  <a:lnTo>
                    <a:pt x="140293" y="23302"/>
                  </a:lnTo>
                  <a:lnTo>
                    <a:pt x="146929" y="30536"/>
                  </a:lnTo>
                  <a:lnTo>
                    <a:pt x="152385" y="38835"/>
                  </a:lnTo>
                  <a:lnTo>
                    <a:pt x="156228" y="48309"/>
                  </a:lnTo>
                  <a:lnTo>
                    <a:pt x="158363" y="58900"/>
                  </a:lnTo>
                  <a:lnTo>
                    <a:pt x="158832" y="70266"/>
                  </a:lnTo>
                  <a:lnTo>
                    <a:pt x="157634" y="81887"/>
                  </a:lnTo>
                  <a:lnTo>
                    <a:pt x="154940" y="93437"/>
                  </a:lnTo>
                  <a:lnTo>
                    <a:pt x="151032" y="104632"/>
                  </a:lnTo>
                  <a:lnTo>
                    <a:pt x="146200" y="115149"/>
                  </a:lnTo>
                  <a:lnTo>
                    <a:pt x="140691" y="124888"/>
                  </a:lnTo>
                  <a:lnTo>
                    <a:pt x="134537" y="133919"/>
                  </a:lnTo>
                  <a:lnTo>
                    <a:pt x="127575" y="142379"/>
                  </a:lnTo>
                  <a:lnTo>
                    <a:pt x="119779" y="150395"/>
                  </a:lnTo>
                  <a:lnTo>
                    <a:pt x="111256" y="157593"/>
                  </a:lnTo>
                  <a:lnTo>
                    <a:pt x="102157" y="163145"/>
                  </a:lnTo>
                  <a:lnTo>
                    <a:pt x="92676" y="166710"/>
                  </a:lnTo>
                  <a:lnTo>
                    <a:pt x="84700" y="167814"/>
                  </a:lnTo>
                  <a:lnTo>
                    <a:pt x="81044" y="166539"/>
                  </a:lnTo>
                  <a:lnTo>
                    <a:pt x="81840" y="164226"/>
                  </a:lnTo>
                  <a:lnTo>
                    <a:pt x="85949" y="161485"/>
                  </a:lnTo>
                  <a:lnTo>
                    <a:pt x="92283" y="158837"/>
                  </a:lnTo>
                  <a:lnTo>
                    <a:pt x="100068" y="156979"/>
                  </a:lnTo>
                  <a:lnTo>
                    <a:pt x="108797" y="156225"/>
                  </a:lnTo>
                  <a:lnTo>
                    <a:pt x="118140" y="156706"/>
                  </a:lnTo>
                  <a:lnTo>
                    <a:pt x="127885" y="158551"/>
                  </a:lnTo>
                  <a:lnTo>
                    <a:pt x="137896" y="161683"/>
                  </a:lnTo>
                  <a:lnTo>
                    <a:pt x="148081" y="165887"/>
                  </a:lnTo>
                  <a:lnTo>
                    <a:pt x="158381" y="170917"/>
                  </a:lnTo>
                  <a:lnTo>
                    <a:pt x="168748" y="176559"/>
                  </a:lnTo>
                  <a:lnTo>
                    <a:pt x="178830" y="182803"/>
                  </a:lnTo>
                  <a:lnTo>
                    <a:pt x="187995" y="189825"/>
                  </a:lnTo>
                  <a:lnTo>
                    <a:pt x="195972" y="197660"/>
                  </a:lnTo>
                  <a:lnTo>
                    <a:pt x="202820" y="206210"/>
                  </a:lnTo>
                  <a:lnTo>
                    <a:pt x="208736" y="215327"/>
                  </a:lnTo>
                  <a:lnTo>
                    <a:pt x="213925" y="224870"/>
                  </a:lnTo>
                  <a:lnTo>
                    <a:pt x="218090" y="234718"/>
                  </a:lnTo>
                  <a:lnTo>
                    <a:pt x="220459" y="244782"/>
                  </a:lnTo>
                  <a:lnTo>
                    <a:pt x="220755" y="254991"/>
                  </a:lnTo>
                  <a:lnTo>
                    <a:pt x="219158" y="265134"/>
                  </a:lnTo>
                  <a:lnTo>
                    <a:pt x="216027" y="274870"/>
                  </a:lnTo>
                  <a:lnTo>
                    <a:pt x="211727" y="284045"/>
                  </a:lnTo>
                  <a:lnTo>
                    <a:pt x="206248" y="292511"/>
                  </a:lnTo>
                  <a:lnTo>
                    <a:pt x="199223" y="300052"/>
                  </a:lnTo>
                  <a:lnTo>
                    <a:pt x="190569" y="306637"/>
                  </a:lnTo>
                  <a:lnTo>
                    <a:pt x="180318" y="312230"/>
                  </a:lnTo>
                  <a:lnTo>
                    <a:pt x="168457" y="316696"/>
                  </a:lnTo>
                  <a:lnTo>
                    <a:pt x="155150" y="320068"/>
                  </a:lnTo>
                  <a:lnTo>
                    <a:pt x="140994" y="322351"/>
                  </a:lnTo>
                  <a:lnTo>
                    <a:pt x="126886" y="323443"/>
                  </a:lnTo>
                  <a:lnTo>
                    <a:pt x="113325" y="323400"/>
                  </a:lnTo>
                  <a:lnTo>
                    <a:pt x="100273" y="322407"/>
                  </a:lnTo>
                  <a:lnTo>
                    <a:pt x="87362" y="320677"/>
                  </a:lnTo>
                  <a:lnTo>
                    <a:pt x="74350" y="318410"/>
                  </a:lnTo>
                  <a:lnTo>
                    <a:pt x="61370" y="315913"/>
                  </a:lnTo>
                  <a:lnTo>
                    <a:pt x="47372" y="313361"/>
                  </a:lnTo>
                  <a:lnTo>
                    <a:pt x="28885" y="310534"/>
                  </a:lnTo>
                  <a:lnTo>
                    <a:pt x="0" y="306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16145" y="2137285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21057"/>
                  </a:moveTo>
                  <a:lnTo>
                    <a:pt x="349033" y="18123"/>
                  </a:lnTo>
                  <a:lnTo>
                    <a:pt x="339406" y="15340"/>
                  </a:lnTo>
                  <a:lnTo>
                    <a:pt x="328114" y="12445"/>
                  </a:lnTo>
                  <a:lnTo>
                    <a:pt x="315274" y="9578"/>
                  </a:lnTo>
                  <a:lnTo>
                    <a:pt x="301146" y="7061"/>
                  </a:lnTo>
                  <a:lnTo>
                    <a:pt x="286026" y="5051"/>
                  </a:lnTo>
                  <a:lnTo>
                    <a:pt x="270337" y="3538"/>
                  </a:lnTo>
                  <a:lnTo>
                    <a:pt x="254597" y="2443"/>
                  </a:lnTo>
                  <a:lnTo>
                    <a:pt x="239089" y="1671"/>
                  </a:lnTo>
                  <a:lnTo>
                    <a:pt x="223729" y="1134"/>
                  </a:lnTo>
                  <a:lnTo>
                    <a:pt x="208191" y="766"/>
                  </a:lnTo>
                  <a:lnTo>
                    <a:pt x="192289" y="516"/>
                  </a:lnTo>
                  <a:lnTo>
                    <a:pt x="175998" y="346"/>
                  </a:lnTo>
                  <a:lnTo>
                    <a:pt x="159367" y="232"/>
                  </a:lnTo>
                  <a:lnTo>
                    <a:pt x="142476" y="155"/>
                  </a:lnTo>
                  <a:lnTo>
                    <a:pt x="125554" y="103"/>
                  </a:lnTo>
                  <a:lnTo>
                    <a:pt x="108967" y="69"/>
                  </a:lnTo>
                  <a:lnTo>
                    <a:pt x="92890" y="46"/>
                  </a:lnTo>
                  <a:lnTo>
                    <a:pt x="77347" y="31"/>
                  </a:lnTo>
                  <a:lnTo>
                    <a:pt x="60458" y="19"/>
                  </a:lnTo>
                  <a:lnTo>
                    <a:pt x="37388" y="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38654" y="2270512"/>
              <a:ext cx="245989" cy="301642"/>
            </a:xfrm>
            <a:custGeom>
              <a:avLst/>
              <a:gdLst/>
              <a:ahLst/>
              <a:cxnLst/>
              <a:rect l="0" t="0" r="0" b="0"/>
              <a:pathLst>
                <a:path w="245989" h="301642">
                  <a:moveTo>
                    <a:pt x="35418" y="3643"/>
                  </a:moveTo>
                  <a:lnTo>
                    <a:pt x="32418" y="15244"/>
                  </a:lnTo>
                  <a:lnTo>
                    <a:pt x="28995" y="25093"/>
                  </a:lnTo>
                  <a:lnTo>
                    <a:pt x="24824" y="34024"/>
                  </a:lnTo>
                  <a:lnTo>
                    <a:pt x="20897" y="39728"/>
                  </a:lnTo>
                  <a:lnTo>
                    <a:pt x="19017" y="39885"/>
                  </a:lnTo>
                  <a:lnTo>
                    <a:pt x="19738" y="36731"/>
                  </a:lnTo>
                  <a:lnTo>
                    <a:pt x="22539" y="31889"/>
                  </a:lnTo>
                  <a:lnTo>
                    <a:pt x="26778" y="26144"/>
                  </a:lnTo>
                  <a:lnTo>
                    <a:pt x="31977" y="19900"/>
                  </a:lnTo>
                  <a:lnTo>
                    <a:pt x="38138" y="13697"/>
                  </a:lnTo>
                  <a:lnTo>
                    <a:pt x="45657" y="8270"/>
                  </a:lnTo>
                  <a:lnTo>
                    <a:pt x="54652" y="3954"/>
                  </a:lnTo>
                  <a:lnTo>
                    <a:pt x="64799" y="1051"/>
                  </a:lnTo>
                  <a:lnTo>
                    <a:pt x="75531" y="0"/>
                  </a:lnTo>
                  <a:lnTo>
                    <a:pt x="86450" y="859"/>
                  </a:lnTo>
                  <a:lnTo>
                    <a:pt x="97205" y="3707"/>
                  </a:lnTo>
                  <a:lnTo>
                    <a:pt x="107420" y="8808"/>
                  </a:lnTo>
                  <a:lnTo>
                    <a:pt x="116944" y="16095"/>
                  </a:lnTo>
                  <a:lnTo>
                    <a:pt x="125489" y="25393"/>
                  </a:lnTo>
                  <a:lnTo>
                    <a:pt x="132558" y="36599"/>
                  </a:lnTo>
                  <a:lnTo>
                    <a:pt x="138018" y="49463"/>
                  </a:lnTo>
                  <a:lnTo>
                    <a:pt x="142041" y="63489"/>
                  </a:lnTo>
                  <a:lnTo>
                    <a:pt x="144916" y="78040"/>
                  </a:lnTo>
                  <a:lnTo>
                    <a:pt x="146924" y="92717"/>
                  </a:lnTo>
                  <a:lnTo>
                    <a:pt x="148140" y="107502"/>
                  </a:lnTo>
                  <a:lnTo>
                    <a:pt x="148440" y="122648"/>
                  </a:lnTo>
                  <a:lnTo>
                    <a:pt x="147831" y="138274"/>
                  </a:lnTo>
                  <a:lnTo>
                    <a:pt x="146441" y="154040"/>
                  </a:lnTo>
                  <a:lnTo>
                    <a:pt x="144437" y="169253"/>
                  </a:lnTo>
                  <a:lnTo>
                    <a:pt x="141977" y="183562"/>
                  </a:lnTo>
                  <a:lnTo>
                    <a:pt x="139191" y="196950"/>
                  </a:lnTo>
                  <a:lnTo>
                    <a:pt x="136175" y="209556"/>
                  </a:lnTo>
                  <a:lnTo>
                    <a:pt x="132990" y="221550"/>
                  </a:lnTo>
                  <a:lnTo>
                    <a:pt x="129361" y="232927"/>
                  </a:lnTo>
                  <a:lnTo>
                    <a:pt x="124706" y="243509"/>
                  </a:lnTo>
                  <a:lnTo>
                    <a:pt x="118792" y="253262"/>
                  </a:lnTo>
                  <a:lnTo>
                    <a:pt x="111700" y="262289"/>
                  </a:lnTo>
                  <a:lnTo>
                    <a:pt x="103643" y="270739"/>
                  </a:lnTo>
                  <a:lnTo>
                    <a:pt x="94847" y="278750"/>
                  </a:lnTo>
                  <a:lnTo>
                    <a:pt x="85349" y="286113"/>
                  </a:lnTo>
                  <a:lnTo>
                    <a:pt x="74995" y="292306"/>
                  </a:lnTo>
                  <a:lnTo>
                    <a:pt x="63783" y="297128"/>
                  </a:lnTo>
                  <a:lnTo>
                    <a:pt x="52153" y="300366"/>
                  </a:lnTo>
                  <a:lnTo>
                    <a:pt x="40879" y="301641"/>
                  </a:lnTo>
                  <a:lnTo>
                    <a:pt x="30382" y="300929"/>
                  </a:lnTo>
                  <a:lnTo>
                    <a:pt x="21046" y="298181"/>
                  </a:lnTo>
                  <a:lnTo>
                    <a:pt x="13380" y="293145"/>
                  </a:lnTo>
                  <a:lnTo>
                    <a:pt x="7492" y="285911"/>
                  </a:lnTo>
                  <a:lnTo>
                    <a:pt x="3335" y="276988"/>
                  </a:lnTo>
                  <a:lnTo>
                    <a:pt x="896" y="267098"/>
                  </a:lnTo>
                  <a:lnTo>
                    <a:pt x="0" y="256758"/>
                  </a:lnTo>
                  <a:lnTo>
                    <a:pt x="683" y="246564"/>
                  </a:lnTo>
                  <a:lnTo>
                    <a:pt x="3260" y="237260"/>
                  </a:lnTo>
                  <a:lnTo>
                    <a:pt x="7737" y="229161"/>
                  </a:lnTo>
                  <a:lnTo>
                    <a:pt x="14014" y="222387"/>
                  </a:lnTo>
                  <a:lnTo>
                    <a:pt x="22047" y="217045"/>
                  </a:lnTo>
                  <a:lnTo>
                    <a:pt x="31636" y="213050"/>
                  </a:lnTo>
                  <a:lnTo>
                    <a:pt x="42480" y="210501"/>
                  </a:lnTo>
                  <a:lnTo>
                    <a:pt x="54276" y="209754"/>
                  </a:lnTo>
                  <a:lnTo>
                    <a:pt x="66757" y="210838"/>
                  </a:lnTo>
                  <a:lnTo>
                    <a:pt x="79560" y="213343"/>
                  </a:lnTo>
                  <a:lnTo>
                    <a:pt x="92228" y="216625"/>
                  </a:lnTo>
                  <a:lnTo>
                    <a:pt x="104525" y="220235"/>
                  </a:lnTo>
                  <a:lnTo>
                    <a:pt x="116408" y="223945"/>
                  </a:lnTo>
                  <a:lnTo>
                    <a:pt x="127929" y="227654"/>
                  </a:lnTo>
                  <a:lnTo>
                    <a:pt x="139164" y="231330"/>
                  </a:lnTo>
                  <a:lnTo>
                    <a:pt x="150184" y="234967"/>
                  </a:lnTo>
                  <a:lnTo>
                    <a:pt x="161051" y="238570"/>
                  </a:lnTo>
                  <a:lnTo>
                    <a:pt x="171811" y="242136"/>
                  </a:lnTo>
                  <a:lnTo>
                    <a:pt x="182496" y="245346"/>
                  </a:lnTo>
                  <a:lnTo>
                    <a:pt x="193130" y="247591"/>
                  </a:lnTo>
                  <a:lnTo>
                    <a:pt x="203716" y="248620"/>
                  </a:lnTo>
                  <a:lnTo>
                    <a:pt x="213811" y="248660"/>
                  </a:lnTo>
                  <a:lnTo>
                    <a:pt x="223522" y="248243"/>
                  </a:lnTo>
                  <a:lnTo>
                    <a:pt x="233705" y="247329"/>
                  </a:lnTo>
                  <a:lnTo>
                    <a:pt x="245988" y="245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31834" y="2105699"/>
              <a:ext cx="200042" cy="178985"/>
            </a:xfrm>
            <a:custGeom>
              <a:avLst/>
              <a:gdLst/>
              <a:ahLst/>
              <a:cxnLst/>
              <a:rect l="0" t="0" r="0" b="0"/>
              <a:pathLst>
                <a:path w="200042" h="178985">
                  <a:moveTo>
                    <a:pt x="200041" y="0"/>
                  </a:moveTo>
                  <a:lnTo>
                    <a:pt x="191240" y="5868"/>
                  </a:lnTo>
                  <a:lnTo>
                    <a:pt x="182893" y="11432"/>
                  </a:lnTo>
                  <a:lnTo>
                    <a:pt x="174195" y="17231"/>
                  </a:lnTo>
                  <a:lnTo>
                    <a:pt x="165074" y="23312"/>
                  </a:lnTo>
                  <a:lnTo>
                    <a:pt x="155579" y="29642"/>
                  </a:lnTo>
                  <a:lnTo>
                    <a:pt x="145791" y="36174"/>
                  </a:lnTo>
                  <a:lnTo>
                    <a:pt x="135950" y="43023"/>
                  </a:lnTo>
                  <a:lnTo>
                    <a:pt x="126424" y="50454"/>
                  </a:lnTo>
                  <a:lnTo>
                    <a:pt x="117391" y="58560"/>
                  </a:lnTo>
                  <a:lnTo>
                    <a:pt x="108852" y="67123"/>
                  </a:lnTo>
                  <a:lnTo>
                    <a:pt x="100731" y="75716"/>
                  </a:lnTo>
                  <a:lnTo>
                    <a:pt x="92934" y="84092"/>
                  </a:lnTo>
                  <a:lnTo>
                    <a:pt x="85374" y="92344"/>
                  </a:lnTo>
                  <a:lnTo>
                    <a:pt x="77983" y="100797"/>
                  </a:lnTo>
                  <a:lnTo>
                    <a:pt x="70707" y="109627"/>
                  </a:lnTo>
                  <a:lnTo>
                    <a:pt x="63343" y="118694"/>
                  </a:lnTo>
                  <a:lnTo>
                    <a:pt x="55561" y="127634"/>
                  </a:lnTo>
                  <a:lnTo>
                    <a:pt x="47220" y="136238"/>
                  </a:lnTo>
                  <a:lnTo>
                    <a:pt x="38607" y="144360"/>
                  </a:lnTo>
                  <a:lnTo>
                    <a:pt x="29389" y="152739"/>
                  </a:lnTo>
                  <a:lnTo>
                    <a:pt x="17634" y="16322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63419" y="2116227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0" y="0"/>
                  </a:moveTo>
                  <a:lnTo>
                    <a:pt x="3068" y="8869"/>
                  </a:lnTo>
                  <a:lnTo>
                    <a:pt x="7131" y="17856"/>
                  </a:lnTo>
                  <a:lnTo>
                    <a:pt x="12623" y="27851"/>
                  </a:lnTo>
                  <a:lnTo>
                    <a:pt x="19383" y="38832"/>
                  </a:lnTo>
                  <a:lnTo>
                    <a:pt x="27181" y="50643"/>
                  </a:lnTo>
                  <a:lnTo>
                    <a:pt x="35769" y="63097"/>
                  </a:lnTo>
                  <a:lnTo>
                    <a:pt x="44609" y="75862"/>
                  </a:lnTo>
                  <a:lnTo>
                    <a:pt x="52918" y="88495"/>
                  </a:lnTo>
                  <a:lnTo>
                    <a:pt x="60315" y="100758"/>
                  </a:lnTo>
                  <a:lnTo>
                    <a:pt x="66940" y="112448"/>
                  </a:lnTo>
                  <a:lnTo>
                    <a:pt x="73236" y="123305"/>
                  </a:lnTo>
                  <a:lnTo>
                    <a:pt x="79513" y="133280"/>
                  </a:lnTo>
                  <a:lnTo>
                    <a:pt x="85900" y="142640"/>
                  </a:lnTo>
                  <a:lnTo>
                    <a:pt x="92430" y="151854"/>
                  </a:lnTo>
                  <a:lnTo>
                    <a:pt x="99083" y="161208"/>
                  </a:lnTo>
                  <a:lnTo>
                    <a:pt x="105672" y="170798"/>
                  </a:lnTo>
                  <a:lnTo>
                    <a:pt x="111863" y="180623"/>
                  </a:lnTo>
                  <a:lnTo>
                    <a:pt x="117500" y="190629"/>
                  </a:lnTo>
                  <a:lnTo>
                    <a:pt x="122451" y="200317"/>
                  </a:lnTo>
                  <a:lnTo>
                    <a:pt x="127007" y="209704"/>
                  </a:lnTo>
                  <a:lnTo>
                    <a:pt x="131567" y="219615"/>
                  </a:lnTo>
                  <a:lnTo>
                    <a:pt x="1368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337326" y="2021471"/>
            <a:ext cx="252685" cy="115815"/>
            <a:chOff x="2337326" y="2021471"/>
            <a:chExt cx="252685" cy="115815"/>
          </a:xfrm>
        </p:grpSpPr>
        <p:sp>
          <p:nvSpPr>
            <p:cNvPr id="59" name="Freeform 58"/>
            <p:cNvSpPr/>
            <p:nvPr/>
          </p:nvSpPr>
          <p:spPr>
            <a:xfrm>
              <a:off x="2389969" y="2021471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38530" y="2867"/>
                  </a:lnTo>
                  <a:lnTo>
                    <a:pt x="129543" y="5009"/>
                  </a:lnTo>
                  <a:lnTo>
                    <a:pt x="119548" y="6617"/>
                  </a:lnTo>
                  <a:lnTo>
                    <a:pt x="108567" y="7970"/>
                  </a:lnTo>
                  <a:lnTo>
                    <a:pt x="96756" y="9467"/>
                  </a:lnTo>
                  <a:lnTo>
                    <a:pt x="84302" y="11313"/>
                  </a:lnTo>
                  <a:lnTo>
                    <a:pt x="71404" y="13389"/>
                  </a:lnTo>
                  <a:lnTo>
                    <a:pt x="56678" y="15546"/>
                  </a:lnTo>
                  <a:lnTo>
                    <a:pt x="35480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37326" y="2118905"/>
              <a:ext cx="252685" cy="18381"/>
            </a:xfrm>
            <a:custGeom>
              <a:avLst/>
              <a:gdLst/>
              <a:ahLst/>
              <a:cxnLst/>
              <a:rect l="0" t="0" r="0" b="0"/>
              <a:pathLst>
                <a:path w="252685" h="18381">
                  <a:moveTo>
                    <a:pt x="252684" y="7851"/>
                  </a:moveTo>
                  <a:lnTo>
                    <a:pt x="240949" y="7784"/>
                  </a:lnTo>
                  <a:lnTo>
                    <a:pt x="229820" y="7144"/>
                  </a:lnTo>
                  <a:lnTo>
                    <a:pt x="218221" y="5852"/>
                  </a:lnTo>
                  <a:lnTo>
                    <a:pt x="206060" y="4165"/>
                  </a:lnTo>
                  <a:lnTo>
                    <a:pt x="193400" y="2497"/>
                  </a:lnTo>
                  <a:lnTo>
                    <a:pt x="180344" y="1088"/>
                  </a:lnTo>
                  <a:lnTo>
                    <a:pt x="166992" y="163"/>
                  </a:lnTo>
                  <a:lnTo>
                    <a:pt x="153427" y="0"/>
                  </a:lnTo>
                  <a:lnTo>
                    <a:pt x="139712" y="670"/>
                  </a:lnTo>
                  <a:lnTo>
                    <a:pt x="125893" y="1917"/>
                  </a:lnTo>
                  <a:lnTo>
                    <a:pt x="112003" y="3285"/>
                  </a:lnTo>
                  <a:lnTo>
                    <a:pt x="98064" y="4502"/>
                  </a:lnTo>
                  <a:lnTo>
                    <a:pt x="84093" y="5637"/>
                  </a:lnTo>
                  <a:lnTo>
                    <a:pt x="70100" y="7006"/>
                  </a:lnTo>
                  <a:lnTo>
                    <a:pt x="56110" y="8774"/>
                  </a:lnTo>
                  <a:lnTo>
                    <a:pt x="42735" y="10801"/>
                  </a:lnTo>
                  <a:lnTo>
                    <a:pt x="29851" y="12921"/>
                  </a:lnTo>
                  <a:lnTo>
                    <a:pt x="16326" y="15322"/>
                  </a:lnTo>
                  <a:lnTo>
                    <a:pt x="0" y="18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768787" y="2337326"/>
            <a:ext cx="326385" cy="642239"/>
            <a:chOff x="1768787" y="2337326"/>
            <a:chExt cx="326385" cy="642239"/>
          </a:xfrm>
        </p:grpSpPr>
        <p:sp>
          <p:nvSpPr>
            <p:cNvPr id="62" name="Freeform 61"/>
            <p:cNvSpPr/>
            <p:nvPr/>
          </p:nvSpPr>
          <p:spPr>
            <a:xfrm>
              <a:off x="1768787" y="2337326"/>
              <a:ext cx="326385" cy="210571"/>
            </a:xfrm>
            <a:custGeom>
              <a:avLst/>
              <a:gdLst/>
              <a:ahLst/>
              <a:cxnLst/>
              <a:rect l="0" t="0" r="0" b="0"/>
              <a:pathLst>
                <a:path w="326385" h="210571">
                  <a:moveTo>
                    <a:pt x="326384" y="0"/>
                  </a:moveTo>
                  <a:lnTo>
                    <a:pt x="317515" y="3068"/>
                  </a:lnTo>
                  <a:lnTo>
                    <a:pt x="308529" y="7130"/>
                  </a:lnTo>
                  <a:lnTo>
                    <a:pt x="298542" y="12618"/>
                  </a:lnTo>
                  <a:lnTo>
                    <a:pt x="287907" y="19205"/>
                  </a:lnTo>
                  <a:lnTo>
                    <a:pt x="277392" y="26355"/>
                  </a:lnTo>
                  <a:lnTo>
                    <a:pt x="267436" y="33694"/>
                  </a:lnTo>
                  <a:lnTo>
                    <a:pt x="257976" y="40881"/>
                  </a:lnTo>
                  <a:lnTo>
                    <a:pt x="248640" y="47542"/>
                  </a:lnTo>
                  <a:lnTo>
                    <a:pt x="239181" y="53537"/>
                  </a:lnTo>
                  <a:lnTo>
                    <a:pt x="229677" y="59068"/>
                  </a:lnTo>
                  <a:lnTo>
                    <a:pt x="220436" y="64557"/>
                  </a:lnTo>
                  <a:lnTo>
                    <a:pt x="211618" y="70255"/>
                  </a:lnTo>
                  <a:lnTo>
                    <a:pt x="203067" y="76238"/>
                  </a:lnTo>
                  <a:lnTo>
                    <a:pt x="194412" y="82488"/>
                  </a:lnTo>
                  <a:lnTo>
                    <a:pt x="185436" y="88960"/>
                  </a:lnTo>
                  <a:lnTo>
                    <a:pt x="175933" y="95765"/>
                  </a:lnTo>
                  <a:lnTo>
                    <a:pt x="165636" y="103164"/>
                  </a:lnTo>
                  <a:lnTo>
                    <a:pt x="154484" y="111249"/>
                  </a:lnTo>
                  <a:lnTo>
                    <a:pt x="142740" y="119796"/>
                  </a:lnTo>
                  <a:lnTo>
                    <a:pt x="130865" y="128380"/>
                  </a:lnTo>
                  <a:lnTo>
                    <a:pt x="119139" y="136745"/>
                  </a:lnTo>
                  <a:lnTo>
                    <a:pt x="107657" y="144818"/>
                  </a:lnTo>
                  <a:lnTo>
                    <a:pt x="96415" y="152620"/>
                  </a:lnTo>
                  <a:lnTo>
                    <a:pt x="85367" y="160200"/>
                  </a:lnTo>
                  <a:lnTo>
                    <a:pt x="74303" y="167612"/>
                  </a:lnTo>
                  <a:lnTo>
                    <a:pt x="62875" y="174903"/>
                  </a:lnTo>
                  <a:lnTo>
                    <a:pt x="50940" y="182099"/>
                  </a:lnTo>
                  <a:lnTo>
                    <a:pt x="39115" y="188923"/>
                  </a:lnTo>
                  <a:lnTo>
                    <a:pt x="27521" y="195473"/>
                  </a:lnTo>
                  <a:lnTo>
                    <a:pt x="15138" y="20232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37243" y="279005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4" y="45068"/>
                  </a:lnTo>
                  <a:lnTo>
                    <a:pt x="3864" y="61611"/>
                  </a:lnTo>
                  <a:lnTo>
                    <a:pt x="6180" y="77808"/>
                  </a:lnTo>
                  <a:lnTo>
                    <a:pt x="8842" y="93039"/>
                  </a:lnTo>
                  <a:lnTo>
                    <a:pt x="11593" y="107349"/>
                  </a:lnTo>
                  <a:lnTo>
                    <a:pt x="14052" y="121171"/>
                  </a:lnTo>
                  <a:lnTo>
                    <a:pt x="16034" y="134817"/>
                  </a:lnTo>
                  <a:lnTo>
                    <a:pt x="17535" y="147842"/>
                  </a:lnTo>
                  <a:lnTo>
                    <a:pt x="18788" y="160393"/>
                  </a:lnTo>
                  <a:lnTo>
                    <a:pt x="19899" y="173580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52683" y="1657580"/>
            <a:ext cx="705411" cy="437592"/>
            <a:chOff x="252683" y="1657580"/>
            <a:chExt cx="705411" cy="437592"/>
          </a:xfrm>
        </p:grpSpPr>
        <p:sp>
          <p:nvSpPr>
            <p:cNvPr id="65" name="Freeform 64"/>
            <p:cNvSpPr/>
            <p:nvPr/>
          </p:nvSpPr>
          <p:spPr>
            <a:xfrm>
              <a:off x="621181" y="1726673"/>
              <a:ext cx="336913" cy="294799"/>
            </a:xfrm>
            <a:custGeom>
              <a:avLst/>
              <a:gdLst/>
              <a:ahLst/>
              <a:cxnLst/>
              <a:rect l="0" t="0" r="0" b="0"/>
              <a:pathLst>
                <a:path w="336913" h="294799">
                  <a:moveTo>
                    <a:pt x="336912" y="0"/>
                  </a:moveTo>
                  <a:lnTo>
                    <a:pt x="328044" y="5935"/>
                  </a:lnTo>
                  <a:lnTo>
                    <a:pt x="319057" y="12139"/>
                  </a:lnTo>
                  <a:lnTo>
                    <a:pt x="309061" y="19235"/>
                  </a:lnTo>
                  <a:lnTo>
                    <a:pt x="298081" y="27175"/>
                  </a:lnTo>
                  <a:lnTo>
                    <a:pt x="286269" y="35822"/>
                  </a:lnTo>
                  <a:lnTo>
                    <a:pt x="273820" y="45012"/>
                  </a:lnTo>
                  <a:lnTo>
                    <a:pt x="261228" y="54439"/>
                  </a:lnTo>
                  <a:lnTo>
                    <a:pt x="249243" y="63680"/>
                  </a:lnTo>
                  <a:lnTo>
                    <a:pt x="238224" y="72524"/>
                  </a:lnTo>
                  <a:lnTo>
                    <a:pt x="228014" y="81105"/>
                  </a:lnTo>
                  <a:lnTo>
                    <a:pt x="218156" y="89786"/>
                  </a:lnTo>
                  <a:lnTo>
                    <a:pt x="208340" y="98774"/>
                  </a:lnTo>
                  <a:lnTo>
                    <a:pt x="198593" y="107946"/>
                  </a:lnTo>
                  <a:lnTo>
                    <a:pt x="189187" y="116959"/>
                  </a:lnTo>
                  <a:lnTo>
                    <a:pt x="180262" y="125620"/>
                  </a:lnTo>
                  <a:lnTo>
                    <a:pt x="171810" y="134064"/>
                  </a:lnTo>
                  <a:lnTo>
                    <a:pt x="163753" y="142647"/>
                  </a:lnTo>
                  <a:lnTo>
                    <a:pt x="155997" y="151565"/>
                  </a:lnTo>
                  <a:lnTo>
                    <a:pt x="148297" y="160690"/>
                  </a:lnTo>
                  <a:lnTo>
                    <a:pt x="140281" y="169669"/>
                  </a:lnTo>
                  <a:lnTo>
                    <a:pt x="131771" y="178304"/>
                  </a:lnTo>
                  <a:lnTo>
                    <a:pt x="122766" y="186560"/>
                  </a:lnTo>
                  <a:lnTo>
                    <a:pt x="113342" y="194484"/>
                  </a:lnTo>
                  <a:lnTo>
                    <a:pt x="103599" y="202147"/>
                  </a:lnTo>
                  <a:lnTo>
                    <a:pt x="93785" y="209615"/>
                  </a:lnTo>
                  <a:lnTo>
                    <a:pt x="84277" y="216943"/>
                  </a:lnTo>
                  <a:lnTo>
                    <a:pt x="75256" y="224173"/>
                  </a:lnTo>
                  <a:lnTo>
                    <a:pt x="66724" y="231335"/>
                  </a:lnTo>
                  <a:lnTo>
                    <a:pt x="58608" y="238450"/>
                  </a:lnTo>
                  <a:lnTo>
                    <a:pt x="50813" y="245534"/>
                  </a:lnTo>
                  <a:lnTo>
                    <a:pt x="43255" y="252596"/>
                  </a:lnTo>
                  <a:lnTo>
                    <a:pt x="35866" y="259644"/>
                  </a:lnTo>
                  <a:lnTo>
                    <a:pt x="28604" y="266674"/>
                  </a:lnTo>
                  <a:lnTo>
                    <a:pt x="21736" y="273385"/>
                  </a:lnTo>
                  <a:lnTo>
                    <a:pt x="15152" y="279844"/>
                  </a:lnTo>
                  <a:lnTo>
                    <a:pt x="8274" y="28662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2683" y="1657580"/>
              <a:ext cx="295626" cy="437592"/>
            </a:xfrm>
            <a:custGeom>
              <a:avLst/>
              <a:gdLst/>
              <a:ahLst/>
              <a:cxnLst/>
              <a:rect l="0" t="0" r="0" b="0"/>
              <a:pathLst>
                <a:path w="295626" h="437592">
                  <a:moveTo>
                    <a:pt x="94757" y="69093"/>
                  </a:moveTo>
                  <a:lnTo>
                    <a:pt x="97825" y="60359"/>
                  </a:lnTo>
                  <a:lnTo>
                    <a:pt x="101887" y="52653"/>
                  </a:lnTo>
                  <a:lnTo>
                    <a:pt x="107385" y="45255"/>
                  </a:lnTo>
                  <a:lnTo>
                    <a:pt x="114317" y="38167"/>
                  </a:lnTo>
                  <a:lnTo>
                    <a:pt x="122763" y="31636"/>
                  </a:lnTo>
                  <a:lnTo>
                    <a:pt x="132609" y="25764"/>
                  </a:lnTo>
                  <a:lnTo>
                    <a:pt x="143447" y="20499"/>
                  </a:lnTo>
                  <a:lnTo>
                    <a:pt x="154701" y="15729"/>
                  </a:lnTo>
                  <a:lnTo>
                    <a:pt x="166008" y="11339"/>
                  </a:lnTo>
                  <a:lnTo>
                    <a:pt x="177376" y="7389"/>
                  </a:lnTo>
                  <a:lnTo>
                    <a:pt x="189074" y="4109"/>
                  </a:lnTo>
                  <a:lnTo>
                    <a:pt x="201231" y="1577"/>
                  </a:lnTo>
                  <a:lnTo>
                    <a:pt x="213515" y="46"/>
                  </a:lnTo>
                  <a:lnTo>
                    <a:pt x="225236" y="0"/>
                  </a:lnTo>
                  <a:lnTo>
                    <a:pt x="236033" y="1579"/>
                  </a:lnTo>
                  <a:lnTo>
                    <a:pt x="245402" y="5099"/>
                  </a:lnTo>
                  <a:lnTo>
                    <a:pt x="252558" y="11193"/>
                  </a:lnTo>
                  <a:lnTo>
                    <a:pt x="257291" y="19954"/>
                  </a:lnTo>
                  <a:lnTo>
                    <a:pt x="259858" y="30718"/>
                  </a:lnTo>
                  <a:lnTo>
                    <a:pt x="260690" y="42383"/>
                  </a:lnTo>
                  <a:lnTo>
                    <a:pt x="260216" y="54220"/>
                  </a:lnTo>
                  <a:lnTo>
                    <a:pt x="258632" y="65909"/>
                  </a:lnTo>
                  <a:lnTo>
                    <a:pt x="255908" y="77356"/>
                  </a:lnTo>
                  <a:lnTo>
                    <a:pt x="252118" y="88570"/>
                  </a:lnTo>
                  <a:lnTo>
                    <a:pt x="247440" y="99590"/>
                  </a:lnTo>
                  <a:lnTo>
                    <a:pt x="242077" y="110464"/>
                  </a:lnTo>
                  <a:lnTo>
                    <a:pt x="236268" y="121201"/>
                  </a:lnTo>
                  <a:lnTo>
                    <a:pt x="232260" y="130715"/>
                  </a:lnTo>
                  <a:lnTo>
                    <a:pt x="232849" y="137215"/>
                  </a:lnTo>
                  <a:lnTo>
                    <a:pt x="237477" y="140715"/>
                  </a:lnTo>
                  <a:lnTo>
                    <a:pt x="244882" y="142660"/>
                  </a:lnTo>
                  <a:lnTo>
                    <a:pt x="253878" y="144587"/>
                  </a:lnTo>
                  <a:lnTo>
                    <a:pt x="263677" y="147290"/>
                  </a:lnTo>
                  <a:lnTo>
                    <a:pt x="273369" y="151294"/>
                  </a:lnTo>
                  <a:lnTo>
                    <a:pt x="281820" y="157129"/>
                  </a:lnTo>
                  <a:lnTo>
                    <a:pt x="288532" y="164877"/>
                  </a:lnTo>
                  <a:lnTo>
                    <a:pt x="293226" y="174134"/>
                  </a:lnTo>
                  <a:lnTo>
                    <a:pt x="295570" y="184241"/>
                  </a:lnTo>
                  <a:lnTo>
                    <a:pt x="295625" y="194738"/>
                  </a:lnTo>
                  <a:lnTo>
                    <a:pt x="293581" y="205545"/>
                  </a:lnTo>
                  <a:lnTo>
                    <a:pt x="289560" y="216856"/>
                  </a:lnTo>
                  <a:lnTo>
                    <a:pt x="283825" y="228751"/>
                  </a:lnTo>
                  <a:lnTo>
                    <a:pt x="276724" y="240857"/>
                  </a:lnTo>
                  <a:lnTo>
                    <a:pt x="268597" y="252458"/>
                  </a:lnTo>
                  <a:lnTo>
                    <a:pt x="259732" y="263189"/>
                  </a:lnTo>
                  <a:lnTo>
                    <a:pt x="250511" y="273021"/>
                  </a:lnTo>
                  <a:lnTo>
                    <a:pt x="241401" y="282087"/>
                  </a:lnTo>
                  <a:lnTo>
                    <a:pt x="232641" y="290555"/>
                  </a:lnTo>
                  <a:lnTo>
                    <a:pt x="224116" y="298582"/>
                  </a:lnTo>
                  <a:lnTo>
                    <a:pt x="215470" y="306294"/>
                  </a:lnTo>
                  <a:lnTo>
                    <a:pt x="206502" y="313780"/>
                  </a:lnTo>
                  <a:lnTo>
                    <a:pt x="197172" y="320946"/>
                  </a:lnTo>
                  <a:lnTo>
                    <a:pt x="187522" y="327532"/>
                  </a:lnTo>
                  <a:lnTo>
                    <a:pt x="177619" y="333447"/>
                  </a:lnTo>
                  <a:lnTo>
                    <a:pt x="167527" y="338911"/>
                  </a:lnTo>
                  <a:lnTo>
                    <a:pt x="157299" y="344347"/>
                  </a:lnTo>
                  <a:lnTo>
                    <a:pt x="146975" y="350007"/>
                  </a:lnTo>
                  <a:lnTo>
                    <a:pt x="136586" y="355962"/>
                  </a:lnTo>
                  <a:lnTo>
                    <a:pt x="126151" y="362192"/>
                  </a:lnTo>
                  <a:lnTo>
                    <a:pt x="115686" y="368646"/>
                  </a:lnTo>
                  <a:lnTo>
                    <a:pt x="105200" y="375269"/>
                  </a:lnTo>
                  <a:lnTo>
                    <a:pt x="94700" y="382014"/>
                  </a:lnTo>
                  <a:lnTo>
                    <a:pt x="84190" y="388841"/>
                  </a:lnTo>
                  <a:lnTo>
                    <a:pt x="73674" y="395560"/>
                  </a:lnTo>
                  <a:lnTo>
                    <a:pt x="63154" y="401845"/>
                  </a:lnTo>
                  <a:lnTo>
                    <a:pt x="52641" y="407553"/>
                  </a:lnTo>
                  <a:lnTo>
                    <a:pt x="42396" y="412752"/>
                  </a:lnTo>
                  <a:lnTo>
                    <a:pt x="31823" y="418246"/>
                  </a:lnTo>
                  <a:lnTo>
                    <a:pt x="18874" y="425635"/>
                  </a:lnTo>
                  <a:lnTo>
                    <a:pt x="0" y="437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758466" y="1653170"/>
            <a:ext cx="305327" cy="905256"/>
            <a:chOff x="2758466" y="1653170"/>
            <a:chExt cx="305327" cy="905256"/>
          </a:xfrm>
        </p:grpSpPr>
        <p:sp>
          <p:nvSpPr>
            <p:cNvPr id="68" name="Freeform 67"/>
            <p:cNvSpPr/>
            <p:nvPr/>
          </p:nvSpPr>
          <p:spPr>
            <a:xfrm>
              <a:off x="2785186" y="1653170"/>
              <a:ext cx="183851" cy="347245"/>
            </a:xfrm>
            <a:custGeom>
              <a:avLst/>
              <a:gdLst/>
              <a:ahLst/>
              <a:cxnLst/>
              <a:rect l="0" t="0" r="0" b="0"/>
              <a:pathLst>
                <a:path w="183851" h="347245">
                  <a:moveTo>
                    <a:pt x="183850" y="115617"/>
                  </a:moveTo>
                  <a:lnTo>
                    <a:pt x="183716" y="103882"/>
                  </a:lnTo>
                  <a:lnTo>
                    <a:pt x="182435" y="92753"/>
                  </a:lnTo>
                  <a:lnTo>
                    <a:pt x="179842" y="81159"/>
                  </a:lnTo>
                  <a:lnTo>
                    <a:pt x="176123" y="69171"/>
                  </a:lnTo>
                  <a:lnTo>
                    <a:pt x="171490" y="57159"/>
                  </a:lnTo>
                  <a:lnTo>
                    <a:pt x="166152" y="45366"/>
                  </a:lnTo>
                  <a:lnTo>
                    <a:pt x="160132" y="34185"/>
                  </a:lnTo>
                  <a:lnTo>
                    <a:pt x="153270" y="24213"/>
                  </a:lnTo>
                  <a:lnTo>
                    <a:pt x="145541" y="15669"/>
                  </a:lnTo>
                  <a:lnTo>
                    <a:pt x="136895" y="8765"/>
                  </a:lnTo>
                  <a:lnTo>
                    <a:pt x="127181" y="3869"/>
                  </a:lnTo>
                  <a:lnTo>
                    <a:pt x="116421" y="988"/>
                  </a:lnTo>
                  <a:lnTo>
                    <a:pt x="104771" y="0"/>
                  </a:lnTo>
                  <a:lnTo>
                    <a:pt x="92427" y="842"/>
                  </a:lnTo>
                  <a:lnTo>
                    <a:pt x="79578" y="3297"/>
                  </a:lnTo>
                  <a:lnTo>
                    <a:pt x="66696" y="7213"/>
                  </a:lnTo>
                  <a:lnTo>
                    <a:pt x="54508" y="12582"/>
                  </a:lnTo>
                  <a:lnTo>
                    <a:pt x="43356" y="19265"/>
                  </a:lnTo>
                  <a:lnTo>
                    <a:pt x="33395" y="27022"/>
                  </a:lnTo>
                  <a:lnTo>
                    <a:pt x="24768" y="35599"/>
                  </a:lnTo>
                  <a:lnTo>
                    <a:pt x="17414" y="44784"/>
                  </a:lnTo>
                  <a:lnTo>
                    <a:pt x="11287" y="54730"/>
                  </a:lnTo>
                  <a:lnTo>
                    <a:pt x="6454" y="65925"/>
                  </a:lnTo>
                  <a:lnTo>
                    <a:pt x="2837" y="78519"/>
                  </a:lnTo>
                  <a:lnTo>
                    <a:pt x="557" y="91892"/>
                  </a:lnTo>
                  <a:lnTo>
                    <a:pt x="0" y="104876"/>
                  </a:lnTo>
                  <a:lnTo>
                    <a:pt x="1229" y="116823"/>
                  </a:lnTo>
                  <a:lnTo>
                    <a:pt x="4342" y="127452"/>
                  </a:lnTo>
                  <a:lnTo>
                    <a:pt x="9630" y="136593"/>
                  </a:lnTo>
                  <a:lnTo>
                    <a:pt x="17037" y="144321"/>
                  </a:lnTo>
                  <a:lnTo>
                    <a:pt x="26077" y="150544"/>
                  </a:lnTo>
                  <a:lnTo>
                    <a:pt x="36046" y="154917"/>
                  </a:lnTo>
                  <a:lnTo>
                    <a:pt x="46450" y="157415"/>
                  </a:lnTo>
                  <a:lnTo>
                    <a:pt x="57025" y="158129"/>
                  </a:lnTo>
                  <a:lnTo>
                    <a:pt x="67650" y="157098"/>
                  </a:lnTo>
                  <a:lnTo>
                    <a:pt x="78271" y="154512"/>
                  </a:lnTo>
                  <a:lnTo>
                    <a:pt x="88707" y="150506"/>
                  </a:lnTo>
                  <a:lnTo>
                    <a:pt x="98649" y="145077"/>
                  </a:lnTo>
                  <a:lnTo>
                    <a:pt x="107965" y="138353"/>
                  </a:lnTo>
                  <a:lnTo>
                    <a:pt x="116527" y="130568"/>
                  </a:lnTo>
                  <a:lnTo>
                    <a:pt x="124134" y="121973"/>
                  </a:lnTo>
                  <a:lnTo>
                    <a:pt x="130784" y="112818"/>
                  </a:lnTo>
                  <a:lnTo>
                    <a:pt x="137169" y="104482"/>
                  </a:lnTo>
                  <a:lnTo>
                    <a:pt x="143912" y="100426"/>
                  </a:lnTo>
                  <a:lnTo>
                    <a:pt x="149997" y="102269"/>
                  </a:lnTo>
                  <a:lnTo>
                    <a:pt x="154422" y="108145"/>
                  </a:lnTo>
                  <a:lnTo>
                    <a:pt x="157527" y="116472"/>
                  </a:lnTo>
                  <a:lnTo>
                    <a:pt x="160074" y="126095"/>
                  </a:lnTo>
                  <a:lnTo>
                    <a:pt x="162549" y="136336"/>
                  </a:lnTo>
                  <a:lnTo>
                    <a:pt x="164997" y="147169"/>
                  </a:lnTo>
                  <a:lnTo>
                    <a:pt x="167164" y="159046"/>
                  </a:lnTo>
                  <a:lnTo>
                    <a:pt x="168903" y="172155"/>
                  </a:lnTo>
                  <a:lnTo>
                    <a:pt x="170047" y="186403"/>
                  </a:lnTo>
                  <a:lnTo>
                    <a:pt x="170355" y="201580"/>
                  </a:lnTo>
                  <a:lnTo>
                    <a:pt x="169782" y="217458"/>
                  </a:lnTo>
                  <a:lnTo>
                    <a:pt x="168599" y="233680"/>
                  </a:lnTo>
                  <a:lnTo>
                    <a:pt x="167273" y="249790"/>
                  </a:lnTo>
                  <a:lnTo>
                    <a:pt x="166091" y="265540"/>
                  </a:lnTo>
                  <a:lnTo>
                    <a:pt x="165144" y="280663"/>
                  </a:lnTo>
                  <a:lnTo>
                    <a:pt x="164332" y="296479"/>
                  </a:lnTo>
                  <a:lnTo>
                    <a:pt x="163590" y="316612"/>
                  </a:lnTo>
                  <a:lnTo>
                    <a:pt x="162793" y="347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58466" y="2021471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6324" y="5734"/>
                  </a:lnTo>
                  <a:lnTo>
                    <a:pt x="286057" y="10018"/>
                  </a:lnTo>
                  <a:lnTo>
                    <a:pt x="273477" y="13228"/>
                  </a:lnTo>
                  <a:lnTo>
                    <a:pt x="259123" y="15762"/>
                  </a:lnTo>
                  <a:lnTo>
                    <a:pt x="243975" y="18108"/>
                  </a:lnTo>
                  <a:lnTo>
                    <a:pt x="228681" y="20551"/>
                  </a:lnTo>
                  <a:lnTo>
                    <a:pt x="213201" y="23033"/>
                  </a:lnTo>
                  <a:lnTo>
                    <a:pt x="197003" y="25249"/>
                  </a:lnTo>
                  <a:lnTo>
                    <a:pt x="179820" y="27043"/>
                  </a:lnTo>
                  <a:lnTo>
                    <a:pt x="161842" y="28571"/>
                  </a:lnTo>
                  <a:lnTo>
                    <a:pt x="143536" y="30203"/>
                  </a:lnTo>
                  <a:lnTo>
                    <a:pt x="125220" y="32148"/>
                  </a:lnTo>
                  <a:lnTo>
                    <a:pt x="107191" y="34286"/>
                  </a:lnTo>
                  <a:lnTo>
                    <a:pt x="89785" y="36267"/>
                  </a:lnTo>
                  <a:lnTo>
                    <a:pt x="73131" y="37896"/>
                  </a:lnTo>
                  <a:lnTo>
                    <a:pt x="57580" y="39145"/>
                  </a:lnTo>
                  <a:lnTo>
                    <a:pt x="42166" y="40194"/>
                  </a:lnTo>
                  <a:lnTo>
                    <a:pt x="24417" y="411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53222" y="224257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22" y="29863"/>
                  </a:lnTo>
                  <a:lnTo>
                    <a:pt x="2914" y="43049"/>
                  </a:lnTo>
                  <a:lnTo>
                    <a:pt x="2714" y="58474"/>
                  </a:lnTo>
                  <a:lnTo>
                    <a:pt x="3360" y="76105"/>
                  </a:lnTo>
                  <a:lnTo>
                    <a:pt x="4426" y="95617"/>
                  </a:lnTo>
                  <a:lnTo>
                    <a:pt x="5141" y="116598"/>
                  </a:lnTo>
                  <a:lnTo>
                    <a:pt x="5102" y="138658"/>
                  </a:lnTo>
                  <a:lnTo>
                    <a:pt x="4412" y="161161"/>
                  </a:lnTo>
                  <a:lnTo>
                    <a:pt x="3483" y="183260"/>
                  </a:lnTo>
                  <a:lnTo>
                    <a:pt x="2599" y="204518"/>
                  </a:lnTo>
                  <a:lnTo>
                    <a:pt x="1870" y="224706"/>
                  </a:lnTo>
                  <a:lnTo>
                    <a:pt x="1235" y="245912"/>
                  </a:lnTo>
                  <a:lnTo>
                    <a:pt x="644" y="27334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358590" y="1646046"/>
            <a:ext cx="1017672" cy="935711"/>
            <a:chOff x="3358590" y="1646046"/>
            <a:chExt cx="1017672" cy="935711"/>
          </a:xfrm>
        </p:grpSpPr>
        <p:sp>
          <p:nvSpPr>
            <p:cNvPr id="72" name="Freeform 71"/>
            <p:cNvSpPr/>
            <p:nvPr/>
          </p:nvSpPr>
          <p:spPr>
            <a:xfrm>
              <a:off x="3358590" y="2010943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9059" y="2933"/>
                  </a:lnTo>
                  <a:lnTo>
                    <a:pt x="140073" y="5716"/>
                  </a:lnTo>
                  <a:lnTo>
                    <a:pt x="130077" y="8611"/>
                  </a:lnTo>
                  <a:lnTo>
                    <a:pt x="119097" y="11478"/>
                  </a:lnTo>
                  <a:lnTo>
                    <a:pt x="107285" y="13995"/>
                  </a:lnTo>
                  <a:lnTo>
                    <a:pt x="94827" y="16010"/>
                  </a:lnTo>
                  <a:lnTo>
                    <a:pt x="81889" y="17695"/>
                  </a:lnTo>
                  <a:lnTo>
                    <a:pt x="68608" y="19438"/>
                  </a:lnTo>
                  <a:lnTo>
                    <a:pt x="55105" y="21460"/>
                  </a:lnTo>
                  <a:lnTo>
                    <a:pt x="42060" y="23658"/>
                  </a:lnTo>
                  <a:lnTo>
                    <a:pt x="29435" y="25912"/>
                  </a:lnTo>
                  <a:lnTo>
                    <a:pt x="16122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8590" y="2116227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56721" y="2867"/>
                  </a:lnTo>
                  <a:lnTo>
                    <a:pt x="145592" y="5010"/>
                  </a:lnTo>
                  <a:lnTo>
                    <a:pt x="133989" y="6617"/>
                  </a:lnTo>
                  <a:lnTo>
                    <a:pt x="121656" y="7971"/>
                  </a:lnTo>
                  <a:lnTo>
                    <a:pt x="108347" y="9467"/>
                  </a:lnTo>
                  <a:lnTo>
                    <a:pt x="94047" y="11314"/>
                  </a:lnTo>
                  <a:lnTo>
                    <a:pt x="79072" y="13390"/>
                  </a:lnTo>
                  <a:lnTo>
                    <a:pt x="62190" y="15546"/>
                  </a:lnTo>
                  <a:lnTo>
                    <a:pt x="38563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99539" y="1849361"/>
              <a:ext cx="253933" cy="540609"/>
            </a:xfrm>
            <a:custGeom>
              <a:avLst/>
              <a:gdLst/>
              <a:ahLst/>
              <a:cxnLst/>
              <a:rect l="0" t="0" r="0" b="0"/>
              <a:pathLst>
                <a:path w="253933" h="540609">
                  <a:moveTo>
                    <a:pt x="211818" y="193167"/>
                  </a:moveTo>
                  <a:lnTo>
                    <a:pt x="217619" y="187233"/>
                  </a:lnTo>
                  <a:lnTo>
                    <a:pt x="222543" y="181028"/>
                  </a:lnTo>
                  <a:lnTo>
                    <a:pt x="227041" y="173927"/>
                  </a:lnTo>
                  <a:lnTo>
                    <a:pt x="231089" y="165815"/>
                  </a:lnTo>
                  <a:lnTo>
                    <a:pt x="234454" y="156520"/>
                  </a:lnTo>
                  <a:lnTo>
                    <a:pt x="237058" y="146072"/>
                  </a:lnTo>
                  <a:lnTo>
                    <a:pt x="238812" y="134647"/>
                  </a:lnTo>
                  <a:lnTo>
                    <a:pt x="239543" y="122460"/>
                  </a:lnTo>
                  <a:lnTo>
                    <a:pt x="239247" y="109711"/>
                  </a:lnTo>
                  <a:lnTo>
                    <a:pt x="237743" y="96560"/>
                  </a:lnTo>
                  <a:lnTo>
                    <a:pt x="234605" y="83126"/>
                  </a:lnTo>
                  <a:lnTo>
                    <a:pt x="229753" y="69506"/>
                  </a:lnTo>
                  <a:lnTo>
                    <a:pt x="223393" y="56090"/>
                  </a:lnTo>
                  <a:lnTo>
                    <a:pt x="215836" y="43534"/>
                  </a:lnTo>
                  <a:lnTo>
                    <a:pt x="207379" y="32136"/>
                  </a:lnTo>
                  <a:lnTo>
                    <a:pt x="198111" y="22178"/>
                  </a:lnTo>
                  <a:lnTo>
                    <a:pt x="187912" y="14086"/>
                  </a:lnTo>
                  <a:lnTo>
                    <a:pt x="176793" y="7908"/>
                  </a:lnTo>
                  <a:lnTo>
                    <a:pt x="164887" y="3556"/>
                  </a:lnTo>
                  <a:lnTo>
                    <a:pt x="152364" y="985"/>
                  </a:lnTo>
                  <a:lnTo>
                    <a:pt x="139382" y="0"/>
                  </a:lnTo>
                  <a:lnTo>
                    <a:pt x="126070" y="624"/>
                  </a:lnTo>
                  <a:lnTo>
                    <a:pt x="112528" y="3161"/>
                  </a:lnTo>
                  <a:lnTo>
                    <a:pt x="98835" y="7608"/>
                  </a:lnTo>
                  <a:lnTo>
                    <a:pt x="85370" y="13694"/>
                  </a:lnTo>
                  <a:lnTo>
                    <a:pt x="72781" y="21066"/>
                  </a:lnTo>
                  <a:lnTo>
                    <a:pt x="61352" y="29403"/>
                  </a:lnTo>
                  <a:lnTo>
                    <a:pt x="51034" y="38763"/>
                  </a:lnTo>
                  <a:lnTo>
                    <a:pt x="41635" y="49554"/>
                  </a:lnTo>
                  <a:lnTo>
                    <a:pt x="32943" y="61889"/>
                  </a:lnTo>
                  <a:lnTo>
                    <a:pt x="24935" y="75596"/>
                  </a:lnTo>
                  <a:lnTo>
                    <a:pt x="17768" y="90399"/>
                  </a:lnTo>
                  <a:lnTo>
                    <a:pt x="11470" y="106027"/>
                  </a:lnTo>
                  <a:lnTo>
                    <a:pt x="6256" y="122249"/>
                  </a:lnTo>
                  <a:lnTo>
                    <a:pt x="2583" y="138891"/>
                  </a:lnTo>
                  <a:lnTo>
                    <a:pt x="561" y="155819"/>
                  </a:lnTo>
                  <a:lnTo>
                    <a:pt x="0" y="172779"/>
                  </a:lnTo>
                  <a:lnTo>
                    <a:pt x="604" y="189398"/>
                  </a:lnTo>
                  <a:lnTo>
                    <a:pt x="2090" y="205496"/>
                  </a:lnTo>
                  <a:lnTo>
                    <a:pt x="4543" y="220746"/>
                  </a:lnTo>
                  <a:lnTo>
                    <a:pt x="8392" y="234617"/>
                  </a:lnTo>
                  <a:lnTo>
                    <a:pt x="13758" y="246941"/>
                  </a:lnTo>
                  <a:lnTo>
                    <a:pt x="20480" y="257709"/>
                  </a:lnTo>
                  <a:lnTo>
                    <a:pt x="28287" y="266885"/>
                  </a:lnTo>
                  <a:lnTo>
                    <a:pt x="36915" y="274612"/>
                  </a:lnTo>
                  <a:lnTo>
                    <a:pt x="46301" y="280990"/>
                  </a:lnTo>
                  <a:lnTo>
                    <a:pt x="56579" y="285992"/>
                  </a:lnTo>
                  <a:lnTo>
                    <a:pt x="67746" y="289728"/>
                  </a:lnTo>
                  <a:lnTo>
                    <a:pt x="79515" y="292256"/>
                  </a:lnTo>
                  <a:lnTo>
                    <a:pt x="91414" y="293512"/>
                  </a:lnTo>
                  <a:lnTo>
                    <a:pt x="103159" y="293575"/>
                  </a:lnTo>
                  <a:lnTo>
                    <a:pt x="114655" y="292483"/>
                  </a:lnTo>
                  <a:lnTo>
                    <a:pt x="125908" y="290155"/>
                  </a:lnTo>
                  <a:lnTo>
                    <a:pt x="136959" y="286663"/>
                  </a:lnTo>
                  <a:lnTo>
                    <a:pt x="147855" y="282201"/>
                  </a:lnTo>
                  <a:lnTo>
                    <a:pt x="158639" y="276989"/>
                  </a:lnTo>
                  <a:lnTo>
                    <a:pt x="169337" y="271221"/>
                  </a:lnTo>
                  <a:lnTo>
                    <a:pt x="179811" y="264891"/>
                  </a:lnTo>
                  <a:lnTo>
                    <a:pt x="189772" y="257811"/>
                  </a:lnTo>
                  <a:lnTo>
                    <a:pt x="199096" y="249932"/>
                  </a:lnTo>
                  <a:lnTo>
                    <a:pt x="207663" y="241183"/>
                  </a:lnTo>
                  <a:lnTo>
                    <a:pt x="215271" y="231399"/>
                  </a:lnTo>
                  <a:lnTo>
                    <a:pt x="221923" y="220649"/>
                  </a:lnTo>
                  <a:lnTo>
                    <a:pt x="228298" y="211122"/>
                  </a:lnTo>
                  <a:lnTo>
                    <a:pt x="234676" y="206512"/>
                  </a:lnTo>
                  <a:lnTo>
                    <a:pt x="240077" y="207579"/>
                  </a:lnTo>
                  <a:lnTo>
                    <a:pt x="244209" y="213034"/>
                  </a:lnTo>
                  <a:lnTo>
                    <a:pt x="247214" y="221476"/>
                  </a:lnTo>
                  <a:lnTo>
                    <a:pt x="249338" y="232367"/>
                  </a:lnTo>
                  <a:lnTo>
                    <a:pt x="250813" y="245947"/>
                  </a:lnTo>
                  <a:lnTo>
                    <a:pt x="251825" y="262150"/>
                  </a:lnTo>
                  <a:lnTo>
                    <a:pt x="252514" y="280103"/>
                  </a:lnTo>
                  <a:lnTo>
                    <a:pt x="252980" y="298396"/>
                  </a:lnTo>
                  <a:lnTo>
                    <a:pt x="253294" y="316193"/>
                  </a:lnTo>
                  <a:lnTo>
                    <a:pt x="253505" y="333552"/>
                  </a:lnTo>
                  <a:lnTo>
                    <a:pt x="253647" y="351108"/>
                  </a:lnTo>
                  <a:lnTo>
                    <a:pt x="253741" y="369248"/>
                  </a:lnTo>
                  <a:lnTo>
                    <a:pt x="253805" y="387890"/>
                  </a:lnTo>
                  <a:lnTo>
                    <a:pt x="253847" y="406652"/>
                  </a:lnTo>
                  <a:lnTo>
                    <a:pt x="253875" y="425278"/>
                  </a:lnTo>
                  <a:lnTo>
                    <a:pt x="253894" y="443517"/>
                  </a:lnTo>
                  <a:lnTo>
                    <a:pt x="253906" y="461064"/>
                  </a:lnTo>
                  <a:lnTo>
                    <a:pt x="253915" y="477808"/>
                  </a:lnTo>
                  <a:lnTo>
                    <a:pt x="253921" y="493221"/>
                  </a:lnTo>
                  <a:lnTo>
                    <a:pt x="253925" y="507784"/>
                  </a:lnTo>
                  <a:lnTo>
                    <a:pt x="253929" y="522775"/>
                  </a:lnTo>
                  <a:lnTo>
                    <a:pt x="253932" y="540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46051" y="1646046"/>
              <a:ext cx="730211" cy="935711"/>
            </a:xfrm>
            <a:custGeom>
              <a:avLst/>
              <a:gdLst/>
              <a:ahLst/>
              <a:cxnLst/>
              <a:rect l="0" t="0" r="0" b="0"/>
              <a:pathLst>
                <a:path w="730211" h="935711">
                  <a:moveTo>
                    <a:pt x="565348" y="70099"/>
                  </a:moveTo>
                  <a:lnTo>
                    <a:pt x="559279" y="64231"/>
                  </a:lnTo>
                  <a:lnTo>
                    <a:pt x="551794" y="58667"/>
                  </a:lnTo>
                  <a:lnTo>
                    <a:pt x="542096" y="52877"/>
                  </a:lnTo>
                  <a:lnTo>
                    <a:pt x="530090" y="47142"/>
                  </a:lnTo>
                  <a:lnTo>
                    <a:pt x="515515" y="42108"/>
                  </a:lnTo>
                  <a:lnTo>
                    <a:pt x="498494" y="38087"/>
                  </a:lnTo>
                  <a:lnTo>
                    <a:pt x="479915" y="35062"/>
                  </a:lnTo>
                  <a:lnTo>
                    <a:pt x="461163" y="32872"/>
                  </a:lnTo>
                  <a:lnTo>
                    <a:pt x="443046" y="31331"/>
                  </a:lnTo>
                  <a:lnTo>
                    <a:pt x="425805" y="30431"/>
                  </a:lnTo>
                  <a:lnTo>
                    <a:pt x="409388" y="30343"/>
                  </a:lnTo>
                  <a:lnTo>
                    <a:pt x="393643" y="31096"/>
                  </a:lnTo>
                  <a:lnTo>
                    <a:pt x="378406" y="32582"/>
                  </a:lnTo>
                  <a:lnTo>
                    <a:pt x="363539" y="34650"/>
                  </a:lnTo>
                  <a:lnTo>
                    <a:pt x="348934" y="37153"/>
                  </a:lnTo>
                  <a:lnTo>
                    <a:pt x="334511" y="39968"/>
                  </a:lnTo>
                  <a:lnTo>
                    <a:pt x="320213" y="43003"/>
                  </a:lnTo>
                  <a:lnTo>
                    <a:pt x="306000" y="46200"/>
                  </a:lnTo>
                  <a:lnTo>
                    <a:pt x="291845" y="49838"/>
                  </a:lnTo>
                  <a:lnTo>
                    <a:pt x="277728" y="54499"/>
                  </a:lnTo>
                  <a:lnTo>
                    <a:pt x="263637" y="60412"/>
                  </a:lnTo>
                  <a:lnTo>
                    <a:pt x="249564" y="67334"/>
                  </a:lnTo>
                  <a:lnTo>
                    <a:pt x="235502" y="74744"/>
                  </a:lnTo>
                  <a:lnTo>
                    <a:pt x="221453" y="82288"/>
                  </a:lnTo>
                  <a:lnTo>
                    <a:pt x="207577" y="89962"/>
                  </a:lnTo>
                  <a:lnTo>
                    <a:pt x="194180" y="98019"/>
                  </a:lnTo>
                  <a:lnTo>
                    <a:pt x="181391" y="106585"/>
                  </a:lnTo>
                  <a:lnTo>
                    <a:pt x="169175" y="115642"/>
                  </a:lnTo>
                  <a:lnTo>
                    <a:pt x="157432" y="125108"/>
                  </a:lnTo>
                  <a:lnTo>
                    <a:pt x="146048" y="134887"/>
                  </a:lnTo>
                  <a:lnTo>
                    <a:pt x="134928" y="144896"/>
                  </a:lnTo>
                  <a:lnTo>
                    <a:pt x="123994" y="155068"/>
                  </a:lnTo>
                  <a:lnTo>
                    <a:pt x="113194" y="165359"/>
                  </a:lnTo>
                  <a:lnTo>
                    <a:pt x="102651" y="175896"/>
                  </a:lnTo>
                  <a:lnTo>
                    <a:pt x="92646" y="186962"/>
                  </a:lnTo>
                  <a:lnTo>
                    <a:pt x="83286" y="198670"/>
                  </a:lnTo>
                  <a:lnTo>
                    <a:pt x="74527" y="210974"/>
                  </a:lnTo>
                  <a:lnTo>
                    <a:pt x="66257" y="223766"/>
                  </a:lnTo>
                  <a:lnTo>
                    <a:pt x="58359" y="236928"/>
                  </a:lnTo>
                  <a:lnTo>
                    <a:pt x="50732" y="250360"/>
                  </a:lnTo>
                  <a:lnTo>
                    <a:pt x="43297" y="263983"/>
                  </a:lnTo>
                  <a:lnTo>
                    <a:pt x="36004" y="277743"/>
                  </a:lnTo>
                  <a:lnTo>
                    <a:pt x="29139" y="291764"/>
                  </a:lnTo>
                  <a:lnTo>
                    <a:pt x="23288" y="306322"/>
                  </a:lnTo>
                  <a:lnTo>
                    <a:pt x="18684" y="321522"/>
                  </a:lnTo>
                  <a:lnTo>
                    <a:pt x="15085" y="337155"/>
                  </a:lnTo>
                  <a:lnTo>
                    <a:pt x="11973" y="352802"/>
                  </a:lnTo>
                  <a:lnTo>
                    <a:pt x="8991" y="368222"/>
                  </a:lnTo>
                  <a:lnTo>
                    <a:pt x="6139" y="383508"/>
                  </a:lnTo>
                  <a:lnTo>
                    <a:pt x="3669" y="398991"/>
                  </a:lnTo>
                  <a:lnTo>
                    <a:pt x="1712" y="414853"/>
                  </a:lnTo>
                  <a:lnTo>
                    <a:pt x="415" y="431116"/>
                  </a:lnTo>
                  <a:lnTo>
                    <a:pt x="0" y="447726"/>
                  </a:lnTo>
                  <a:lnTo>
                    <a:pt x="505" y="464609"/>
                  </a:lnTo>
                  <a:lnTo>
                    <a:pt x="1811" y="481694"/>
                  </a:lnTo>
                  <a:lnTo>
                    <a:pt x="3751" y="498923"/>
                  </a:lnTo>
                  <a:lnTo>
                    <a:pt x="6164" y="516249"/>
                  </a:lnTo>
                  <a:lnTo>
                    <a:pt x="8919" y="533476"/>
                  </a:lnTo>
                  <a:lnTo>
                    <a:pt x="11913" y="550276"/>
                  </a:lnTo>
                  <a:lnTo>
                    <a:pt x="15073" y="566508"/>
                  </a:lnTo>
                  <a:lnTo>
                    <a:pt x="18347" y="582358"/>
                  </a:lnTo>
                  <a:lnTo>
                    <a:pt x="21697" y="598228"/>
                  </a:lnTo>
                  <a:lnTo>
                    <a:pt x="25105" y="614348"/>
                  </a:lnTo>
                  <a:lnTo>
                    <a:pt x="28716" y="630616"/>
                  </a:lnTo>
                  <a:lnTo>
                    <a:pt x="32826" y="646699"/>
                  </a:lnTo>
                  <a:lnTo>
                    <a:pt x="37557" y="662409"/>
                  </a:lnTo>
                  <a:lnTo>
                    <a:pt x="42870" y="677722"/>
                  </a:lnTo>
                  <a:lnTo>
                    <a:pt x="48661" y="692691"/>
                  </a:lnTo>
                  <a:lnTo>
                    <a:pt x="54818" y="707385"/>
                  </a:lnTo>
                  <a:lnTo>
                    <a:pt x="61240" y="721710"/>
                  </a:lnTo>
                  <a:lnTo>
                    <a:pt x="67849" y="735416"/>
                  </a:lnTo>
                  <a:lnTo>
                    <a:pt x="74590" y="748417"/>
                  </a:lnTo>
                  <a:lnTo>
                    <a:pt x="81421" y="760776"/>
                  </a:lnTo>
                  <a:lnTo>
                    <a:pt x="88313" y="772616"/>
                  </a:lnTo>
                  <a:lnTo>
                    <a:pt x="95251" y="784064"/>
                  </a:lnTo>
                  <a:lnTo>
                    <a:pt x="102386" y="795229"/>
                  </a:lnTo>
                  <a:lnTo>
                    <a:pt x="110015" y="806192"/>
                  </a:lnTo>
                  <a:lnTo>
                    <a:pt x="118257" y="817011"/>
                  </a:lnTo>
                  <a:lnTo>
                    <a:pt x="126912" y="827566"/>
                  </a:lnTo>
                  <a:lnTo>
                    <a:pt x="135568" y="837581"/>
                  </a:lnTo>
                  <a:lnTo>
                    <a:pt x="143987" y="846946"/>
                  </a:lnTo>
                  <a:lnTo>
                    <a:pt x="152266" y="855710"/>
                  </a:lnTo>
                  <a:lnTo>
                    <a:pt x="160738" y="863982"/>
                  </a:lnTo>
                  <a:lnTo>
                    <a:pt x="169586" y="871882"/>
                  </a:lnTo>
                  <a:lnTo>
                    <a:pt x="178834" y="879510"/>
                  </a:lnTo>
                  <a:lnTo>
                    <a:pt x="188428" y="886946"/>
                  </a:lnTo>
                  <a:lnTo>
                    <a:pt x="198293" y="894244"/>
                  </a:lnTo>
                  <a:lnTo>
                    <a:pt x="208360" y="901281"/>
                  </a:lnTo>
                  <a:lnTo>
                    <a:pt x="218571" y="907781"/>
                  </a:lnTo>
                  <a:lnTo>
                    <a:pt x="228883" y="913634"/>
                  </a:lnTo>
                  <a:lnTo>
                    <a:pt x="239264" y="918886"/>
                  </a:lnTo>
                  <a:lnTo>
                    <a:pt x="249694" y="923647"/>
                  </a:lnTo>
                  <a:lnTo>
                    <a:pt x="260174" y="928027"/>
                  </a:lnTo>
                  <a:lnTo>
                    <a:pt x="271349" y="931799"/>
                  </a:lnTo>
                  <a:lnTo>
                    <a:pt x="284441" y="934429"/>
                  </a:lnTo>
                  <a:lnTo>
                    <a:pt x="299944" y="935710"/>
                  </a:lnTo>
                  <a:lnTo>
                    <a:pt x="317070" y="935587"/>
                  </a:lnTo>
                  <a:lnTo>
                    <a:pt x="334183" y="933984"/>
                  </a:lnTo>
                  <a:lnTo>
                    <a:pt x="350316" y="931015"/>
                  </a:lnTo>
                  <a:lnTo>
                    <a:pt x="365212" y="926920"/>
                  </a:lnTo>
                  <a:lnTo>
                    <a:pt x="378970" y="921963"/>
                  </a:lnTo>
                  <a:lnTo>
                    <a:pt x="391808" y="916370"/>
                  </a:lnTo>
                  <a:lnTo>
                    <a:pt x="403956" y="910159"/>
                  </a:lnTo>
                  <a:lnTo>
                    <a:pt x="415602" y="903159"/>
                  </a:lnTo>
                  <a:lnTo>
                    <a:pt x="426894" y="895339"/>
                  </a:lnTo>
                  <a:lnTo>
                    <a:pt x="437941" y="886799"/>
                  </a:lnTo>
                  <a:lnTo>
                    <a:pt x="448820" y="877688"/>
                  </a:lnTo>
                  <a:lnTo>
                    <a:pt x="459584" y="868150"/>
                  </a:lnTo>
                  <a:lnTo>
                    <a:pt x="470271" y="858304"/>
                  </a:lnTo>
                  <a:lnTo>
                    <a:pt x="480906" y="848242"/>
                  </a:lnTo>
                  <a:lnTo>
                    <a:pt x="491501" y="838026"/>
                  </a:lnTo>
                  <a:lnTo>
                    <a:pt x="501904" y="827538"/>
                  </a:lnTo>
                  <a:lnTo>
                    <a:pt x="511816" y="816505"/>
                  </a:lnTo>
                  <a:lnTo>
                    <a:pt x="521117" y="804820"/>
                  </a:lnTo>
                  <a:lnTo>
                    <a:pt x="530007" y="792530"/>
                  </a:lnTo>
                  <a:lnTo>
                    <a:pt x="538897" y="779749"/>
                  </a:lnTo>
                  <a:lnTo>
                    <a:pt x="548029" y="766593"/>
                  </a:lnTo>
                  <a:lnTo>
                    <a:pt x="557468" y="753165"/>
                  </a:lnTo>
                  <a:lnTo>
                    <a:pt x="567191" y="739545"/>
                  </a:lnTo>
                  <a:lnTo>
                    <a:pt x="577139" y="725787"/>
                  </a:lnTo>
                  <a:lnTo>
                    <a:pt x="587092" y="711768"/>
                  </a:lnTo>
                  <a:lnTo>
                    <a:pt x="596693" y="697211"/>
                  </a:lnTo>
                  <a:lnTo>
                    <a:pt x="605778" y="682011"/>
                  </a:lnTo>
                  <a:lnTo>
                    <a:pt x="614351" y="666379"/>
                  </a:lnTo>
                  <a:lnTo>
                    <a:pt x="622496" y="650731"/>
                  </a:lnTo>
                  <a:lnTo>
                    <a:pt x="630310" y="635312"/>
                  </a:lnTo>
                  <a:lnTo>
                    <a:pt x="637880" y="620026"/>
                  </a:lnTo>
                  <a:lnTo>
                    <a:pt x="645278" y="604543"/>
                  </a:lnTo>
                  <a:lnTo>
                    <a:pt x="652554" y="588686"/>
                  </a:lnTo>
                  <a:lnTo>
                    <a:pt x="659747" y="572596"/>
                  </a:lnTo>
                  <a:lnTo>
                    <a:pt x="666884" y="556633"/>
                  </a:lnTo>
                  <a:lnTo>
                    <a:pt x="673977" y="540999"/>
                  </a:lnTo>
                  <a:lnTo>
                    <a:pt x="680876" y="525567"/>
                  </a:lnTo>
                  <a:lnTo>
                    <a:pt x="687282" y="509987"/>
                  </a:lnTo>
                  <a:lnTo>
                    <a:pt x="693072" y="494059"/>
                  </a:lnTo>
                  <a:lnTo>
                    <a:pt x="698282" y="477752"/>
                  </a:lnTo>
                  <a:lnTo>
                    <a:pt x="703015" y="461111"/>
                  </a:lnTo>
                  <a:lnTo>
                    <a:pt x="707385" y="444213"/>
                  </a:lnTo>
                  <a:lnTo>
                    <a:pt x="711490" y="427288"/>
                  </a:lnTo>
                  <a:lnTo>
                    <a:pt x="715408" y="410699"/>
                  </a:lnTo>
                  <a:lnTo>
                    <a:pt x="719190" y="394616"/>
                  </a:lnTo>
                  <a:lnTo>
                    <a:pt x="722714" y="379036"/>
                  </a:lnTo>
                  <a:lnTo>
                    <a:pt x="725703" y="363882"/>
                  </a:lnTo>
                  <a:lnTo>
                    <a:pt x="728039" y="349051"/>
                  </a:lnTo>
                  <a:lnTo>
                    <a:pt x="729607" y="334293"/>
                  </a:lnTo>
                  <a:lnTo>
                    <a:pt x="730210" y="319231"/>
                  </a:lnTo>
                  <a:lnTo>
                    <a:pt x="729836" y="303674"/>
                  </a:lnTo>
                  <a:lnTo>
                    <a:pt x="728618" y="287292"/>
                  </a:lnTo>
                  <a:lnTo>
                    <a:pt x="726738" y="269544"/>
                  </a:lnTo>
                  <a:lnTo>
                    <a:pt x="724360" y="250283"/>
                  </a:lnTo>
                  <a:lnTo>
                    <a:pt x="721460" y="230314"/>
                  </a:lnTo>
                  <a:lnTo>
                    <a:pt x="717836" y="211137"/>
                  </a:lnTo>
                  <a:lnTo>
                    <a:pt x="713436" y="193542"/>
                  </a:lnTo>
                  <a:lnTo>
                    <a:pt x="708345" y="177631"/>
                  </a:lnTo>
                  <a:lnTo>
                    <a:pt x="702703" y="163175"/>
                  </a:lnTo>
                  <a:lnTo>
                    <a:pt x="696648" y="149861"/>
                  </a:lnTo>
                  <a:lnTo>
                    <a:pt x="690294" y="137392"/>
                  </a:lnTo>
                  <a:lnTo>
                    <a:pt x="683730" y="125529"/>
                  </a:lnTo>
                  <a:lnTo>
                    <a:pt x="677014" y="114095"/>
                  </a:lnTo>
                  <a:lnTo>
                    <a:pt x="670031" y="103123"/>
                  </a:lnTo>
                  <a:lnTo>
                    <a:pt x="662504" y="92827"/>
                  </a:lnTo>
                  <a:lnTo>
                    <a:pt x="654326" y="83272"/>
                  </a:lnTo>
                  <a:lnTo>
                    <a:pt x="645544" y="74382"/>
                  </a:lnTo>
                  <a:lnTo>
                    <a:pt x="636271" y="66024"/>
                  </a:lnTo>
                  <a:lnTo>
                    <a:pt x="626624" y="58072"/>
                  </a:lnTo>
                  <a:lnTo>
                    <a:pt x="616705" y="50579"/>
                  </a:lnTo>
                  <a:lnTo>
                    <a:pt x="606594" y="43765"/>
                  </a:lnTo>
                  <a:lnTo>
                    <a:pt x="596345" y="37699"/>
                  </a:lnTo>
                  <a:lnTo>
                    <a:pt x="585836" y="32303"/>
                  </a:lnTo>
                  <a:lnTo>
                    <a:pt x="574788" y="27444"/>
                  </a:lnTo>
                  <a:lnTo>
                    <a:pt x="563094" y="22989"/>
                  </a:lnTo>
                  <a:lnTo>
                    <a:pt x="550797" y="18827"/>
                  </a:lnTo>
                  <a:lnTo>
                    <a:pt x="538011" y="14871"/>
                  </a:lnTo>
                  <a:lnTo>
                    <a:pt x="524848" y="11063"/>
                  </a:lnTo>
                  <a:lnTo>
                    <a:pt x="511246" y="7522"/>
                  </a:lnTo>
                  <a:lnTo>
                    <a:pt x="496976" y="4523"/>
                  </a:lnTo>
                  <a:lnTo>
                    <a:pt x="481972" y="2179"/>
                  </a:lnTo>
                  <a:lnTo>
                    <a:pt x="466473" y="606"/>
                  </a:lnTo>
                  <a:lnTo>
                    <a:pt x="450916" y="0"/>
                  </a:lnTo>
                  <a:lnTo>
                    <a:pt x="435558" y="372"/>
                  </a:lnTo>
                  <a:lnTo>
                    <a:pt x="420312" y="1588"/>
                  </a:lnTo>
                  <a:lnTo>
                    <a:pt x="404857" y="3467"/>
                  </a:lnTo>
                  <a:lnTo>
                    <a:pt x="389013" y="5844"/>
                  </a:lnTo>
                  <a:lnTo>
                    <a:pt x="372762" y="8743"/>
                  </a:lnTo>
                  <a:lnTo>
                    <a:pt x="356160" y="12367"/>
                  </a:lnTo>
                  <a:lnTo>
                    <a:pt x="339287" y="16767"/>
                  </a:lnTo>
                  <a:lnTo>
                    <a:pt x="322379" y="21858"/>
                  </a:lnTo>
                  <a:lnTo>
                    <a:pt x="305800" y="27500"/>
                  </a:lnTo>
                  <a:lnTo>
                    <a:pt x="289725" y="33555"/>
                  </a:lnTo>
                  <a:lnTo>
                    <a:pt x="274151" y="39909"/>
                  </a:lnTo>
                  <a:lnTo>
                    <a:pt x="259000" y="46473"/>
                  </a:lnTo>
                  <a:lnTo>
                    <a:pt x="244185" y="53179"/>
                  </a:lnTo>
                  <a:lnTo>
                    <a:pt x="229839" y="59870"/>
                  </a:lnTo>
                  <a:lnTo>
                    <a:pt x="214701" y="67058"/>
                  </a:lnTo>
                  <a:lnTo>
                    <a:pt x="195204" y="76492"/>
                  </a:lnTo>
                  <a:lnTo>
                    <a:pt x="165265" y="9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21998" y="292817"/>
            <a:ext cx="1973174" cy="707391"/>
            <a:chOff x="121998" y="292817"/>
            <a:chExt cx="1973174" cy="707391"/>
          </a:xfrm>
        </p:grpSpPr>
        <p:sp>
          <p:nvSpPr>
            <p:cNvPr id="2" name="Freeform 1"/>
            <p:cNvSpPr/>
            <p:nvPr/>
          </p:nvSpPr>
          <p:spPr>
            <a:xfrm>
              <a:off x="326383" y="51589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4" y="86271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83" y="125561"/>
                  </a:lnTo>
                  <a:lnTo>
                    <a:pt x="8080" y="138179"/>
                  </a:lnTo>
                  <a:lnTo>
                    <a:pt x="9909" y="150406"/>
                  </a:lnTo>
                  <a:lnTo>
                    <a:pt x="13546" y="16332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998" y="325126"/>
              <a:ext cx="413251" cy="487885"/>
            </a:xfrm>
            <a:custGeom>
              <a:avLst/>
              <a:gdLst/>
              <a:ahLst/>
              <a:cxnLst/>
              <a:rect l="0" t="0" r="0" b="0"/>
              <a:pathLst>
                <a:path w="413251" h="487885">
                  <a:moveTo>
                    <a:pt x="246499" y="22314"/>
                  </a:moveTo>
                  <a:lnTo>
                    <a:pt x="237631" y="19447"/>
                  </a:lnTo>
                  <a:lnTo>
                    <a:pt x="228644" y="17305"/>
                  </a:lnTo>
                  <a:lnTo>
                    <a:pt x="218648" y="15711"/>
                  </a:lnTo>
                  <a:lnTo>
                    <a:pt x="207668" y="14876"/>
                  </a:lnTo>
                  <a:lnTo>
                    <a:pt x="195856" y="15324"/>
                  </a:lnTo>
                  <a:lnTo>
                    <a:pt x="183398" y="17238"/>
                  </a:lnTo>
                  <a:lnTo>
                    <a:pt x="170460" y="20647"/>
                  </a:lnTo>
                  <a:lnTo>
                    <a:pt x="157179" y="25605"/>
                  </a:lnTo>
                  <a:lnTo>
                    <a:pt x="143667" y="31972"/>
                  </a:lnTo>
                  <a:lnTo>
                    <a:pt x="130324" y="39331"/>
                  </a:lnTo>
                  <a:lnTo>
                    <a:pt x="117819" y="47099"/>
                  </a:lnTo>
                  <a:lnTo>
                    <a:pt x="106446" y="54911"/>
                  </a:lnTo>
                  <a:lnTo>
                    <a:pt x="96165" y="62611"/>
                  </a:lnTo>
                  <a:lnTo>
                    <a:pt x="86792" y="70160"/>
                  </a:lnTo>
                  <a:lnTo>
                    <a:pt x="78109" y="77580"/>
                  </a:lnTo>
                  <a:lnTo>
                    <a:pt x="69767" y="85225"/>
                  </a:lnTo>
                  <a:lnTo>
                    <a:pt x="61311" y="93736"/>
                  </a:lnTo>
                  <a:lnTo>
                    <a:pt x="52506" y="103402"/>
                  </a:lnTo>
                  <a:lnTo>
                    <a:pt x="43472" y="114337"/>
                  </a:lnTo>
                  <a:lnTo>
                    <a:pt x="34560" y="126660"/>
                  </a:lnTo>
                  <a:lnTo>
                    <a:pt x="25983" y="140287"/>
                  </a:lnTo>
                  <a:lnTo>
                    <a:pt x="18107" y="154996"/>
                  </a:lnTo>
                  <a:lnTo>
                    <a:pt x="11503" y="170540"/>
                  </a:lnTo>
                  <a:lnTo>
                    <a:pt x="6367" y="186700"/>
                  </a:lnTo>
                  <a:lnTo>
                    <a:pt x="2734" y="203466"/>
                  </a:lnTo>
                  <a:lnTo>
                    <a:pt x="655" y="221011"/>
                  </a:lnTo>
                  <a:lnTo>
                    <a:pt x="0" y="239367"/>
                  </a:lnTo>
                  <a:lnTo>
                    <a:pt x="676" y="258271"/>
                  </a:lnTo>
                  <a:lnTo>
                    <a:pt x="2717" y="277267"/>
                  </a:lnTo>
                  <a:lnTo>
                    <a:pt x="6012" y="296079"/>
                  </a:lnTo>
                  <a:lnTo>
                    <a:pt x="10341" y="314457"/>
                  </a:lnTo>
                  <a:lnTo>
                    <a:pt x="15463" y="332104"/>
                  </a:lnTo>
                  <a:lnTo>
                    <a:pt x="21165" y="348928"/>
                  </a:lnTo>
                  <a:lnTo>
                    <a:pt x="27281" y="364682"/>
                  </a:lnTo>
                  <a:lnTo>
                    <a:pt x="33685" y="378898"/>
                  </a:lnTo>
                  <a:lnTo>
                    <a:pt x="40293" y="391462"/>
                  </a:lnTo>
                  <a:lnTo>
                    <a:pt x="47204" y="402562"/>
                  </a:lnTo>
                  <a:lnTo>
                    <a:pt x="54683" y="412495"/>
                  </a:lnTo>
                  <a:lnTo>
                    <a:pt x="62829" y="421551"/>
                  </a:lnTo>
                  <a:lnTo>
                    <a:pt x="71589" y="429976"/>
                  </a:lnTo>
                  <a:lnTo>
                    <a:pt x="80848" y="437956"/>
                  </a:lnTo>
                  <a:lnTo>
                    <a:pt x="90490" y="445622"/>
                  </a:lnTo>
                  <a:lnTo>
                    <a:pt x="100575" y="452908"/>
                  </a:lnTo>
                  <a:lnTo>
                    <a:pt x="111330" y="459575"/>
                  </a:lnTo>
                  <a:lnTo>
                    <a:pt x="122825" y="465540"/>
                  </a:lnTo>
                  <a:lnTo>
                    <a:pt x="134985" y="470866"/>
                  </a:lnTo>
                  <a:lnTo>
                    <a:pt x="147680" y="475678"/>
                  </a:lnTo>
                  <a:lnTo>
                    <a:pt x="160772" y="480092"/>
                  </a:lnTo>
                  <a:lnTo>
                    <a:pt x="173987" y="483886"/>
                  </a:lnTo>
                  <a:lnTo>
                    <a:pt x="186933" y="486531"/>
                  </a:lnTo>
                  <a:lnTo>
                    <a:pt x="199420" y="487827"/>
                  </a:lnTo>
                  <a:lnTo>
                    <a:pt x="211602" y="487884"/>
                  </a:lnTo>
                  <a:lnTo>
                    <a:pt x="223854" y="486933"/>
                  </a:lnTo>
                  <a:lnTo>
                    <a:pt x="236397" y="485216"/>
                  </a:lnTo>
                  <a:lnTo>
                    <a:pt x="249281" y="482776"/>
                  </a:lnTo>
                  <a:lnTo>
                    <a:pt x="262470" y="479468"/>
                  </a:lnTo>
                  <a:lnTo>
                    <a:pt x="275897" y="475279"/>
                  </a:lnTo>
                  <a:lnTo>
                    <a:pt x="289339" y="470161"/>
                  </a:lnTo>
                  <a:lnTo>
                    <a:pt x="302437" y="463970"/>
                  </a:lnTo>
                  <a:lnTo>
                    <a:pt x="315013" y="456728"/>
                  </a:lnTo>
                  <a:lnTo>
                    <a:pt x="326745" y="448593"/>
                  </a:lnTo>
                  <a:lnTo>
                    <a:pt x="337098" y="439761"/>
                  </a:lnTo>
                  <a:lnTo>
                    <a:pt x="345917" y="430410"/>
                  </a:lnTo>
                  <a:lnTo>
                    <a:pt x="353517" y="420521"/>
                  </a:lnTo>
                  <a:lnTo>
                    <a:pt x="360478" y="409899"/>
                  </a:lnTo>
                  <a:lnTo>
                    <a:pt x="367201" y="398497"/>
                  </a:lnTo>
                  <a:lnTo>
                    <a:pt x="373719" y="386569"/>
                  </a:lnTo>
                  <a:lnTo>
                    <a:pt x="379804" y="374563"/>
                  </a:lnTo>
                  <a:lnTo>
                    <a:pt x="385346" y="362746"/>
                  </a:lnTo>
                  <a:lnTo>
                    <a:pt x="390373" y="351201"/>
                  </a:lnTo>
                  <a:lnTo>
                    <a:pt x="394977" y="339916"/>
                  </a:lnTo>
                  <a:lnTo>
                    <a:pt x="399252" y="328834"/>
                  </a:lnTo>
                  <a:lnTo>
                    <a:pt x="403123" y="317578"/>
                  </a:lnTo>
                  <a:lnTo>
                    <a:pt x="406350" y="305488"/>
                  </a:lnTo>
                  <a:lnTo>
                    <a:pt x="408855" y="292268"/>
                  </a:lnTo>
                  <a:lnTo>
                    <a:pt x="410707" y="277793"/>
                  </a:lnTo>
                  <a:lnTo>
                    <a:pt x="412033" y="261940"/>
                  </a:lnTo>
                  <a:lnTo>
                    <a:pt x="412954" y="244795"/>
                  </a:lnTo>
                  <a:lnTo>
                    <a:pt x="413250" y="226739"/>
                  </a:lnTo>
                  <a:lnTo>
                    <a:pt x="412393" y="208328"/>
                  </a:lnTo>
                  <a:lnTo>
                    <a:pt x="410189" y="189921"/>
                  </a:lnTo>
                  <a:lnTo>
                    <a:pt x="406912" y="171988"/>
                  </a:lnTo>
                  <a:lnTo>
                    <a:pt x="403103" y="155172"/>
                  </a:lnTo>
                  <a:lnTo>
                    <a:pt x="399131" y="139712"/>
                  </a:lnTo>
                  <a:lnTo>
                    <a:pt x="395008" y="125348"/>
                  </a:lnTo>
                  <a:lnTo>
                    <a:pt x="390488" y="111539"/>
                  </a:lnTo>
                  <a:lnTo>
                    <a:pt x="385450" y="97917"/>
                  </a:lnTo>
                  <a:lnTo>
                    <a:pt x="379915" y="84629"/>
                  </a:lnTo>
                  <a:lnTo>
                    <a:pt x="373967" y="72225"/>
                  </a:lnTo>
                  <a:lnTo>
                    <a:pt x="367694" y="60952"/>
                  </a:lnTo>
                  <a:lnTo>
                    <a:pt x="360852" y="50754"/>
                  </a:lnTo>
                  <a:lnTo>
                    <a:pt x="352895" y="41443"/>
                  </a:lnTo>
                  <a:lnTo>
                    <a:pt x="343610" y="32815"/>
                  </a:lnTo>
                  <a:lnTo>
                    <a:pt x="332932" y="24851"/>
                  </a:lnTo>
                  <a:lnTo>
                    <a:pt x="320783" y="17714"/>
                  </a:lnTo>
                  <a:lnTo>
                    <a:pt x="307273" y="11436"/>
                  </a:lnTo>
                  <a:lnTo>
                    <a:pt x="292642" y="6236"/>
                  </a:lnTo>
                  <a:lnTo>
                    <a:pt x="277151" y="2573"/>
                  </a:lnTo>
                  <a:lnTo>
                    <a:pt x="261040" y="556"/>
                  </a:lnTo>
                  <a:lnTo>
                    <a:pt x="244816" y="0"/>
                  </a:lnTo>
                  <a:lnTo>
                    <a:pt x="229232" y="607"/>
                  </a:lnTo>
                  <a:lnTo>
                    <a:pt x="214637" y="2091"/>
                  </a:lnTo>
                  <a:lnTo>
                    <a:pt x="200871" y="4372"/>
                  </a:lnTo>
                  <a:lnTo>
                    <a:pt x="187472" y="7573"/>
                  </a:lnTo>
                  <a:lnTo>
                    <a:pt x="174130" y="11691"/>
                  </a:lnTo>
                  <a:lnTo>
                    <a:pt x="161031" y="16761"/>
                  </a:lnTo>
                  <a:lnTo>
                    <a:pt x="148753" y="22920"/>
                  </a:lnTo>
                  <a:lnTo>
                    <a:pt x="137570" y="30131"/>
                  </a:lnTo>
                  <a:lnTo>
                    <a:pt x="127542" y="37967"/>
                  </a:lnTo>
                  <a:lnTo>
                    <a:pt x="117594" y="46572"/>
                  </a:lnTo>
                  <a:lnTo>
                    <a:pt x="105737" y="57817"/>
                  </a:lnTo>
                  <a:lnTo>
                    <a:pt x="88571" y="74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4470" y="347440"/>
              <a:ext cx="248950" cy="448851"/>
            </a:xfrm>
            <a:custGeom>
              <a:avLst/>
              <a:gdLst/>
              <a:ahLst/>
              <a:cxnLst/>
              <a:rect l="0" t="0" r="0" b="0"/>
              <a:pathLst>
                <a:path w="248950" h="448851">
                  <a:moveTo>
                    <a:pt x="248949" y="0"/>
                  </a:moveTo>
                  <a:lnTo>
                    <a:pt x="237214" y="2867"/>
                  </a:lnTo>
                  <a:lnTo>
                    <a:pt x="226085" y="5009"/>
                  </a:lnTo>
                  <a:lnTo>
                    <a:pt x="214487" y="6616"/>
                  </a:lnTo>
                  <a:lnTo>
                    <a:pt x="202326" y="7970"/>
                  </a:lnTo>
                  <a:lnTo>
                    <a:pt x="189666" y="9467"/>
                  </a:lnTo>
                  <a:lnTo>
                    <a:pt x="176605" y="11313"/>
                  </a:lnTo>
                  <a:lnTo>
                    <a:pt x="163080" y="13380"/>
                  </a:lnTo>
                  <a:lnTo>
                    <a:pt x="148867" y="15312"/>
                  </a:lnTo>
                  <a:lnTo>
                    <a:pt x="133908" y="16913"/>
                  </a:lnTo>
                  <a:lnTo>
                    <a:pt x="118609" y="18309"/>
                  </a:lnTo>
                  <a:lnTo>
                    <a:pt x="103719" y="19854"/>
                  </a:lnTo>
                  <a:lnTo>
                    <a:pt x="89635" y="21749"/>
                  </a:lnTo>
                  <a:lnTo>
                    <a:pt x="76569" y="24192"/>
                  </a:lnTo>
                  <a:lnTo>
                    <a:pt x="64713" y="27443"/>
                  </a:lnTo>
                  <a:lnTo>
                    <a:pt x="54041" y="31575"/>
                  </a:lnTo>
                  <a:lnTo>
                    <a:pt x="44535" y="36979"/>
                  </a:lnTo>
                  <a:lnTo>
                    <a:pt x="36280" y="44420"/>
                  </a:lnTo>
                  <a:lnTo>
                    <a:pt x="29207" y="54130"/>
                  </a:lnTo>
                  <a:lnTo>
                    <a:pt x="23286" y="65718"/>
                  </a:lnTo>
                  <a:lnTo>
                    <a:pt x="18597" y="78477"/>
                  </a:lnTo>
                  <a:lnTo>
                    <a:pt x="15067" y="91870"/>
                  </a:lnTo>
                  <a:lnTo>
                    <a:pt x="12338" y="105589"/>
                  </a:lnTo>
                  <a:lnTo>
                    <a:pt x="9883" y="119470"/>
                  </a:lnTo>
                  <a:lnTo>
                    <a:pt x="7379" y="133436"/>
                  </a:lnTo>
                  <a:lnTo>
                    <a:pt x="4864" y="147610"/>
                  </a:lnTo>
                  <a:lnTo>
                    <a:pt x="2629" y="162279"/>
                  </a:lnTo>
                  <a:lnTo>
                    <a:pt x="842" y="177529"/>
                  </a:lnTo>
                  <a:lnTo>
                    <a:pt x="0" y="192179"/>
                  </a:lnTo>
                  <a:lnTo>
                    <a:pt x="957" y="203973"/>
                  </a:lnTo>
                  <a:lnTo>
                    <a:pt x="4013" y="211894"/>
                  </a:lnTo>
                  <a:lnTo>
                    <a:pt x="8831" y="216071"/>
                  </a:lnTo>
                  <a:lnTo>
                    <a:pt x="14738" y="217138"/>
                  </a:lnTo>
                  <a:lnTo>
                    <a:pt x="21230" y="215822"/>
                  </a:lnTo>
                  <a:lnTo>
                    <a:pt x="28179" y="212928"/>
                  </a:lnTo>
                  <a:lnTo>
                    <a:pt x="35740" y="209267"/>
                  </a:lnTo>
                  <a:lnTo>
                    <a:pt x="43975" y="205345"/>
                  </a:lnTo>
                  <a:lnTo>
                    <a:pt x="52978" y="201399"/>
                  </a:lnTo>
                  <a:lnTo>
                    <a:pt x="62939" y="197516"/>
                  </a:lnTo>
                  <a:lnTo>
                    <a:pt x="73873" y="193723"/>
                  </a:lnTo>
                  <a:lnTo>
                    <a:pt x="85812" y="190174"/>
                  </a:lnTo>
                  <a:lnTo>
                    <a:pt x="98883" y="187161"/>
                  </a:lnTo>
                  <a:lnTo>
                    <a:pt x="113038" y="184808"/>
                  </a:lnTo>
                  <a:lnTo>
                    <a:pt x="127780" y="183397"/>
                  </a:lnTo>
                  <a:lnTo>
                    <a:pt x="142289" y="183430"/>
                  </a:lnTo>
                  <a:lnTo>
                    <a:pt x="156113" y="185054"/>
                  </a:lnTo>
                  <a:lnTo>
                    <a:pt x="169003" y="188264"/>
                  </a:lnTo>
                  <a:lnTo>
                    <a:pt x="180741" y="193085"/>
                  </a:lnTo>
                  <a:lnTo>
                    <a:pt x="191339" y="199365"/>
                  </a:lnTo>
                  <a:lnTo>
                    <a:pt x="200965" y="206834"/>
                  </a:lnTo>
                  <a:lnTo>
                    <a:pt x="209832" y="215209"/>
                  </a:lnTo>
                  <a:lnTo>
                    <a:pt x="218129" y="224250"/>
                  </a:lnTo>
                  <a:lnTo>
                    <a:pt x="225688" y="233930"/>
                  </a:lnTo>
                  <a:lnTo>
                    <a:pt x="232014" y="244411"/>
                  </a:lnTo>
                  <a:lnTo>
                    <a:pt x="236931" y="255727"/>
                  </a:lnTo>
                  <a:lnTo>
                    <a:pt x="240402" y="267937"/>
                  </a:lnTo>
                  <a:lnTo>
                    <a:pt x="242365" y="281198"/>
                  </a:lnTo>
                  <a:lnTo>
                    <a:pt x="242939" y="295484"/>
                  </a:lnTo>
                  <a:lnTo>
                    <a:pt x="242206" y="310315"/>
                  </a:lnTo>
                  <a:lnTo>
                    <a:pt x="240127" y="324884"/>
                  </a:lnTo>
                  <a:lnTo>
                    <a:pt x="236801" y="338749"/>
                  </a:lnTo>
                  <a:lnTo>
                    <a:pt x="232282" y="351667"/>
                  </a:lnTo>
                  <a:lnTo>
                    <a:pt x="226500" y="363423"/>
                  </a:lnTo>
                  <a:lnTo>
                    <a:pt x="219536" y="374033"/>
                  </a:lnTo>
                  <a:lnTo>
                    <a:pt x="211590" y="383667"/>
                  </a:lnTo>
                  <a:lnTo>
                    <a:pt x="202885" y="392540"/>
                  </a:lnTo>
                  <a:lnTo>
                    <a:pt x="193624" y="400846"/>
                  </a:lnTo>
                  <a:lnTo>
                    <a:pt x="183965" y="408580"/>
                  </a:lnTo>
                  <a:lnTo>
                    <a:pt x="174029" y="415555"/>
                  </a:lnTo>
                  <a:lnTo>
                    <a:pt x="163897" y="421731"/>
                  </a:lnTo>
                  <a:lnTo>
                    <a:pt x="153466" y="427201"/>
                  </a:lnTo>
                  <a:lnTo>
                    <a:pt x="142471" y="432110"/>
                  </a:lnTo>
                  <a:lnTo>
                    <a:pt x="130811" y="436593"/>
                  </a:lnTo>
                  <a:lnTo>
                    <a:pt x="118539" y="440604"/>
                  </a:lnTo>
                  <a:lnTo>
                    <a:pt x="105768" y="443926"/>
                  </a:lnTo>
                  <a:lnTo>
                    <a:pt x="92634" y="446491"/>
                  </a:lnTo>
                  <a:lnTo>
                    <a:pt x="79653" y="448188"/>
                  </a:lnTo>
                  <a:lnTo>
                    <a:pt x="66341" y="448850"/>
                  </a:lnTo>
                  <a:lnTo>
                    <a:pt x="50412" y="447417"/>
                  </a:lnTo>
                  <a:lnTo>
                    <a:pt x="2785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4518" y="55801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4" y="2934"/>
                  </a:lnTo>
                  <a:lnTo>
                    <a:pt x="171657" y="5716"/>
                  </a:lnTo>
                  <a:lnTo>
                    <a:pt x="161657" y="8611"/>
                  </a:lnTo>
                  <a:lnTo>
                    <a:pt x="150504" y="11478"/>
                  </a:lnTo>
                  <a:lnTo>
                    <a:pt x="138044" y="13995"/>
                  </a:lnTo>
                  <a:lnTo>
                    <a:pt x="124342" y="16010"/>
                  </a:lnTo>
                  <a:lnTo>
                    <a:pt x="109924" y="17696"/>
                  </a:lnTo>
                  <a:lnTo>
                    <a:pt x="95643" y="19439"/>
                  </a:lnTo>
                  <a:lnTo>
                    <a:pt x="81972" y="21460"/>
                  </a:lnTo>
                  <a:lnTo>
                    <a:pt x="68888" y="23659"/>
                  </a:lnTo>
                  <a:lnTo>
                    <a:pt x="54457" y="25913"/>
                  </a:lnTo>
                  <a:lnTo>
                    <a:pt x="34065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7160" y="452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3027" y="292817"/>
              <a:ext cx="232145" cy="286955"/>
            </a:xfrm>
            <a:custGeom>
              <a:avLst/>
              <a:gdLst/>
              <a:ahLst/>
              <a:cxnLst/>
              <a:rect l="0" t="0" r="0" b="0"/>
              <a:pathLst>
                <a:path w="232145" h="286955">
                  <a:moveTo>
                    <a:pt x="32102" y="54623"/>
                  </a:moveTo>
                  <a:lnTo>
                    <a:pt x="35103" y="43022"/>
                  </a:lnTo>
                  <a:lnTo>
                    <a:pt x="38525" y="33173"/>
                  </a:lnTo>
                  <a:lnTo>
                    <a:pt x="42731" y="24177"/>
                  </a:lnTo>
                  <a:lnTo>
                    <a:pt x="47976" y="16081"/>
                  </a:lnTo>
                  <a:lnTo>
                    <a:pt x="54754" y="9351"/>
                  </a:lnTo>
                  <a:lnTo>
                    <a:pt x="63182" y="4148"/>
                  </a:lnTo>
                  <a:lnTo>
                    <a:pt x="72749" y="813"/>
                  </a:lnTo>
                  <a:lnTo>
                    <a:pt x="82544" y="0"/>
                  </a:lnTo>
                  <a:lnTo>
                    <a:pt x="92009" y="1836"/>
                  </a:lnTo>
                  <a:lnTo>
                    <a:pt x="100801" y="6324"/>
                  </a:lnTo>
                  <a:lnTo>
                    <a:pt x="108625" y="13598"/>
                  </a:lnTo>
                  <a:lnTo>
                    <a:pt x="115433" y="23448"/>
                  </a:lnTo>
                  <a:lnTo>
                    <a:pt x="121191" y="35263"/>
                  </a:lnTo>
                  <a:lnTo>
                    <a:pt x="125775" y="48239"/>
                  </a:lnTo>
                  <a:lnTo>
                    <a:pt x="129234" y="61811"/>
                  </a:lnTo>
                  <a:lnTo>
                    <a:pt x="131747" y="75665"/>
                  </a:lnTo>
                  <a:lnTo>
                    <a:pt x="133526" y="89645"/>
                  </a:lnTo>
                  <a:lnTo>
                    <a:pt x="134763" y="103676"/>
                  </a:lnTo>
                  <a:lnTo>
                    <a:pt x="135613" y="117725"/>
                  </a:lnTo>
                  <a:lnTo>
                    <a:pt x="136192" y="131779"/>
                  </a:lnTo>
                  <a:lnTo>
                    <a:pt x="136580" y="145826"/>
                  </a:lnTo>
                  <a:lnTo>
                    <a:pt x="136672" y="159703"/>
                  </a:lnTo>
                  <a:lnTo>
                    <a:pt x="136201" y="173101"/>
                  </a:lnTo>
                  <a:lnTo>
                    <a:pt x="135067" y="185892"/>
                  </a:lnTo>
                  <a:lnTo>
                    <a:pt x="133322" y="198108"/>
                  </a:lnTo>
                  <a:lnTo>
                    <a:pt x="131078" y="209853"/>
                  </a:lnTo>
                  <a:lnTo>
                    <a:pt x="128454" y="221232"/>
                  </a:lnTo>
                  <a:lnTo>
                    <a:pt x="125386" y="232180"/>
                  </a:lnTo>
                  <a:lnTo>
                    <a:pt x="121650" y="242466"/>
                  </a:lnTo>
                  <a:lnTo>
                    <a:pt x="117168" y="252013"/>
                  </a:lnTo>
                  <a:lnTo>
                    <a:pt x="111854" y="260730"/>
                  </a:lnTo>
                  <a:lnTo>
                    <a:pt x="105530" y="268439"/>
                  </a:lnTo>
                  <a:lnTo>
                    <a:pt x="98194" y="275134"/>
                  </a:lnTo>
                  <a:lnTo>
                    <a:pt x="89826" y="280630"/>
                  </a:lnTo>
                  <a:lnTo>
                    <a:pt x="80307" y="284498"/>
                  </a:lnTo>
                  <a:lnTo>
                    <a:pt x="69689" y="286646"/>
                  </a:lnTo>
                  <a:lnTo>
                    <a:pt x="58476" y="286954"/>
                  </a:lnTo>
                  <a:lnTo>
                    <a:pt x="47490" y="285115"/>
                  </a:lnTo>
                  <a:lnTo>
                    <a:pt x="37184" y="281169"/>
                  </a:lnTo>
                  <a:lnTo>
                    <a:pt x="27809" y="275266"/>
                  </a:lnTo>
                  <a:lnTo>
                    <a:pt x="19584" y="267491"/>
                  </a:lnTo>
                  <a:lnTo>
                    <a:pt x="12507" y="258079"/>
                  </a:lnTo>
                  <a:lnTo>
                    <a:pt x="6738" y="247355"/>
                  </a:lnTo>
                  <a:lnTo>
                    <a:pt x="2678" y="235641"/>
                  </a:lnTo>
                  <a:lnTo>
                    <a:pt x="398" y="223219"/>
                  </a:lnTo>
                  <a:lnTo>
                    <a:pt x="0" y="210625"/>
                  </a:lnTo>
                  <a:lnTo>
                    <a:pt x="1777" y="198630"/>
                  </a:lnTo>
                  <a:lnTo>
                    <a:pt x="5678" y="187622"/>
                  </a:lnTo>
                  <a:lnTo>
                    <a:pt x="11380" y="178266"/>
                  </a:lnTo>
                  <a:lnTo>
                    <a:pt x="18487" y="171642"/>
                  </a:lnTo>
                  <a:lnTo>
                    <a:pt x="26634" y="168082"/>
                  </a:lnTo>
                  <a:lnTo>
                    <a:pt x="35524" y="167285"/>
                  </a:lnTo>
                  <a:lnTo>
                    <a:pt x="44936" y="168711"/>
                  </a:lnTo>
                  <a:lnTo>
                    <a:pt x="54708" y="171815"/>
                  </a:lnTo>
                  <a:lnTo>
                    <a:pt x="64726" y="176300"/>
                  </a:lnTo>
                  <a:lnTo>
                    <a:pt x="74911" y="182117"/>
                  </a:lnTo>
                  <a:lnTo>
                    <a:pt x="85209" y="189128"/>
                  </a:lnTo>
                  <a:lnTo>
                    <a:pt x="95584" y="196951"/>
                  </a:lnTo>
                  <a:lnTo>
                    <a:pt x="106009" y="205047"/>
                  </a:lnTo>
                  <a:lnTo>
                    <a:pt x="116468" y="213080"/>
                  </a:lnTo>
                  <a:lnTo>
                    <a:pt x="126951" y="220762"/>
                  </a:lnTo>
                  <a:lnTo>
                    <a:pt x="137449" y="227769"/>
                  </a:lnTo>
                  <a:lnTo>
                    <a:pt x="147961" y="233993"/>
                  </a:lnTo>
                  <a:lnTo>
                    <a:pt x="158649" y="239341"/>
                  </a:lnTo>
                  <a:lnTo>
                    <a:pt x="169816" y="243644"/>
                  </a:lnTo>
                  <a:lnTo>
                    <a:pt x="181574" y="246911"/>
                  </a:lnTo>
                  <a:lnTo>
                    <a:pt x="193278" y="249297"/>
                  </a:lnTo>
                  <a:lnTo>
                    <a:pt x="204776" y="251250"/>
                  </a:lnTo>
                  <a:lnTo>
                    <a:pt x="217081" y="252941"/>
                  </a:lnTo>
                  <a:lnTo>
                    <a:pt x="232144" y="2546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642238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5401" y="2867"/>
                  </a:lnTo>
                  <a:lnTo>
                    <a:pt x="266414" y="5009"/>
                  </a:lnTo>
                  <a:lnTo>
                    <a:pt x="256423" y="6616"/>
                  </a:lnTo>
                  <a:lnTo>
                    <a:pt x="245616" y="7970"/>
                  </a:lnTo>
                  <a:lnTo>
                    <a:pt x="234453" y="9466"/>
                  </a:lnTo>
                  <a:lnTo>
                    <a:pt x="223243" y="11313"/>
                  </a:lnTo>
                  <a:lnTo>
                    <a:pt x="211958" y="13380"/>
                  </a:lnTo>
                  <a:lnTo>
                    <a:pt x="200325" y="15312"/>
                  </a:lnTo>
                  <a:lnTo>
                    <a:pt x="188206" y="16908"/>
                  </a:lnTo>
                  <a:lnTo>
                    <a:pt x="175611" y="18132"/>
                  </a:lnTo>
                  <a:lnTo>
                    <a:pt x="162617" y="19028"/>
                  </a:lnTo>
                  <a:lnTo>
                    <a:pt x="149315" y="19670"/>
                  </a:lnTo>
                  <a:lnTo>
                    <a:pt x="135789" y="20287"/>
                  </a:lnTo>
                  <a:lnTo>
                    <a:pt x="122102" y="21242"/>
                  </a:lnTo>
                  <a:lnTo>
                    <a:pt x="108303" y="22699"/>
                  </a:lnTo>
                  <a:lnTo>
                    <a:pt x="94426" y="24494"/>
                  </a:lnTo>
                  <a:lnTo>
                    <a:pt x="80497" y="26238"/>
                  </a:lnTo>
                  <a:lnTo>
                    <a:pt x="66546" y="27709"/>
                  </a:lnTo>
                  <a:lnTo>
                    <a:pt x="52998" y="29050"/>
                  </a:lnTo>
                  <a:lnTo>
                    <a:pt x="39235" y="30913"/>
                  </a:lnTo>
                  <a:lnTo>
                    <a:pt x="22931" y="34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719831"/>
              <a:ext cx="155417" cy="280377"/>
            </a:xfrm>
            <a:custGeom>
              <a:avLst/>
              <a:gdLst/>
              <a:ahLst/>
              <a:cxnLst/>
              <a:rect l="0" t="0" r="0" b="0"/>
              <a:pathLst>
                <a:path w="155417" h="280377">
                  <a:moveTo>
                    <a:pt x="0" y="17163"/>
                  </a:moveTo>
                  <a:lnTo>
                    <a:pt x="11668" y="14230"/>
                  </a:lnTo>
                  <a:lnTo>
                    <a:pt x="22157" y="11447"/>
                  </a:lnTo>
                  <a:lnTo>
                    <a:pt x="32463" y="8552"/>
                  </a:lnTo>
                  <a:lnTo>
                    <a:pt x="42938" y="5685"/>
                  </a:lnTo>
                  <a:lnTo>
                    <a:pt x="53929" y="3168"/>
                  </a:lnTo>
                  <a:lnTo>
                    <a:pt x="65563" y="1167"/>
                  </a:lnTo>
                  <a:lnTo>
                    <a:pt x="77471" y="0"/>
                  </a:lnTo>
                  <a:lnTo>
                    <a:pt x="88929" y="202"/>
                  </a:lnTo>
                  <a:lnTo>
                    <a:pt x="99545" y="1940"/>
                  </a:lnTo>
                  <a:lnTo>
                    <a:pt x="108789" y="5227"/>
                  </a:lnTo>
                  <a:lnTo>
                    <a:pt x="115861" y="10101"/>
                  </a:lnTo>
                  <a:lnTo>
                    <a:pt x="120532" y="16411"/>
                  </a:lnTo>
                  <a:lnTo>
                    <a:pt x="122887" y="23731"/>
                  </a:lnTo>
                  <a:lnTo>
                    <a:pt x="123046" y="31473"/>
                  </a:lnTo>
                  <a:lnTo>
                    <a:pt x="121310" y="39272"/>
                  </a:lnTo>
                  <a:lnTo>
                    <a:pt x="118234" y="47133"/>
                  </a:lnTo>
                  <a:lnTo>
                    <a:pt x="114503" y="55323"/>
                  </a:lnTo>
                  <a:lnTo>
                    <a:pt x="110554" y="63977"/>
                  </a:lnTo>
                  <a:lnTo>
                    <a:pt x="106433" y="72925"/>
                  </a:lnTo>
                  <a:lnTo>
                    <a:pt x="101907" y="81786"/>
                  </a:lnTo>
                  <a:lnTo>
                    <a:pt x="96909" y="90346"/>
                  </a:lnTo>
                  <a:lnTo>
                    <a:pt x="93134" y="98688"/>
                  </a:lnTo>
                  <a:lnTo>
                    <a:pt x="93076" y="106195"/>
                  </a:lnTo>
                  <a:lnTo>
                    <a:pt x="96619" y="111884"/>
                  </a:lnTo>
                  <a:lnTo>
                    <a:pt x="102703" y="116236"/>
                  </a:lnTo>
                  <a:lnTo>
                    <a:pt x="110411" y="119923"/>
                  </a:lnTo>
                  <a:lnTo>
                    <a:pt x="118972" y="123675"/>
                  </a:lnTo>
                  <a:lnTo>
                    <a:pt x="127697" y="128301"/>
                  </a:lnTo>
                  <a:lnTo>
                    <a:pt x="136211" y="134145"/>
                  </a:lnTo>
                  <a:lnTo>
                    <a:pt x="143907" y="141334"/>
                  </a:lnTo>
                  <a:lnTo>
                    <a:pt x="149874" y="149974"/>
                  </a:lnTo>
                  <a:lnTo>
                    <a:pt x="153767" y="159960"/>
                  </a:lnTo>
                  <a:lnTo>
                    <a:pt x="155416" y="170729"/>
                  </a:lnTo>
                  <a:lnTo>
                    <a:pt x="154561" y="181408"/>
                  </a:lnTo>
                  <a:lnTo>
                    <a:pt x="151320" y="191508"/>
                  </a:lnTo>
                  <a:lnTo>
                    <a:pt x="146079" y="200913"/>
                  </a:lnTo>
                  <a:lnTo>
                    <a:pt x="139289" y="209689"/>
                  </a:lnTo>
                  <a:lnTo>
                    <a:pt x="131361" y="217958"/>
                  </a:lnTo>
                  <a:lnTo>
                    <a:pt x="122618" y="225682"/>
                  </a:lnTo>
                  <a:lnTo>
                    <a:pt x="113306" y="232657"/>
                  </a:lnTo>
                  <a:lnTo>
                    <a:pt x="103601" y="238837"/>
                  </a:lnTo>
                  <a:lnTo>
                    <a:pt x="93628" y="244311"/>
                  </a:lnTo>
                  <a:lnTo>
                    <a:pt x="83472" y="249223"/>
                  </a:lnTo>
                  <a:lnTo>
                    <a:pt x="73194" y="253713"/>
                  </a:lnTo>
                  <a:lnTo>
                    <a:pt x="62833" y="257899"/>
                  </a:lnTo>
                  <a:lnTo>
                    <a:pt x="52417" y="261871"/>
                  </a:lnTo>
                  <a:lnTo>
                    <a:pt x="41977" y="265690"/>
                  </a:lnTo>
                  <a:lnTo>
                    <a:pt x="31981" y="269251"/>
                  </a:lnTo>
                  <a:lnTo>
                    <a:pt x="22345" y="272642"/>
                  </a:lnTo>
                  <a:lnTo>
                    <a:pt x="12224" y="276161"/>
                  </a:lnTo>
                  <a:lnTo>
                    <a:pt x="0" y="280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1684" y="2566482"/>
            <a:ext cx="440359" cy="486097"/>
            <a:chOff x="191684" y="2566482"/>
            <a:chExt cx="440359" cy="486097"/>
          </a:xfrm>
        </p:grpSpPr>
        <p:sp>
          <p:nvSpPr>
            <p:cNvPr id="12" name="Freeform 11"/>
            <p:cNvSpPr/>
            <p:nvPr/>
          </p:nvSpPr>
          <p:spPr>
            <a:xfrm>
              <a:off x="326660" y="2705439"/>
              <a:ext cx="275636" cy="309172"/>
            </a:xfrm>
            <a:custGeom>
              <a:avLst/>
              <a:gdLst/>
              <a:ahLst/>
              <a:cxnLst/>
              <a:rect l="0" t="0" r="0" b="0"/>
              <a:pathLst>
                <a:path w="275636" h="309172">
                  <a:moveTo>
                    <a:pt x="22951" y="35392"/>
                  </a:moveTo>
                  <a:lnTo>
                    <a:pt x="20018" y="44193"/>
                  </a:lnTo>
                  <a:lnTo>
                    <a:pt x="17235" y="52540"/>
                  </a:lnTo>
                  <a:lnTo>
                    <a:pt x="14323" y="61205"/>
                  </a:lnTo>
                  <a:lnTo>
                    <a:pt x="10802" y="69028"/>
                  </a:lnTo>
                  <a:lnTo>
                    <a:pt x="6441" y="72783"/>
                  </a:lnTo>
                  <a:lnTo>
                    <a:pt x="2551" y="71229"/>
                  </a:lnTo>
                  <a:lnTo>
                    <a:pt x="356" y="66368"/>
                  </a:lnTo>
                  <a:lnTo>
                    <a:pt x="0" y="59550"/>
                  </a:lnTo>
                  <a:lnTo>
                    <a:pt x="1389" y="51489"/>
                  </a:lnTo>
                  <a:lnTo>
                    <a:pt x="4283" y="42616"/>
                  </a:lnTo>
                  <a:lnTo>
                    <a:pt x="8529" y="33534"/>
                  </a:lnTo>
                  <a:lnTo>
                    <a:pt x="14138" y="25038"/>
                  </a:lnTo>
                  <a:lnTo>
                    <a:pt x="20994" y="17512"/>
                  </a:lnTo>
                  <a:lnTo>
                    <a:pt x="29042" y="11135"/>
                  </a:lnTo>
                  <a:lnTo>
                    <a:pt x="38347" y="6067"/>
                  </a:lnTo>
                  <a:lnTo>
                    <a:pt x="48817" y="2263"/>
                  </a:lnTo>
                  <a:lnTo>
                    <a:pt x="59762" y="13"/>
                  </a:lnTo>
                  <a:lnTo>
                    <a:pt x="70037" y="0"/>
                  </a:lnTo>
                  <a:lnTo>
                    <a:pt x="79056" y="2399"/>
                  </a:lnTo>
                  <a:lnTo>
                    <a:pt x="86923" y="6940"/>
                  </a:lnTo>
                  <a:lnTo>
                    <a:pt x="94129" y="13193"/>
                  </a:lnTo>
                  <a:lnTo>
                    <a:pt x="101048" y="20735"/>
                  </a:lnTo>
                  <a:lnTo>
                    <a:pt x="107714" y="29372"/>
                  </a:lnTo>
                  <a:lnTo>
                    <a:pt x="113905" y="39138"/>
                  </a:lnTo>
                  <a:lnTo>
                    <a:pt x="119522" y="49963"/>
                  </a:lnTo>
                  <a:lnTo>
                    <a:pt x="124602" y="61670"/>
                  </a:lnTo>
                  <a:lnTo>
                    <a:pt x="129241" y="74060"/>
                  </a:lnTo>
                  <a:lnTo>
                    <a:pt x="133541" y="86953"/>
                  </a:lnTo>
                  <a:lnTo>
                    <a:pt x="137428" y="100204"/>
                  </a:lnTo>
                  <a:lnTo>
                    <a:pt x="140666" y="113706"/>
                  </a:lnTo>
                  <a:lnTo>
                    <a:pt x="143174" y="127377"/>
                  </a:lnTo>
                  <a:lnTo>
                    <a:pt x="144858" y="140997"/>
                  </a:lnTo>
                  <a:lnTo>
                    <a:pt x="145539" y="154222"/>
                  </a:lnTo>
                  <a:lnTo>
                    <a:pt x="145218" y="166896"/>
                  </a:lnTo>
                  <a:lnTo>
                    <a:pt x="144036" y="179035"/>
                  </a:lnTo>
                  <a:lnTo>
                    <a:pt x="142180" y="190727"/>
                  </a:lnTo>
                  <a:lnTo>
                    <a:pt x="139823" y="202076"/>
                  </a:lnTo>
                  <a:lnTo>
                    <a:pt x="137106" y="213173"/>
                  </a:lnTo>
                  <a:lnTo>
                    <a:pt x="134138" y="224092"/>
                  </a:lnTo>
                  <a:lnTo>
                    <a:pt x="130990" y="234886"/>
                  </a:lnTo>
                  <a:lnTo>
                    <a:pt x="127556" y="245595"/>
                  </a:lnTo>
                  <a:lnTo>
                    <a:pt x="123564" y="256244"/>
                  </a:lnTo>
                  <a:lnTo>
                    <a:pt x="118909" y="266845"/>
                  </a:lnTo>
                  <a:lnTo>
                    <a:pt x="113475" y="277082"/>
                  </a:lnTo>
                  <a:lnTo>
                    <a:pt x="107071" y="286351"/>
                  </a:lnTo>
                  <a:lnTo>
                    <a:pt x="99686" y="294388"/>
                  </a:lnTo>
                  <a:lnTo>
                    <a:pt x="91455" y="300936"/>
                  </a:lnTo>
                  <a:lnTo>
                    <a:pt x="82559" y="305586"/>
                  </a:lnTo>
                  <a:lnTo>
                    <a:pt x="73174" y="308299"/>
                  </a:lnTo>
                  <a:lnTo>
                    <a:pt x="63602" y="309171"/>
                  </a:lnTo>
                  <a:lnTo>
                    <a:pt x="54257" y="308253"/>
                  </a:lnTo>
                  <a:lnTo>
                    <a:pt x="45349" y="305741"/>
                  </a:lnTo>
                  <a:lnTo>
                    <a:pt x="37064" y="301616"/>
                  </a:lnTo>
                  <a:lnTo>
                    <a:pt x="29645" y="295576"/>
                  </a:lnTo>
                  <a:lnTo>
                    <a:pt x="23145" y="287628"/>
                  </a:lnTo>
                  <a:lnTo>
                    <a:pt x="17780" y="278208"/>
                  </a:lnTo>
                  <a:lnTo>
                    <a:pt x="13999" y="267976"/>
                  </a:lnTo>
                  <a:lnTo>
                    <a:pt x="11904" y="257398"/>
                  </a:lnTo>
                  <a:lnTo>
                    <a:pt x="11463" y="246874"/>
                  </a:lnTo>
                  <a:lnTo>
                    <a:pt x="12680" y="236814"/>
                  </a:lnTo>
                  <a:lnTo>
                    <a:pt x="15395" y="227395"/>
                  </a:lnTo>
                  <a:lnTo>
                    <a:pt x="19657" y="218920"/>
                  </a:lnTo>
                  <a:lnTo>
                    <a:pt x="25790" y="211897"/>
                  </a:lnTo>
                  <a:lnTo>
                    <a:pt x="33796" y="206479"/>
                  </a:lnTo>
                  <a:lnTo>
                    <a:pt x="43085" y="202822"/>
                  </a:lnTo>
                  <a:lnTo>
                    <a:pt x="52697" y="201258"/>
                  </a:lnTo>
                  <a:lnTo>
                    <a:pt x="62050" y="201757"/>
                  </a:lnTo>
                  <a:lnTo>
                    <a:pt x="71107" y="203853"/>
                  </a:lnTo>
                  <a:lnTo>
                    <a:pt x="80175" y="206853"/>
                  </a:lnTo>
                  <a:lnTo>
                    <a:pt x="89459" y="210270"/>
                  </a:lnTo>
                  <a:lnTo>
                    <a:pt x="99017" y="213848"/>
                  </a:lnTo>
                  <a:lnTo>
                    <a:pt x="108826" y="217469"/>
                  </a:lnTo>
                  <a:lnTo>
                    <a:pt x="118845" y="221081"/>
                  </a:lnTo>
                  <a:lnTo>
                    <a:pt x="129186" y="224505"/>
                  </a:lnTo>
                  <a:lnTo>
                    <a:pt x="140114" y="227433"/>
                  </a:lnTo>
                  <a:lnTo>
                    <a:pt x="151721" y="229728"/>
                  </a:lnTo>
                  <a:lnTo>
                    <a:pt x="163786" y="231100"/>
                  </a:lnTo>
                  <a:lnTo>
                    <a:pt x="175885" y="231040"/>
                  </a:lnTo>
                  <a:lnTo>
                    <a:pt x="187759" y="229403"/>
                  </a:lnTo>
                  <a:lnTo>
                    <a:pt x="199172" y="226355"/>
                  </a:lnTo>
                  <a:lnTo>
                    <a:pt x="209837" y="222174"/>
                  </a:lnTo>
                  <a:lnTo>
                    <a:pt x="219674" y="217138"/>
                  </a:lnTo>
                  <a:lnTo>
                    <a:pt x="228771" y="211318"/>
                  </a:lnTo>
                  <a:lnTo>
                    <a:pt x="237276" y="204588"/>
                  </a:lnTo>
                  <a:lnTo>
                    <a:pt x="245326" y="196962"/>
                  </a:lnTo>
                  <a:lnTo>
                    <a:pt x="252742" y="188832"/>
                  </a:lnTo>
                  <a:lnTo>
                    <a:pt x="259762" y="179991"/>
                  </a:lnTo>
                  <a:lnTo>
                    <a:pt x="267004" y="168544"/>
                  </a:lnTo>
                  <a:lnTo>
                    <a:pt x="275635" y="151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1684" y="2566482"/>
              <a:ext cx="440359" cy="486097"/>
            </a:xfrm>
            <a:custGeom>
              <a:avLst/>
              <a:gdLst/>
              <a:ahLst/>
              <a:cxnLst/>
              <a:rect l="0" t="0" r="0" b="0"/>
              <a:pathLst>
                <a:path w="440359" h="486097">
                  <a:moveTo>
                    <a:pt x="147399" y="26950"/>
                  </a:moveTo>
                  <a:lnTo>
                    <a:pt x="138598" y="29950"/>
                  </a:lnTo>
                  <a:lnTo>
                    <a:pt x="130251" y="33373"/>
                  </a:lnTo>
                  <a:lnTo>
                    <a:pt x="121552" y="37574"/>
                  </a:lnTo>
                  <a:lnTo>
                    <a:pt x="112431" y="42647"/>
                  </a:lnTo>
                  <a:lnTo>
                    <a:pt x="102936" y="48776"/>
                  </a:lnTo>
                  <a:lnTo>
                    <a:pt x="93149" y="55965"/>
                  </a:lnTo>
                  <a:lnTo>
                    <a:pt x="83308" y="64225"/>
                  </a:lnTo>
                  <a:lnTo>
                    <a:pt x="73782" y="73668"/>
                  </a:lnTo>
                  <a:lnTo>
                    <a:pt x="64753" y="84241"/>
                  </a:lnTo>
                  <a:lnTo>
                    <a:pt x="56388" y="95764"/>
                  </a:lnTo>
                  <a:lnTo>
                    <a:pt x="48915" y="108022"/>
                  </a:lnTo>
                  <a:lnTo>
                    <a:pt x="42370" y="120817"/>
                  </a:lnTo>
                  <a:lnTo>
                    <a:pt x="36636" y="133832"/>
                  </a:lnTo>
                  <a:lnTo>
                    <a:pt x="31542" y="146642"/>
                  </a:lnTo>
                  <a:lnTo>
                    <a:pt x="26930" y="159043"/>
                  </a:lnTo>
                  <a:lnTo>
                    <a:pt x="22831" y="171337"/>
                  </a:lnTo>
                  <a:lnTo>
                    <a:pt x="19450" y="184197"/>
                  </a:lnTo>
                  <a:lnTo>
                    <a:pt x="16840" y="197962"/>
                  </a:lnTo>
                  <a:lnTo>
                    <a:pt x="14918" y="212480"/>
                  </a:lnTo>
                  <a:lnTo>
                    <a:pt x="13545" y="227305"/>
                  </a:lnTo>
                  <a:lnTo>
                    <a:pt x="12588" y="242136"/>
                  </a:lnTo>
                  <a:lnTo>
                    <a:pt x="12098" y="257011"/>
                  </a:lnTo>
                  <a:lnTo>
                    <a:pt x="12293" y="272210"/>
                  </a:lnTo>
                  <a:lnTo>
                    <a:pt x="13243" y="287873"/>
                  </a:lnTo>
                  <a:lnTo>
                    <a:pt x="15034" y="303831"/>
                  </a:lnTo>
                  <a:lnTo>
                    <a:pt x="17839" y="319705"/>
                  </a:lnTo>
                  <a:lnTo>
                    <a:pt x="21659" y="335275"/>
                  </a:lnTo>
                  <a:lnTo>
                    <a:pt x="26512" y="350494"/>
                  </a:lnTo>
                  <a:lnTo>
                    <a:pt x="32520" y="365399"/>
                  </a:lnTo>
                  <a:lnTo>
                    <a:pt x="39635" y="380051"/>
                  </a:lnTo>
                  <a:lnTo>
                    <a:pt x="47683" y="394348"/>
                  </a:lnTo>
                  <a:lnTo>
                    <a:pt x="56456" y="408036"/>
                  </a:lnTo>
                  <a:lnTo>
                    <a:pt x="65763" y="421014"/>
                  </a:lnTo>
                  <a:lnTo>
                    <a:pt x="75452" y="433019"/>
                  </a:lnTo>
                  <a:lnTo>
                    <a:pt x="85408" y="443557"/>
                  </a:lnTo>
                  <a:lnTo>
                    <a:pt x="95554" y="452495"/>
                  </a:lnTo>
                  <a:lnTo>
                    <a:pt x="105994" y="460006"/>
                  </a:lnTo>
                  <a:lnTo>
                    <a:pt x="116995" y="466375"/>
                  </a:lnTo>
                  <a:lnTo>
                    <a:pt x="128659" y="471881"/>
                  </a:lnTo>
                  <a:lnTo>
                    <a:pt x="140934" y="476599"/>
                  </a:lnTo>
                  <a:lnTo>
                    <a:pt x="153706" y="480404"/>
                  </a:lnTo>
                  <a:lnTo>
                    <a:pt x="166851" y="483296"/>
                  </a:lnTo>
                  <a:lnTo>
                    <a:pt x="180101" y="485240"/>
                  </a:lnTo>
                  <a:lnTo>
                    <a:pt x="193070" y="486096"/>
                  </a:lnTo>
                  <a:lnTo>
                    <a:pt x="205573" y="485892"/>
                  </a:lnTo>
                  <a:lnTo>
                    <a:pt x="217765" y="484788"/>
                  </a:lnTo>
                  <a:lnTo>
                    <a:pt x="230025" y="482984"/>
                  </a:lnTo>
                  <a:lnTo>
                    <a:pt x="242568" y="480658"/>
                  </a:lnTo>
                  <a:lnTo>
                    <a:pt x="255282" y="477792"/>
                  </a:lnTo>
                  <a:lnTo>
                    <a:pt x="267825" y="474191"/>
                  </a:lnTo>
                  <a:lnTo>
                    <a:pt x="280005" y="469801"/>
                  </a:lnTo>
                  <a:lnTo>
                    <a:pt x="291795" y="464547"/>
                  </a:lnTo>
                  <a:lnTo>
                    <a:pt x="303245" y="458264"/>
                  </a:lnTo>
                  <a:lnTo>
                    <a:pt x="314429" y="450960"/>
                  </a:lnTo>
                  <a:lnTo>
                    <a:pt x="325413" y="442784"/>
                  </a:lnTo>
                  <a:lnTo>
                    <a:pt x="336256" y="433924"/>
                  </a:lnTo>
                  <a:lnTo>
                    <a:pt x="346994" y="424555"/>
                  </a:lnTo>
                  <a:lnTo>
                    <a:pt x="357494" y="414654"/>
                  </a:lnTo>
                  <a:lnTo>
                    <a:pt x="367472" y="404023"/>
                  </a:lnTo>
                  <a:lnTo>
                    <a:pt x="376814" y="392611"/>
                  </a:lnTo>
                  <a:lnTo>
                    <a:pt x="385561" y="380506"/>
                  </a:lnTo>
                  <a:lnTo>
                    <a:pt x="393822" y="367849"/>
                  </a:lnTo>
                  <a:lnTo>
                    <a:pt x="401710" y="354777"/>
                  </a:lnTo>
                  <a:lnTo>
                    <a:pt x="409161" y="341406"/>
                  </a:lnTo>
                  <a:lnTo>
                    <a:pt x="415945" y="327823"/>
                  </a:lnTo>
                  <a:lnTo>
                    <a:pt x="421988" y="314094"/>
                  </a:lnTo>
                  <a:lnTo>
                    <a:pt x="427198" y="300265"/>
                  </a:lnTo>
                  <a:lnTo>
                    <a:pt x="431401" y="286368"/>
                  </a:lnTo>
                  <a:lnTo>
                    <a:pt x="434596" y="272424"/>
                  </a:lnTo>
                  <a:lnTo>
                    <a:pt x="436929" y="258450"/>
                  </a:lnTo>
                  <a:lnTo>
                    <a:pt x="438586" y="244454"/>
                  </a:lnTo>
                  <a:lnTo>
                    <a:pt x="439736" y="230444"/>
                  </a:lnTo>
                  <a:lnTo>
                    <a:pt x="440358" y="216425"/>
                  </a:lnTo>
                  <a:lnTo>
                    <a:pt x="440252" y="202399"/>
                  </a:lnTo>
                  <a:lnTo>
                    <a:pt x="439361" y="188370"/>
                  </a:lnTo>
                  <a:lnTo>
                    <a:pt x="437611" y="174337"/>
                  </a:lnTo>
                  <a:lnTo>
                    <a:pt x="434832" y="160303"/>
                  </a:lnTo>
                  <a:lnTo>
                    <a:pt x="431035" y="146272"/>
                  </a:lnTo>
                  <a:lnTo>
                    <a:pt x="426366" y="132409"/>
                  </a:lnTo>
                  <a:lnTo>
                    <a:pt x="421015" y="119020"/>
                  </a:lnTo>
                  <a:lnTo>
                    <a:pt x="415154" y="106236"/>
                  </a:lnTo>
                  <a:lnTo>
                    <a:pt x="408762" y="94024"/>
                  </a:lnTo>
                  <a:lnTo>
                    <a:pt x="401640" y="82283"/>
                  </a:lnTo>
                  <a:lnTo>
                    <a:pt x="393742" y="70906"/>
                  </a:lnTo>
                  <a:lnTo>
                    <a:pt x="385320" y="59959"/>
                  </a:lnTo>
                  <a:lnTo>
                    <a:pt x="376820" y="49674"/>
                  </a:lnTo>
                  <a:lnTo>
                    <a:pt x="368502" y="40128"/>
                  </a:lnTo>
                  <a:lnTo>
                    <a:pt x="360120" y="31412"/>
                  </a:lnTo>
                  <a:lnTo>
                    <a:pt x="351047" y="23703"/>
                  </a:lnTo>
                  <a:lnTo>
                    <a:pt x="340972" y="17004"/>
                  </a:lnTo>
                  <a:lnTo>
                    <a:pt x="329747" y="11335"/>
                  </a:lnTo>
                  <a:lnTo>
                    <a:pt x="317222" y="6818"/>
                  </a:lnTo>
                  <a:lnTo>
                    <a:pt x="303452" y="3413"/>
                  </a:lnTo>
                  <a:lnTo>
                    <a:pt x="288475" y="1107"/>
                  </a:lnTo>
                  <a:lnTo>
                    <a:pt x="272219" y="0"/>
                  </a:lnTo>
                  <a:lnTo>
                    <a:pt x="254767" y="33"/>
                  </a:lnTo>
                  <a:lnTo>
                    <a:pt x="236320" y="1020"/>
                  </a:lnTo>
                  <a:lnTo>
                    <a:pt x="217106" y="2745"/>
                  </a:lnTo>
                  <a:lnTo>
                    <a:pt x="197344" y="5018"/>
                  </a:lnTo>
                  <a:lnTo>
                    <a:pt x="177684" y="7848"/>
                  </a:lnTo>
                  <a:lnTo>
                    <a:pt x="159171" y="11425"/>
                  </a:lnTo>
                  <a:lnTo>
                    <a:pt x="142270" y="15799"/>
                  </a:lnTo>
                  <a:lnTo>
                    <a:pt x="126617" y="21042"/>
                  </a:lnTo>
                  <a:lnTo>
                    <a:pt x="111336" y="27318"/>
                  </a:lnTo>
                  <a:lnTo>
                    <a:pt x="95873" y="34617"/>
                  </a:lnTo>
                  <a:lnTo>
                    <a:pt x="80348" y="42791"/>
                  </a:lnTo>
                  <a:lnTo>
                    <a:pt x="65363" y="51648"/>
                  </a:lnTo>
                  <a:lnTo>
                    <a:pt x="51254" y="60998"/>
                  </a:lnTo>
                  <a:lnTo>
                    <a:pt x="38481" y="70241"/>
                  </a:lnTo>
                  <a:lnTo>
                    <a:pt x="26532" y="79282"/>
                  </a:lnTo>
                  <a:lnTo>
                    <a:pt x="14360" y="88909"/>
                  </a:lnTo>
                  <a:lnTo>
                    <a:pt x="0" y="100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36036" y="2372333"/>
            <a:ext cx="1161307" cy="765450"/>
            <a:chOff x="936036" y="2372333"/>
            <a:chExt cx="1161307" cy="765450"/>
          </a:xfrm>
        </p:grpSpPr>
        <p:sp>
          <p:nvSpPr>
            <p:cNvPr id="15" name="Freeform 14"/>
            <p:cNvSpPr/>
            <p:nvPr/>
          </p:nvSpPr>
          <p:spPr>
            <a:xfrm>
              <a:off x="1039880" y="2435504"/>
              <a:ext cx="15142" cy="200043"/>
            </a:xfrm>
            <a:custGeom>
              <a:avLst/>
              <a:gdLst/>
              <a:ahLst/>
              <a:cxnLst/>
              <a:rect l="0" t="0" r="0" b="0"/>
              <a:pathLst>
                <a:path w="15142" h="200043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7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1" y="58413"/>
                  </a:lnTo>
                  <a:lnTo>
                    <a:pt x="2825" y="72078"/>
                  </a:lnTo>
                  <a:lnTo>
                    <a:pt x="3352" y="86845"/>
                  </a:lnTo>
                  <a:lnTo>
                    <a:pt x="3742" y="102434"/>
                  </a:lnTo>
                  <a:lnTo>
                    <a:pt x="4190" y="118289"/>
                  </a:lnTo>
                  <a:lnTo>
                    <a:pt x="5030" y="133619"/>
                  </a:lnTo>
                  <a:lnTo>
                    <a:pt x="6410" y="148021"/>
                  </a:lnTo>
                  <a:lnTo>
                    <a:pt x="8162" y="161020"/>
                  </a:lnTo>
                  <a:lnTo>
                    <a:pt x="10060" y="173160"/>
                  </a:lnTo>
                  <a:lnTo>
                    <a:pt x="12272" y="185502"/>
                  </a:lnTo>
                  <a:lnTo>
                    <a:pt x="1514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49736" y="2709245"/>
              <a:ext cx="200042" cy="73701"/>
            </a:xfrm>
            <a:custGeom>
              <a:avLst/>
              <a:gdLst/>
              <a:ahLst/>
              <a:cxnLst/>
              <a:rect l="0" t="0" r="0" b="0"/>
              <a:pathLst>
                <a:path w="200042" h="73701">
                  <a:moveTo>
                    <a:pt x="200041" y="0"/>
                  </a:moveTo>
                  <a:lnTo>
                    <a:pt x="191240" y="2934"/>
                  </a:lnTo>
                  <a:lnTo>
                    <a:pt x="182893" y="5716"/>
                  </a:lnTo>
                  <a:lnTo>
                    <a:pt x="174190" y="8616"/>
                  </a:lnTo>
                  <a:lnTo>
                    <a:pt x="164896" y="11656"/>
                  </a:lnTo>
                  <a:lnTo>
                    <a:pt x="154753" y="14821"/>
                  </a:lnTo>
                  <a:lnTo>
                    <a:pt x="143708" y="18090"/>
                  </a:lnTo>
                  <a:lnTo>
                    <a:pt x="131868" y="21601"/>
                  </a:lnTo>
                  <a:lnTo>
                    <a:pt x="119398" y="25640"/>
                  </a:lnTo>
                  <a:lnTo>
                    <a:pt x="106460" y="30318"/>
                  </a:lnTo>
                  <a:lnTo>
                    <a:pt x="93350" y="35425"/>
                  </a:lnTo>
                  <a:lnTo>
                    <a:pt x="80476" y="40546"/>
                  </a:lnTo>
                  <a:lnTo>
                    <a:pt x="68046" y="45433"/>
                  </a:lnTo>
                  <a:lnTo>
                    <a:pt x="56145" y="50062"/>
                  </a:lnTo>
                  <a:lnTo>
                    <a:pt x="43454" y="55104"/>
                  </a:lnTo>
                  <a:lnTo>
                    <a:pt x="26626" y="6211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76078" y="2846116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2" y="36461"/>
                  </a:lnTo>
                  <a:lnTo>
                    <a:pt x="7792" y="50309"/>
                  </a:lnTo>
                  <a:lnTo>
                    <a:pt x="8641" y="64637"/>
                  </a:lnTo>
                  <a:lnTo>
                    <a:pt x="9238" y="79111"/>
                  </a:lnTo>
                  <a:lnTo>
                    <a:pt x="9653" y="93734"/>
                  </a:lnTo>
                  <a:lnTo>
                    <a:pt x="9937" y="108758"/>
                  </a:lnTo>
                  <a:lnTo>
                    <a:pt x="10130" y="124301"/>
                  </a:lnTo>
                  <a:lnTo>
                    <a:pt x="10261" y="140179"/>
                  </a:lnTo>
                  <a:lnTo>
                    <a:pt x="10349" y="155997"/>
                  </a:lnTo>
                  <a:lnTo>
                    <a:pt x="10408" y="171521"/>
                  </a:lnTo>
                  <a:lnTo>
                    <a:pt x="10448" y="186478"/>
                  </a:lnTo>
                  <a:lnTo>
                    <a:pt x="10479" y="202158"/>
                  </a:lnTo>
                  <a:lnTo>
                    <a:pt x="10504" y="22217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36036" y="2867173"/>
              <a:ext cx="108457" cy="125032"/>
            </a:xfrm>
            <a:custGeom>
              <a:avLst/>
              <a:gdLst/>
              <a:ahLst/>
              <a:cxnLst/>
              <a:rect l="0" t="0" r="0" b="0"/>
              <a:pathLst>
                <a:path w="108457" h="125032">
                  <a:moveTo>
                    <a:pt x="108456" y="73699"/>
                  </a:moveTo>
                  <a:lnTo>
                    <a:pt x="99722" y="79567"/>
                  </a:lnTo>
                  <a:lnTo>
                    <a:pt x="92016" y="85131"/>
                  </a:lnTo>
                  <a:lnTo>
                    <a:pt x="84609" y="90926"/>
                  </a:lnTo>
                  <a:lnTo>
                    <a:pt x="77175" y="96834"/>
                  </a:lnTo>
                  <a:lnTo>
                    <a:pt x="69348" y="102515"/>
                  </a:lnTo>
                  <a:lnTo>
                    <a:pt x="60969" y="107790"/>
                  </a:lnTo>
                  <a:lnTo>
                    <a:pt x="52053" y="112640"/>
                  </a:lnTo>
                  <a:lnTo>
                    <a:pt x="42690" y="117126"/>
                  </a:lnTo>
                  <a:lnTo>
                    <a:pt x="32997" y="121305"/>
                  </a:lnTo>
                  <a:lnTo>
                    <a:pt x="23556" y="124432"/>
                  </a:lnTo>
                  <a:lnTo>
                    <a:pt x="15364" y="125031"/>
                  </a:lnTo>
                  <a:lnTo>
                    <a:pt x="8865" y="122496"/>
                  </a:lnTo>
                  <a:lnTo>
                    <a:pt x="4166" y="116858"/>
                  </a:lnTo>
                  <a:lnTo>
                    <a:pt x="1297" y="108339"/>
                  </a:lnTo>
                  <a:lnTo>
                    <a:pt x="66" y="97389"/>
                  </a:lnTo>
                  <a:lnTo>
                    <a:pt x="0" y="84701"/>
                  </a:lnTo>
                  <a:lnTo>
                    <a:pt x="470" y="71071"/>
                  </a:lnTo>
                  <a:lnTo>
                    <a:pt x="1071" y="57046"/>
                  </a:lnTo>
                  <a:lnTo>
                    <a:pt x="1623" y="43502"/>
                  </a:lnTo>
                  <a:lnTo>
                    <a:pt x="2126" y="30416"/>
                  </a:lnTo>
                  <a:lnTo>
                    <a:pt x="2617" y="16645"/>
                  </a:lnTo>
                  <a:lnTo>
                    <a:pt x="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76161" y="271977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5664" y="2866"/>
                  </a:lnTo>
                  <a:lnTo>
                    <a:pt x="124535" y="5009"/>
                  </a:lnTo>
                  <a:lnTo>
                    <a:pt x="112941" y="6616"/>
                  </a:lnTo>
                  <a:lnTo>
                    <a:pt x="100953" y="7969"/>
                  </a:lnTo>
                  <a:lnTo>
                    <a:pt x="88941" y="9466"/>
                  </a:lnTo>
                  <a:lnTo>
                    <a:pt x="77138" y="11322"/>
                  </a:lnTo>
                  <a:lnTo>
                    <a:pt x="65612" y="13734"/>
                  </a:lnTo>
                  <a:lnTo>
                    <a:pt x="54343" y="16963"/>
                  </a:lnTo>
                  <a:lnTo>
                    <a:pt x="43298" y="21057"/>
                  </a:lnTo>
                  <a:lnTo>
                    <a:pt x="32878" y="25606"/>
                  </a:lnTo>
                  <a:lnTo>
                    <a:pt x="22905" y="30290"/>
                  </a:lnTo>
                  <a:lnTo>
                    <a:pt x="12502" y="35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86689" y="262501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39332" y="28145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64065" y="2372333"/>
              <a:ext cx="159579" cy="336913"/>
            </a:xfrm>
            <a:custGeom>
              <a:avLst/>
              <a:gdLst/>
              <a:ahLst/>
              <a:cxnLst/>
              <a:rect l="0" t="0" r="0" b="0"/>
              <a:pathLst>
                <a:path w="159579" h="336913">
                  <a:moveTo>
                    <a:pt x="159578" y="0"/>
                  </a:moveTo>
                  <a:lnTo>
                    <a:pt x="150709" y="2867"/>
                  </a:lnTo>
                  <a:lnTo>
                    <a:pt x="141723" y="5009"/>
                  </a:lnTo>
                  <a:lnTo>
                    <a:pt x="131723" y="6612"/>
                  </a:lnTo>
                  <a:lnTo>
                    <a:pt x="120569" y="7793"/>
                  </a:lnTo>
                  <a:lnTo>
                    <a:pt x="108109" y="8641"/>
                  </a:lnTo>
                  <a:lnTo>
                    <a:pt x="94402" y="9239"/>
                  </a:lnTo>
                  <a:lnTo>
                    <a:pt x="79812" y="9653"/>
                  </a:lnTo>
                  <a:lnTo>
                    <a:pt x="64883" y="9937"/>
                  </a:lnTo>
                  <a:lnTo>
                    <a:pt x="49976" y="10153"/>
                  </a:lnTo>
                  <a:lnTo>
                    <a:pt x="35887" y="11148"/>
                  </a:lnTo>
                  <a:lnTo>
                    <a:pt x="23870" y="14478"/>
                  </a:lnTo>
                  <a:lnTo>
                    <a:pt x="14430" y="20794"/>
                  </a:lnTo>
                  <a:lnTo>
                    <a:pt x="7569" y="29616"/>
                  </a:lnTo>
                  <a:lnTo>
                    <a:pt x="3157" y="39829"/>
                  </a:lnTo>
                  <a:lnTo>
                    <a:pt x="848" y="50625"/>
                  </a:lnTo>
                  <a:lnTo>
                    <a:pt x="38" y="61750"/>
                  </a:lnTo>
                  <a:lnTo>
                    <a:pt x="0" y="73335"/>
                  </a:lnTo>
                  <a:lnTo>
                    <a:pt x="261" y="85453"/>
                  </a:lnTo>
                  <a:lnTo>
                    <a:pt x="751" y="98061"/>
                  </a:lnTo>
                  <a:lnTo>
                    <a:pt x="1686" y="111072"/>
                  </a:lnTo>
                  <a:lnTo>
                    <a:pt x="3166" y="124382"/>
                  </a:lnTo>
                  <a:lnTo>
                    <a:pt x="5162" y="137747"/>
                  </a:lnTo>
                  <a:lnTo>
                    <a:pt x="7581" y="150794"/>
                  </a:lnTo>
                  <a:lnTo>
                    <a:pt x="10336" y="163316"/>
                  </a:lnTo>
                  <a:lnTo>
                    <a:pt x="13814" y="174197"/>
                  </a:lnTo>
                  <a:lnTo>
                    <a:pt x="18851" y="180537"/>
                  </a:lnTo>
                  <a:lnTo>
                    <a:pt x="25335" y="181341"/>
                  </a:lnTo>
                  <a:lnTo>
                    <a:pt x="32556" y="178823"/>
                  </a:lnTo>
                  <a:lnTo>
                    <a:pt x="40564" y="174994"/>
                  </a:lnTo>
                  <a:lnTo>
                    <a:pt x="49661" y="171558"/>
                  </a:lnTo>
                  <a:lnTo>
                    <a:pt x="59900" y="169323"/>
                  </a:lnTo>
                  <a:lnTo>
                    <a:pt x="70979" y="168432"/>
                  </a:lnTo>
                  <a:lnTo>
                    <a:pt x="82383" y="168721"/>
                  </a:lnTo>
                  <a:lnTo>
                    <a:pt x="93771" y="169950"/>
                  </a:lnTo>
                  <a:lnTo>
                    <a:pt x="104681" y="172208"/>
                  </a:lnTo>
                  <a:lnTo>
                    <a:pt x="114472" y="175916"/>
                  </a:lnTo>
                  <a:lnTo>
                    <a:pt x="122900" y="181191"/>
                  </a:lnTo>
                  <a:lnTo>
                    <a:pt x="129897" y="188189"/>
                  </a:lnTo>
                  <a:lnTo>
                    <a:pt x="135387" y="197245"/>
                  </a:lnTo>
                  <a:lnTo>
                    <a:pt x="139482" y="208333"/>
                  </a:lnTo>
                  <a:lnTo>
                    <a:pt x="142098" y="220830"/>
                  </a:lnTo>
                  <a:lnTo>
                    <a:pt x="142890" y="233742"/>
                  </a:lnTo>
                  <a:lnTo>
                    <a:pt x="141831" y="246451"/>
                  </a:lnTo>
                  <a:lnTo>
                    <a:pt x="139173" y="258573"/>
                  </a:lnTo>
                  <a:lnTo>
                    <a:pt x="135256" y="269787"/>
                  </a:lnTo>
                  <a:lnTo>
                    <a:pt x="130397" y="280025"/>
                  </a:lnTo>
                  <a:lnTo>
                    <a:pt x="124695" y="289239"/>
                  </a:lnTo>
                  <a:lnTo>
                    <a:pt x="118045" y="297296"/>
                  </a:lnTo>
                  <a:lnTo>
                    <a:pt x="110453" y="304236"/>
                  </a:lnTo>
                  <a:lnTo>
                    <a:pt x="101728" y="310070"/>
                  </a:lnTo>
                  <a:lnTo>
                    <a:pt x="91429" y="314699"/>
                  </a:lnTo>
                  <a:lnTo>
                    <a:pt x="79476" y="318190"/>
                  </a:lnTo>
                  <a:lnTo>
                    <a:pt x="66639" y="320926"/>
                  </a:lnTo>
                  <a:lnTo>
                    <a:pt x="52989" y="323895"/>
                  </a:lnTo>
                  <a:lnTo>
                    <a:pt x="36209" y="328477"/>
                  </a:lnTo>
                  <a:lnTo>
                    <a:pt x="1217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92016" y="2740831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99324" y="5733"/>
                  </a:lnTo>
                  <a:lnTo>
                    <a:pt x="292480" y="10017"/>
                  </a:lnTo>
                  <a:lnTo>
                    <a:pt x="284092" y="13228"/>
                  </a:lnTo>
                  <a:lnTo>
                    <a:pt x="274465" y="15762"/>
                  </a:lnTo>
                  <a:lnTo>
                    <a:pt x="264150" y="18107"/>
                  </a:lnTo>
                  <a:lnTo>
                    <a:pt x="253538" y="20555"/>
                  </a:lnTo>
                  <a:lnTo>
                    <a:pt x="242667" y="23210"/>
                  </a:lnTo>
                  <a:lnTo>
                    <a:pt x="231318" y="26075"/>
                  </a:lnTo>
                  <a:lnTo>
                    <a:pt x="219393" y="29113"/>
                  </a:lnTo>
                  <a:lnTo>
                    <a:pt x="206928" y="32120"/>
                  </a:lnTo>
                  <a:lnTo>
                    <a:pt x="194023" y="34752"/>
                  </a:lnTo>
                  <a:lnTo>
                    <a:pt x="180781" y="36856"/>
                  </a:lnTo>
                  <a:lnTo>
                    <a:pt x="167294" y="38606"/>
                  </a:lnTo>
                  <a:lnTo>
                    <a:pt x="153634" y="40395"/>
                  </a:lnTo>
                  <a:lnTo>
                    <a:pt x="139852" y="42458"/>
                  </a:lnTo>
                  <a:lnTo>
                    <a:pt x="125987" y="45015"/>
                  </a:lnTo>
                  <a:lnTo>
                    <a:pt x="112066" y="48343"/>
                  </a:lnTo>
                  <a:lnTo>
                    <a:pt x="98111" y="52508"/>
                  </a:lnTo>
                  <a:lnTo>
                    <a:pt x="84299" y="57256"/>
                  </a:lnTo>
                  <a:lnTo>
                    <a:pt x="70944" y="62127"/>
                  </a:lnTo>
                  <a:lnTo>
                    <a:pt x="58192" y="66840"/>
                  </a:lnTo>
                  <a:lnTo>
                    <a:pt x="46272" y="71151"/>
                  </a:lnTo>
                  <a:lnTo>
                    <a:pt x="34310" y="75200"/>
                  </a:lnTo>
                  <a:lnTo>
                    <a:pt x="20139" y="793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02782" y="2781152"/>
              <a:ext cx="205653" cy="356631"/>
            </a:xfrm>
            <a:custGeom>
              <a:avLst/>
              <a:gdLst/>
              <a:ahLst/>
              <a:cxnLst/>
              <a:rect l="0" t="0" r="0" b="0"/>
              <a:pathLst>
                <a:path w="205653" h="356631">
                  <a:moveTo>
                    <a:pt x="199804" y="117606"/>
                  </a:moveTo>
                  <a:lnTo>
                    <a:pt x="193936" y="123540"/>
                  </a:lnTo>
                  <a:lnTo>
                    <a:pt x="188372" y="129745"/>
                  </a:lnTo>
                  <a:lnTo>
                    <a:pt x="182572" y="136841"/>
                  </a:lnTo>
                  <a:lnTo>
                    <a:pt x="176492" y="144781"/>
                  </a:lnTo>
                  <a:lnTo>
                    <a:pt x="170162" y="153428"/>
                  </a:lnTo>
                  <a:lnTo>
                    <a:pt x="163638" y="162622"/>
                  </a:lnTo>
                  <a:lnTo>
                    <a:pt x="157135" y="172222"/>
                  </a:lnTo>
                  <a:lnTo>
                    <a:pt x="151001" y="182112"/>
                  </a:lnTo>
                  <a:lnTo>
                    <a:pt x="145397" y="192209"/>
                  </a:lnTo>
                  <a:lnTo>
                    <a:pt x="140313" y="202615"/>
                  </a:lnTo>
                  <a:lnTo>
                    <a:pt x="135664" y="213593"/>
                  </a:lnTo>
                  <a:lnTo>
                    <a:pt x="131351" y="225241"/>
                  </a:lnTo>
                  <a:lnTo>
                    <a:pt x="127283" y="237505"/>
                  </a:lnTo>
                  <a:lnTo>
                    <a:pt x="123391" y="250270"/>
                  </a:lnTo>
                  <a:lnTo>
                    <a:pt x="119630" y="263410"/>
                  </a:lnTo>
                  <a:lnTo>
                    <a:pt x="116290" y="276657"/>
                  </a:lnTo>
                  <a:lnTo>
                    <a:pt x="113959" y="289624"/>
                  </a:lnTo>
                  <a:lnTo>
                    <a:pt x="112881" y="302116"/>
                  </a:lnTo>
                  <a:lnTo>
                    <a:pt x="113141" y="313962"/>
                  </a:lnTo>
                  <a:lnTo>
                    <a:pt x="114837" y="324924"/>
                  </a:lnTo>
                  <a:lnTo>
                    <a:pt x="117878" y="334951"/>
                  </a:lnTo>
                  <a:lnTo>
                    <a:pt x="122361" y="343668"/>
                  </a:lnTo>
                  <a:lnTo>
                    <a:pt x="128643" y="350321"/>
                  </a:lnTo>
                  <a:lnTo>
                    <a:pt x="136748" y="354674"/>
                  </a:lnTo>
                  <a:lnTo>
                    <a:pt x="146104" y="356630"/>
                  </a:lnTo>
                  <a:lnTo>
                    <a:pt x="155760" y="355982"/>
                  </a:lnTo>
                  <a:lnTo>
                    <a:pt x="165134" y="352878"/>
                  </a:lnTo>
                  <a:lnTo>
                    <a:pt x="173865" y="347728"/>
                  </a:lnTo>
                  <a:lnTo>
                    <a:pt x="181649" y="341001"/>
                  </a:lnTo>
                  <a:lnTo>
                    <a:pt x="188431" y="333104"/>
                  </a:lnTo>
                  <a:lnTo>
                    <a:pt x="194171" y="324042"/>
                  </a:lnTo>
                  <a:lnTo>
                    <a:pt x="198743" y="313452"/>
                  </a:lnTo>
                  <a:lnTo>
                    <a:pt x="202190" y="301262"/>
                  </a:lnTo>
                  <a:lnTo>
                    <a:pt x="204525" y="287991"/>
                  </a:lnTo>
                  <a:lnTo>
                    <a:pt x="205652" y="274545"/>
                  </a:lnTo>
                  <a:lnTo>
                    <a:pt x="205629" y="261470"/>
                  </a:lnTo>
                  <a:lnTo>
                    <a:pt x="204479" y="249098"/>
                  </a:lnTo>
                  <a:lnTo>
                    <a:pt x="202113" y="237716"/>
                  </a:lnTo>
                  <a:lnTo>
                    <a:pt x="198590" y="227361"/>
                  </a:lnTo>
                  <a:lnTo>
                    <a:pt x="193938" y="217898"/>
                  </a:lnTo>
                  <a:lnTo>
                    <a:pt x="188066" y="209141"/>
                  </a:lnTo>
                  <a:lnTo>
                    <a:pt x="181037" y="200914"/>
                  </a:lnTo>
                  <a:lnTo>
                    <a:pt x="172877" y="193232"/>
                  </a:lnTo>
                  <a:lnTo>
                    <a:pt x="163497" y="186291"/>
                  </a:lnTo>
                  <a:lnTo>
                    <a:pt x="152969" y="180139"/>
                  </a:lnTo>
                  <a:lnTo>
                    <a:pt x="141645" y="174684"/>
                  </a:lnTo>
                  <a:lnTo>
                    <a:pt x="130053" y="169786"/>
                  </a:lnTo>
                  <a:lnTo>
                    <a:pt x="118513" y="165301"/>
                  </a:lnTo>
                  <a:lnTo>
                    <a:pt x="106985" y="160949"/>
                  </a:lnTo>
                  <a:lnTo>
                    <a:pt x="95180" y="156333"/>
                  </a:lnTo>
                  <a:lnTo>
                    <a:pt x="82945" y="151260"/>
                  </a:lnTo>
                  <a:lnTo>
                    <a:pt x="70439" y="145715"/>
                  </a:lnTo>
                  <a:lnTo>
                    <a:pt x="58037" y="139767"/>
                  </a:lnTo>
                  <a:lnTo>
                    <a:pt x="45959" y="133503"/>
                  </a:lnTo>
                  <a:lnTo>
                    <a:pt x="34578" y="126839"/>
                  </a:lnTo>
                  <a:lnTo>
                    <a:pt x="24467" y="119534"/>
                  </a:lnTo>
                  <a:lnTo>
                    <a:pt x="15827" y="111509"/>
                  </a:lnTo>
                  <a:lnTo>
                    <a:pt x="8858" y="102831"/>
                  </a:lnTo>
                  <a:lnTo>
                    <a:pt x="3918" y="93628"/>
                  </a:lnTo>
                  <a:lnTo>
                    <a:pt x="1007" y="84029"/>
                  </a:lnTo>
                  <a:lnTo>
                    <a:pt x="0" y="74142"/>
                  </a:lnTo>
                  <a:lnTo>
                    <a:pt x="827" y="64053"/>
                  </a:lnTo>
                  <a:lnTo>
                    <a:pt x="3273" y="53832"/>
                  </a:lnTo>
                  <a:lnTo>
                    <a:pt x="7184" y="43850"/>
                  </a:lnTo>
                  <a:lnTo>
                    <a:pt x="12549" y="34754"/>
                  </a:lnTo>
                  <a:lnTo>
                    <a:pt x="19229" y="26823"/>
                  </a:lnTo>
                  <a:lnTo>
                    <a:pt x="26984" y="20007"/>
                  </a:lnTo>
                  <a:lnTo>
                    <a:pt x="35560" y="14113"/>
                  </a:lnTo>
                  <a:lnTo>
                    <a:pt x="44734" y="8932"/>
                  </a:lnTo>
                  <a:lnTo>
                    <a:pt x="54335" y="4605"/>
                  </a:lnTo>
                  <a:lnTo>
                    <a:pt x="64232" y="1594"/>
                  </a:lnTo>
                  <a:lnTo>
                    <a:pt x="74329" y="53"/>
                  </a:lnTo>
                  <a:lnTo>
                    <a:pt x="84397" y="0"/>
                  </a:lnTo>
                  <a:lnTo>
                    <a:pt x="94084" y="1485"/>
                  </a:lnTo>
                  <a:lnTo>
                    <a:pt x="103229" y="4374"/>
                  </a:lnTo>
                  <a:lnTo>
                    <a:pt x="111846" y="8415"/>
                  </a:lnTo>
                  <a:lnTo>
                    <a:pt x="120020" y="13337"/>
                  </a:lnTo>
                  <a:lnTo>
                    <a:pt x="127844" y="18911"/>
                  </a:lnTo>
                  <a:lnTo>
                    <a:pt x="135083" y="25279"/>
                  </a:lnTo>
                  <a:lnTo>
                    <a:pt x="141193" y="32916"/>
                  </a:lnTo>
                  <a:lnTo>
                    <a:pt x="145969" y="41969"/>
                  </a:lnTo>
                  <a:lnTo>
                    <a:pt x="149523" y="51881"/>
                  </a:lnTo>
                  <a:lnTo>
                    <a:pt x="152460" y="62644"/>
                  </a:lnTo>
                  <a:lnTo>
                    <a:pt x="155034" y="76323"/>
                  </a:lnTo>
                  <a:lnTo>
                    <a:pt x="157690" y="96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61610" y="4853880"/>
            <a:ext cx="446924" cy="503445"/>
            <a:chOff x="261610" y="4853880"/>
            <a:chExt cx="446924" cy="503445"/>
          </a:xfrm>
        </p:grpSpPr>
        <p:sp>
          <p:nvSpPr>
            <p:cNvPr id="26" name="Freeform 25"/>
            <p:cNvSpPr/>
            <p:nvPr/>
          </p:nvSpPr>
          <p:spPr>
            <a:xfrm>
              <a:off x="383697" y="4982679"/>
              <a:ext cx="167059" cy="320657"/>
            </a:xfrm>
            <a:custGeom>
              <a:avLst/>
              <a:gdLst/>
              <a:ahLst/>
              <a:cxnLst/>
              <a:rect l="0" t="0" r="0" b="0"/>
              <a:pathLst>
                <a:path w="167059" h="320657">
                  <a:moveTo>
                    <a:pt x="0" y="57444"/>
                  </a:moveTo>
                  <a:lnTo>
                    <a:pt x="3001" y="48710"/>
                  </a:lnTo>
                  <a:lnTo>
                    <a:pt x="6424" y="41004"/>
                  </a:lnTo>
                  <a:lnTo>
                    <a:pt x="10624" y="33606"/>
                  </a:lnTo>
                  <a:lnTo>
                    <a:pt x="15697" y="26518"/>
                  </a:lnTo>
                  <a:lnTo>
                    <a:pt x="21827" y="19987"/>
                  </a:lnTo>
                  <a:lnTo>
                    <a:pt x="29015" y="14119"/>
                  </a:lnTo>
                  <a:lnTo>
                    <a:pt x="37275" y="9027"/>
                  </a:lnTo>
                  <a:lnTo>
                    <a:pt x="46719" y="4906"/>
                  </a:lnTo>
                  <a:lnTo>
                    <a:pt x="57278" y="1777"/>
                  </a:lnTo>
                  <a:lnTo>
                    <a:pt x="68282" y="0"/>
                  </a:lnTo>
                  <a:lnTo>
                    <a:pt x="78595" y="312"/>
                  </a:lnTo>
                  <a:lnTo>
                    <a:pt x="87631" y="2938"/>
                  </a:lnTo>
                  <a:lnTo>
                    <a:pt x="95169" y="7803"/>
                  </a:lnTo>
                  <a:lnTo>
                    <a:pt x="101090" y="14807"/>
                  </a:lnTo>
                  <a:lnTo>
                    <a:pt x="105510" y="23661"/>
                  </a:lnTo>
                  <a:lnTo>
                    <a:pt x="108530" y="33824"/>
                  </a:lnTo>
                  <a:lnTo>
                    <a:pt x="110131" y="44621"/>
                  </a:lnTo>
                  <a:lnTo>
                    <a:pt x="110439" y="55616"/>
                  </a:lnTo>
                  <a:lnTo>
                    <a:pt x="109683" y="66605"/>
                  </a:lnTo>
                  <a:lnTo>
                    <a:pt x="108114" y="77515"/>
                  </a:lnTo>
                  <a:lnTo>
                    <a:pt x="105946" y="88331"/>
                  </a:lnTo>
                  <a:lnTo>
                    <a:pt x="103187" y="98900"/>
                  </a:lnTo>
                  <a:lnTo>
                    <a:pt x="99657" y="108932"/>
                  </a:lnTo>
                  <a:lnTo>
                    <a:pt x="95367" y="118317"/>
                  </a:lnTo>
                  <a:lnTo>
                    <a:pt x="92102" y="127251"/>
                  </a:lnTo>
                  <a:lnTo>
                    <a:pt x="92409" y="135190"/>
                  </a:lnTo>
                  <a:lnTo>
                    <a:pt x="96024" y="141333"/>
                  </a:lnTo>
                  <a:lnTo>
                    <a:pt x="101613" y="146511"/>
                  </a:lnTo>
                  <a:lnTo>
                    <a:pt x="108168" y="151552"/>
                  </a:lnTo>
                  <a:lnTo>
                    <a:pt x="115136" y="156853"/>
                  </a:lnTo>
                  <a:lnTo>
                    <a:pt x="122252" y="162522"/>
                  </a:lnTo>
                  <a:lnTo>
                    <a:pt x="129401" y="168540"/>
                  </a:lnTo>
                  <a:lnTo>
                    <a:pt x="136539" y="174841"/>
                  </a:lnTo>
                  <a:lnTo>
                    <a:pt x="143653" y="181356"/>
                  </a:lnTo>
                  <a:lnTo>
                    <a:pt x="150730" y="188037"/>
                  </a:lnTo>
                  <a:lnTo>
                    <a:pt x="157282" y="195163"/>
                  </a:lnTo>
                  <a:lnTo>
                    <a:pt x="162392" y="203317"/>
                  </a:lnTo>
                  <a:lnTo>
                    <a:pt x="165672" y="212729"/>
                  </a:lnTo>
                  <a:lnTo>
                    <a:pt x="167058" y="223152"/>
                  </a:lnTo>
                  <a:lnTo>
                    <a:pt x="166551" y="234067"/>
                  </a:lnTo>
                  <a:lnTo>
                    <a:pt x="164352" y="245103"/>
                  </a:lnTo>
                  <a:lnTo>
                    <a:pt x="160623" y="255765"/>
                  </a:lnTo>
                  <a:lnTo>
                    <a:pt x="155388" y="265385"/>
                  </a:lnTo>
                  <a:lnTo>
                    <a:pt x="148797" y="273700"/>
                  </a:lnTo>
                  <a:lnTo>
                    <a:pt x="141104" y="280789"/>
                  </a:lnTo>
                  <a:lnTo>
                    <a:pt x="132571" y="286874"/>
                  </a:lnTo>
                  <a:lnTo>
                    <a:pt x="123421" y="292190"/>
                  </a:lnTo>
                  <a:lnTo>
                    <a:pt x="113667" y="296780"/>
                  </a:lnTo>
                  <a:lnTo>
                    <a:pt x="103134" y="300500"/>
                  </a:lnTo>
                  <a:lnTo>
                    <a:pt x="91793" y="303344"/>
                  </a:lnTo>
                  <a:lnTo>
                    <a:pt x="79905" y="305595"/>
                  </a:lnTo>
                  <a:lnTo>
                    <a:pt x="67926" y="307723"/>
                  </a:lnTo>
                  <a:lnTo>
                    <a:pt x="56136" y="310004"/>
                  </a:lnTo>
                  <a:lnTo>
                    <a:pt x="44881" y="312377"/>
                  </a:lnTo>
                  <a:lnTo>
                    <a:pt x="33446" y="314767"/>
                  </a:lnTo>
                  <a:lnTo>
                    <a:pt x="19712" y="317388"/>
                  </a:lnTo>
                  <a:lnTo>
                    <a:pt x="0" y="320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1610" y="4853880"/>
              <a:ext cx="446924" cy="503445"/>
            </a:xfrm>
            <a:custGeom>
              <a:avLst/>
              <a:gdLst/>
              <a:ahLst/>
              <a:cxnLst/>
              <a:rect l="0" t="0" r="0" b="0"/>
              <a:pathLst>
                <a:path w="446924" h="503445">
                  <a:moveTo>
                    <a:pt x="322129" y="17787"/>
                  </a:moveTo>
                  <a:lnTo>
                    <a:pt x="313328" y="14853"/>
                  </a:lnTo>
                  <a:lnTo>
                    <a:pt x="304981" y="12071"/>
                  </a:lnTo>
                  <a:lnTo>
                    <a:pt x="296278" y="9175"/>
                  </a:lnTo>
                  <a:lnTo>
                    <a:pt x="286984" y="6308"/>
                  </a:lnTo>
                  <a:lnTo>
                    <a:pt x="276841" y="3792"/>
                  </a:lnTo>
                  <a:lnTo>
                    <a:pt x="265791" y="1786"/>
                  </a:lnTo>
                  <a:lnTo>
                    <a:pt x="253778" y="446"/>
                  </a:lnTo>
                  <a:lnTo>
                    <a:pt x="240660" y="0"/>
                  </a:lnTo>
                  <a:lnTo>
                    <a:pt x="226469" y="485"/>
                  </a:lnTo>
                  <a:lnTo>
                    <a:pt x="211533" y="1946"/>
                  </a:lnTo>
                  <a:lnTo>
                    <a:pt x="196363" y="4523"/>
                  </a:lnTo>
                  <a:lnTo>
                    <a:pt x="181281" y="8182"/>
                  </a:lnTo>
                  <a:lnTo>
                    <a:pt x="166733" y="12756"/>
                  </a:lnTo>
                  <a:lnTo>
                    <a:pt x="153342" y="18043"/>
                  </a:lnTo>
                  <a:lnTo>
                    <a:pt x="141335" y="23861"/>
                  </a:lnTo>
                  <a:lnTo>
                    <a:pt x="130442" y="30224"/>
                  </a:lnTo>
                  <a:lnTo>
                    <a:pt x="120117" y="37326"/>
                  </a:lnTo>
                  <a:lnTo>
                    <a:pt x="109978" y="45220"/>
                  </a:lnTo>
                  <a:lnTo>
                    <a:pt x="99843" y="53980"/>
                  </a:lnTo>
                  <a:lnTo>
                    <a:pt x="89644" y="63770"/>
                  </a:lnTo>
                  <a:lnTo>
                    <a:pt x="79378" y="74577"/>
                  </a:lnTo>
                  <a:lnTo>
                    <a:pt x="69381" y="86089"/>
                  </a:lnTo>
                  <a:lnTo>
                    <a:pt x="60280" y="97808"/>
                  </a:lnTo>
                  <a:lnTo>
                    <a:pt x="52346" y="109434"/>
                  </a:lnTo>
                  <a:lnTo>
                    <a:pt x="45359" y="121019"/>
                  </a:lnTo>
                  <a:lnTo>
                    <a:pt x="38818" y="132862"/>
                  </a:lnTo>
                  <a:lnTo>
                    <a:pt x="32382" y="145132"/>
                  </a:lnTo>
                  <a:lnTo>
                    <a:pt x="26057" y="158000"/>
                  </a:lnTo>
                  <a:lnTo>
                    <a:pt x="20103" y="171710"/>
                  </a:lnTo>
                  <a:lnTo>
                    <a:pt x="14653" y="186311"/>
                  </a:lnTo>
                  <a:lnTo>
                    <a:pt x="9857" y="201695"/>
                  </a:lnTo>
                  <a:lnTo>
                    <a:pt x="5941" y="217699"/>
                  </a:lnTo>
                  <a:lnTo>
                    <a:pt x="2946" y="234168"/>
                  </a:lnTo>
                  <a:lnTo>
                    <a:pt x="918" y="250972"/>
                  </a:lnTo>
                  <a:lnTo>
                    <a:pt x="0" y="268012"/>
                  </a:lnTo>
                  <a:lnTo>
                    <a:pt x="158" y="285210"/>
                  </a:lnTo>
                  <a:lnTo>
                    <a:pt x="1230" y="302352"/>
                  </a:lnTo>
                  <a:lnTo>
                    <a:pt x="3011" y="319095"/>
                  </a:lnTo>
                  <a:lnTo>
                    <a:pt x="5323" y="335280"/>
                  </a:lnTo>
                  <a:lnTo>
                    <a:pt x="8178" y="350759"/>
                  </a:lnTo>
                  <a:lnTo>
                    <a:pt x="11772" y="365314"/>
                  </a:lnTo>
                  <a:lnTo>
                    <a:pt x="16158" y="378921"/>
                  </a:lnTo>
                  <a:lnTo>
                    <a:pt x="21408" y="391704"/>
                  </a:lnTo>
                  <a:lnTo>
                    <a:pt x="27689" y="403836"/>
                  </a:lnTo>
                  <a:lnTo>
                    <a:pt x="34992" y="415480"/>
                  </a:lnTo>
                  <a:lnTo>
                    <a:pt x="43167" y="426606"/>
                  </a:lnTo>
                  <a:lnTo>
                    <a:pt x="52026" y="437013"/>
                  </a:lnTo>
                  <a:lnTo>
                    <a:pt x="61391" y="446645"/>
                  </a:lnTo>
                  <a:lnTo>
                    <a:pt x="71119" y="455589"/>
                  </a:lnTo>
                  <a:lnTo>
                    <a:pt x="81101" y="463983"/>
                  </a:lnTo>
                  <a:lnTo>
                    <a:pt x="91264" y="471960"/>
                  </a:lnTo>
                  <a:lnTo>
                    <a:pt x="101716" y="479470"/>
                  </a:lnTo>
                  <a:lnTo>
                    <a:pt x="112725" y="486294"/>
                  </a:lnTo>
                  <a:lnTo>
                    <a:pt x="124398" y="492359"/>
                  </a:lnTo>
                  <a:lnTo>
                    <a:pt x="136850" y="497415"/>
                  </a:lnTo>
                  <a:lnTo>
                    <a:pt x="150273" y="500981"/>
                  </a:lnTo>
                  <a:lnTo>
                    <a:pt x="164667" y="502931"/>
                  </a:lnTo>
                  <a:lnTo>
                    <a:pt x="179572" y="503444"/>
                  </a:lnTo>
                  <a:lnTo>
                    <a:pt x="194189" y="502807"/>
                  </a:lnTo>
                  <a:lnTo>
                    <a:pt x="208096" y="501308"/>
                  </a:lnTo>
                  <a:lnTo>
                    <a:pt x="221381" y="499186"/>
                  </a:lnTo>
                  <a:lnTo>
                    <a:pt x="234449" y="496625"/>
                  </a:lnTo>
                  <a:lnTo>
                    <a:pt x="247566" y="493754"/>
                  </a:lnTo>
                  <a:lnTo>
                    <a:pt x="260512" y="490506"/>
                  </a:lnTo>
                  <a:lnTo>
                    <a:pt x="272686" y="486641"/>
                  </a:lnTo>
                  <a:lnTo>
                    <a:pt x="283809" y="482075"/>
                  </a:lnTo>
                  <a:lnTo>
                    <a:pt x="294076" y="476871"/>
                  </a:lnTo>
                  <a:lnTo>
                    <a:pt x="303966" y="471153"/>
                  </a:lnTo>
                  <a:lnTo>
                    <a:pt x="313805" y="465042"/>
                  </a:lnTo>
                  <a:lnTo>
                    <a:pt x="323736" y="458481"/>
                  </a:lnTo>
                  <a:lnTo>
                    <a:pt x="333797" y="451245"/>
                  </a:lnTo>
                  <a:lnTo>
                    <a:pt x="343975" y="443266"/>
                  </a:lnTo>
                  <a:lnTo>
                    <a:pt x="354083" y="434619"/>
                  </a:lnTo>
                  <a:lnTo>
                    <a:pt x="363789" y="425437"/>
                  </a:lnTo>
                  <a:lnTo>
                    <a:pt x="372944" y="415847"/>
                  </a:lnTo>
                  <a:lnTo>
                    <a:pt x="381565" y="405797"/>
                  </a:lnTo>
                  <a:lnTo>
                    <a:pt x="389742" y="395064"/>
                  </a:lnTo>
                  <a:lnTo>
                    <a:pt x="397572" y="383585"/>
                  </a:lnTo>
                  <a:lnTo>
                    <a:pt x="404984" y="371435"/>
                  </a:lnTo>
                  <a:lnTo>
                    <a:pt x="411743" y="358747"/>
                  </a:lnTo>
                  <a:lnTo>
                    <a:pt x="417772" y="345656"/>
                  </a:lnTo>
                  <a:lnTo>
                    <a:pt x="423145" y="332270"/>
                  </a:lnTo>
                  <a:lnTo>
                    <a:pt x="427987" y="318679"/>
                  </a:lnTo>
                  <a:lnTo>
                    <a:pt x="432427" y="304944"/>
                  </a:lnTo>
                  <a:lnTo>
                    <a:pt x="436409" y="291111"/>
                  </a:lnTo>
                  <a:lnTo>
                    <a:pt x="439711" y="277210"/>
                  </a:lnTo>
                  <a:lnTo>
                    <a:pt x="442267" y="263265"/>
                  </a:lnTo>
                  <a:lnTo>
                    <a:pt x="444154" y="249289"/>
                  </a:lnTo>
                  <a:lnTo>
                    <a:pt x="445503" y="235293"/>
                  </a:lnTo>
                  <a:lnTo>
                    <a:pt x="446443" y="221282"/>
                  </a:lnTo>
                  <a:lnTo>
                    <a:pt x="446923" y="207263"/>
                  </a:lnTo>
                  <a:lnTo>
                    <a:pt x="446721" y="193237"/>
                  </a:lnTo>
                  <a:lnTo>
                    <a:pt x="445766" y="179208"/>
                  </a:lnTo>
                  <a:lnTo>
                    <a:pt x="443972" y="165175"/>
                  </a:lnTo>
                  <a:lnTo>
                    <a:pt x="441165" y="151140"/>
                  </a:lnTo>
                  <a:lnTo>
                    <a:pt x="437344" y="137105"/>
                  </a:lnTo>
                  <a:lnTo>
                    <a:pt x="432489" y="123068"/>
                  </a:lnTo>
                  <a:lnTo>
                    <a:pt x="426481" y="109032"/>
                  </a:lnTo>
                  <a:lnTo>
                    <a:pt x="419365" y="95003"/>
                  </a:lnTo>
                  <a:lnTo>
                    <a:pt x="411317" y="81312"/>
                  </a:lnTo>
                  <a:lnTo>
                    <a:pt x="402544" y="68571"/>
                  </a:lnTo>
                  <a:lnTo>
                    <a:pt x="393232" y="57039"/>
                  </a:lnTo>
                  <a:lnTo>
                    <a:pt x="383371" y="46653"/>
                  </a:lnTo>
                  <a:lnTo>
                    <a:pt x="372766" y="37208"/>
                  </a:lnTo>
                  <a:lnTo>
                    <a:pt x="361367" y="28491"/>
                  </a:lnTo>
                  <a:lnTo>
                    <a:pt x="349101" y="20636"/>
                  </a:lnTo>
                  <a:lnTo>
                    <a:pt x="335804" y="14103"/>
                  </a:lnTo>
                  <a:lnTo>
                    <a:pt x="321479" y="9049"/>
                  </a:lnTo>
                  <a:lnTo>
                    <a:pt x="306113" y="5654"/>
                  </a:lnTo>
                  <a:lnTo>
                    <a:pt x="289588" y="4274"/>
                  </a:lnTo>
                  <a:lnTo>
                    <a:pt x="271965" y="4900"/>
                  </a:lnTo>
                  <a:lnTo>
                    <a:pt x="253911" y="7083"/>
                  </a:lnTo>
                  <a:lnTo>
                    <a:pt x="236559" y="10142"/>
                  </a:lnTo>
                  <a:lnTo>
                    <a:pt x="220476" y="13608"/>
                  </a:lnTo>
                  <a:lnTo>
                    <a:pt x="205391" y="17559"/>
                  </a:lnTo>
                  <a:lnTo>
                    <a:pt x="190500" y="22495"/>
                  </a:lnTo>
                  <a:lnTo>
                    <a:pt x="175315" y="28616"/>
                  </a:lnTo>
                  <a:lnTo>
                    <a:pt x="160431" y="35383"/>
                  </a:lnTo>
                  <a:lnTo>
                    <a:pt x="145898" y="42344"/>
                  </a:lnTo>
                  <a:lnTo>
                    <a:pt x="130429" y="50112"/>
                  </a:lnTo>
                  <a:lnTo>
                    <a:pt x="111559" y="59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41708" y="4723988"/>
            <a:ext cx="694882" cy="663576"/>
            <a:chOff x="941708" y="4723988"/>
            <a:chExt cx="694882" cy="663576"/>
          </a:xfrm>
        </p:grpSpPr>
        <p:sp>
          <p:nvSpPr>
            <p:cNvPr id="29" name="Freeform 28"/>
            <p:cNvSpPr/>
            <p:nvPr/>
          </p:nvSpPr>
          <p:spPr>
            <a:xfrm>
              <a:off x="1025936" y="4723988"/>
              <a:ext cx="157776" cy="252965"/>
            </a:xfrm>
            <a:custGeom>
              <a:avLst/>
              <a:gdLst/>
              <a:ahLst/>
              <a:cxnLst/>
              <a:rect l="0" t="0" r="0" b="0"/>
              <a:pathLst>
                <a:path w="157776" h="252965">
                  <a:moveTo>
                    <a:pt x="10528" y="42394"/>
                  </a:moveTo>
                  <a:lnTo>
                    <a:pt x="10729" y="30860"/>
                  </a:lnTo>
                  <a:lnTo>
                    <a:pt x="12650" y="21652"/>
                  </a:lnTo>
                  <a:lnTo>
                    <a:pt x="16544" y="13953"/>
                  </a:lnTo>
                  <a:lnTo>
                    <a:pt x="22296" y="7716"/>
                  </a:lnTo>
                  <a:lnTo>
                    <a:pt x="29894" y="3302"/>
                  </a:lnTo>
                  <a:lnTo>
                    <a:pt x="39138" y="756"/>
                  </a:lnTo>
                  <a:lnTo>
                    <a:pt x="49388" y="0"/>
                  </a:lnTo>
                  <a:lnTo>
                    <a:pt x="59710" y="997"/>
                  </a:lnTo>
                  <a:lnTo>
                    <a:pt x="69556" y="3562"/>
                  </a:lnTo>
                  <a:lnTo>
                    <a:pt x="78449" y="7723"/>
                  </a:lnTo>
                  <a:lnTo>
                    <a:pt x="85817" y="13788"/>
                  </a:lnTo>
                  <a:lnTo>
                    <a:pt x="91500" y="21752"/>
                  </a:lnTo>
                  <a:lnTo>
                    <a:pt x="95349" y="31182"/>
                  </a:lnTo>
                  <a:lnTo>
                    <a:pt x="97050" y="41421"/>
                  </a:lnTo>
                  <a:lnTo>
                    <a:pt x="96641" y="52010"/>
                  </a:lnTo>
                  <a:lnTo>
                    <a:pt x="94437" y="62710"/>
                  </a:lnTo>
                  <a:lnTo>
                    <a:pt x="90834" y="73419"/>
                  </a:lnTo>
                  <a:lnTo>
                    <a:pt x="86255" y="84075"/>
                  </a:lnTo>
                  <a:lnTo>
                    <a:pt x="83149" y="93718"/>
                  </a:lnTo>
                  <a:lnTo>
                    <a:pt x="84422" y="100841"/>
                  </a:lnTo>
                  <a:lnTo>
                    <a:pt x="89486" y="105577"/>
                  </a:lnTo>
                  <a:lnTo>
                    <a:pt x="97145" y="109167"/>
                  </a:lnTo>
                  <a:lnTo>
                    <a:pt x="106282" y="112739"/>
                  </a:lnTo>
                  <a:lnTo>
                    <a:pt x="116166" y="116839"/>
                  </a:lnTo>
                  <a:lnTo>
                    <a:pt x="126077" y="121761"/>
                  </a:lnTo>
                  <a:lnTo>
                    <a:pt x="135204" y="127755"/>
                  </a:lnTo>
                  <a:lnTo>
                    <a:pt x="143185" y="134832"/>
                  </a:lnTo>
                  <a:lnTo>
                    <a:pt x="149714" y="142841"/>
                  </a:lnTo>
                  <a:lnTo>
                    <a:pt x="154360" y="151580"/>
                  </a:lnTo>
                  <a:lnTo>
                    <a:pt x="157071" y="160857"/>
                  </a:lnTo>
                  <a:lnTo>
                    <a:pt x="157775" y="170354"/>
                  </a:lnTo>
                  <a:lnTo>
                    <a:pt x="156211" y="179648"/>
                  </a:lnTo>
                  <a:lnTo>
                    <a:pt x="152449" y="188518"/>
                  </a:lnTo>
                  <a:lnTo>
                    <a:pt x="146501" y="196607"/>
                  </a:lnTo>
                  <a:lnTo>
                    <a:pt x="138166" y="203362"/>
                  </a:lnTo>
                  <a:lnTo>
                    <a:pt x="127568" y="208612"/>
                  </a:lnTo>
                  <a:lnTo>
                    <a:pt x="115403" y="212663"/>
                  </a:lnTo>
                  <a:lnTo>
                    <a:pt x="102716" y="216088"/>
                  </a:lnTo>
                  <a:lnTo>
                    <a:pt x="90148" y="219292"/>
                  </a:lnTo>
                  <a:lnTo>
                    <a:pt x="77780" y="222635"/>
                  </a:lnTo>
                  <a:lnTo>
                    <a:pt x="65337" y="226499"/>
                  </a:lnTo>
                  <a:lnTo>
                    <a:pt x="52652" y="231024"/>
                  </a:lnTo>
                  <a:lnTo>
                    <a:pt x="40290" y="235864"/>
                  </a:lnTo>
                  <a:lnTo>
                    <a:pt x="28262" y="240776"/>
                  </a:lnTo>
                  <a:lnTo>
                    <a:pt x="15510" y="246193"/>
                  </a:lnTo>
                  <a:lnTo>
                    <a:pt x="0" y="252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41708" y="504012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84" y="5"/>
                  </a:lnTo>
                  <a:lnTo>
                    <a:pt x="223609" y="177"/>
                  </a:lnTo>
                  <a:lnTo>
                    <a:pt x="209929" y="825"/>
                  </a:lnTo>
                  <a:lnTo>
                    <a:pt x="196708" y="2074"/>
                  </a:lnTo>
                  <a:lnTo>
                    <a:pt x="183911" y="3727"/>
                  </a:lnTo>
                  <a:lnTo>
                    <a:pt x="171183" y="5375"/>
                  </a:lnTo>
                  <a:lnTo>
                    <a:pt x="158287" y="6778"/>
                  </a:lnTo>
                  <a:lnTo>
                    <a:pt x="144982" y="7871"/>
                  </a:lnTo>
                  <a:lnTo>
                    <a:pt x="130972" y="8679"/>
                  </a:lnTo>
                  <a:lnTo>
                    <a:pt x="116171" y="9257"/>
                  </a:lnTo>
                  <a:lnTo>
                    <a:pt x="100823" y="9662"/>
                  </a:lnTo>
                  <a:lnTo>
                    <a:pt x="85373" y="9942"/>
                  </a:lnTo>
                  <a:lnTo>
                    <a:pt x="70108" y="10137"/>
                  </a:lnTo>
                  <a:lnTo>
                    <a:pt x="55526" y="10469"/>
                  </a:lnTo>
                  <a:lnTo>
                    <a:pt x="40883" y="11472"/>
                  </a:lnTo>
                  <a:lnTo>
                    <a:pt x="23780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04879" y="5132748"/>
              <a:ext cx="144035" cy="254816"/>
            </a:xfrm>
            <a:custGeom>
              <a:avLst/>
              <a:gdLst/>
              <a:ahLst/>
              <a:cxnLst/>
              <a:rect l="0" t="0" r="0" b="0"/>
              <a:pathLst>
                <a:path w="144035" h="254816">
                  <a:moveTo>
                    <a:pt x="0" y="23188"/>
                  </a:moveTo>
                  <a:lnTo>
                    <a:pt x="8868" y="20255"/>
                  </a:lnTo>
                  <a:lnTo>
                    <a:pt x="17855" y="17472"/>
                  </a:lnTo>
                  <a:lnTo>
                    <a:pt x="27850" y="14578"/>
                  </a:lnTo>
                  <a:lnTo>
                    <a:pt x="38831" y="11710"/>
                  </a:lnTo>
                  <a:lnTo>
                    <a:pt x="50643" y="9193"/>
                  </a:lnTo>
                  <a:lnTo>
                    <a:pt x="63096" y="7178"/>
                  </a:lnTo>
                  <a:lnTo>
                    <a:pt x="75861" y="5493"/>
                  </a:lnTo>
                  <a:lnTo>
                    <a:pt x="88494" y="3750"/>
                  </a:lnTo>
                  <a:lnTo>
                    <a:pt x="100753" y="1742"/>
                  </a:lnTo>
                  <a:lnTo>
                    <a:pt x="112270" y="71"/>
                  </a:lnTo>
                  <a:lnTo>
                    <a:pt x="122479" y="0"/>
                  </a:lnTo>
                  <a:lnTo>
                    <a:pt x="131182" y="2106"/>
                  </a:lnTo>
                  <a:lnTo>
                    <a:pt x="138026" y="6320"/>
                  </a:lnTo>
                  <a:lnTo>
                    <a:pt x="142350" y="12288"/>
                  </a:lnTo>
                  <a:lnTo>
                    <a:pt x="144034" y="19601"/>
                  </a:lnTo>
                  <a:lnTo>
                    <a:pt x="143404" y="27899"/>
                  </a:lnTo>
                  <a:lnTo>
                    <a:pt x="140938" y="36899"/>
                  </a:lnTo>
                  <a:lnTo>
                    <a:pt x="137101" y="46387"/>
                  </a:lnTo>
                  <a:lnTo>
                    <a:pt x="132274" y="56212"/>
                  </a:lnTo>
                  <a:lnTo>
                    <a:pt x="126753" y="66266"/>
                  </a:lnTo>
                  <a:lnTo>
                    <a:pt x="120754" y="76480"/>
                  </a:lnTo>
                  <a:lnTo>
                    <a:pt x="114594" y="86968"/>
                  </a:lnTo>
                  <a:lnTo>
                    <a:pt x="108685" y="98002"/>
                  </a:lnTo>
                  <a:lnTo>
                    <a:pt x="103224" y="109687"/>
                  </a:lnTo>
                  <a:lnTo>
                    <a:pt x="98065" y="121977"/>
                  </a:lnTo>
                  <a:lnTo>
                    <a:pt x="92833" y="134760"/>
                  </a:lnTo>
                  <a:lnTo>
                    <a:pt x="87310" y="147911"/>
                  </a:lnTo>
                  <a:lnTo>
                    <a:pt x="81446" y="161166"/>
                  </a:lnTo>
                  <a:lnTo>
                    <a:pt x="75276" y="174138"/>
                  </a:lnTo>
                  <a:lnTo>
                    <a:pt x="68868" y="186635"/>
                  </a:lnTo>
                  <a:lnTo>
                    <a:pt x="62392" y="198580"/>
                  </a:lnTo>
                  <a:lnTo>
                    <a:pt x="55379" y="211306"/>
                  </a:lnTo>
                  <a:lnTo>
                    <a:pt x="46096" y="228163"/>
                  </a:lnTo>
                  <a:lnTo>
                    <a:pt x="31585" y="254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78661" y="4998009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82" y="8616"/>
                  </a:lnTo>
                  <a:lnTo>
                    <a:pt x="119274" y="11656"/>
                  </a:lnTo>
                  <a:lnTo>
                    <a:pt x="108111" y="14821"/>
                  </a:lnTo>
                  <a:lnTo>
                    <a:pt x="96906" y="18085"/>
                  </a:lnTo>
                  <a:lnTo>
                    <a:pt x="85793" y="21423"/>
                  </a:lnTo>
                  <a:lnTo>
                    <a:pt x="74809" y="24814"/>
                  </a:lnTo>
                  <a:lnTo>
                    <a:pt x="63948" y="28239"/>
                  </a:lnTo>
                  <a:lnTo>
                    <a:pt x="53256" y="31532"/>
                  </a:lnTo>
                  <a:lnTo>
                    <a:pt x="41583" y="34714"/>
                  </a:lnTo>
                  <a:lnTo>
                    <a:pt x="2566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52361" y="49137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73418" y="509276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1922460" y="4734797"/>
            <a:ext cx="172958" cy="509793"/>
          </a:xfrm>
          <a:custGeom>
            <a:avLst/>
            <a:gdLst/>
            <a:ahLst/>
            <a:cxnLst/>
            <a:rect l="0" t="0" r="0" b="0"/>
            <a:pathLst>
              <a:path w="172958" h="509793">
                <a:moveTo>
                  <a:pt x="135269" y="0"/>
                </a:moveTo>
                <a:lnTo>
                  <a:pt x="132335" y="8801"/>
                </a:lnTo>
                <a:lnTo>
                  <a:pt x="129552" y="17147"/>
                </a:lnTo>
                <a:lnTo>
                  <a:pt x="126649" y="25855"/>
                </a:lnTo>
                <a:lnTo>
                  <a:pt x="123436" y="35322"/>
                </a:lnTo>
                <a:lnTo>
                  <a:pt x="119622" y="46114"/>
                </a:lnTo>
                <a:lnTo>
                  <a:pt x="115105" y="58412"/>
                </a:lnTo>
                <a:lnTo>
                  <a:pt x="109941" y="72077"/>
                </a:lnTo>
                <a:lnTo>
                  <a:pt x="104253" y="86844"/>
                </a:lnTo>
                <a:lnTo>
                  <a:pt x="98173" y="102433"/>
                </a:lnTo>
                <a:lnTo>
                  <a:pt x="91973" y="118288"/>
                </a:lnTo>
                <a:lnTo>
                  <a:pt x="86044" y="133619"/>
                </a:lnTo>
                <a:lnTo>
                  <a:pt x="80579" y="148034"/>
                </a:lnTo>
                <a:lnTo>
                  <a:pt x="75588" y="161508"/>
                </a:lnTo>
                <a:lnTo>
                  <a:pt x="71002" y="174178"/>
                </a:lnTo>
                <a:lnTo>
                  <a:pt x="66731" y="186222"/>
                </a:lnTo>
                <a:lnTo>
                  <a:pt x="62692" y="197805"/>
                </a:lnTo>
                <a:lnTo>
                  <a:pt x="58819" y="209058"/>
                </a:lnTo>
                <a:lnTo>
                  <a:pt x="55061" y="220080"/>
                </a:lnTo>
                <a:lnTo>
                  <a:pt x="51384" y="230943"/>
                </a:lnTo>
                <a:lnTo>
                  <a:pt x="47761" y="241697"/>
                </a:lnTo>
                <a:lnTo>
                  <a:pt x="44176" y="252376"/>
                </a:lnTo>
                <a:lnTo>
                  <a:pt x="40615" y="263007"/>
                </a:lnTo>
                <a:lnTo>
                  <a:pt x="37072" y="273603"/>
                </a:lnTo>
                <a:lnTo>
                  <a:pt x="33539" y="284178"/>
                </a:lnTo>
                <a:lnTo>
                  <a:pt x="30014" y="294736"/>
                </a:lnTo>
                <a:lnTo>
                  <a:pt x="26495" y="305285"/>
                </a:lnTo>
                <a:lnTo>
                  <a:pt x="22978" y="315827"/>
                </a:lnTo>
                <a:lnTo>
                  <a:pt x="19464" y="326365"/>
                </a:lnTo>
                <a:lnTo>
                  <a:pt x="15952" y="336899"/>
                </a:lnTo>
                <a:lnTo>
                  <a:pt x="12445" y="347441"/>
                </a:lnTo>
                <a:lnTo>
                  <a:pt x="9107" y="358318"/>
                </a:lnTo>
                <a:lnTo>
                  <a:pt x="6245" y="370145"/>
                </a:lnTo>
                <a:lnTo>
                  <a:pt x="3988" y="383181"/>
                </a:lnTo>
                <a:lnTo>
                  <a:pt x="2303" y="397361"/>
                </a:lnTo>
                <a:lnTo>
                  <a:pt x="1090" y="412483"/>
                </a:lnTo>
                <a:lnTo>
                  <a:pt x="246" y="428315"/>
                </a:lnTo>
                <a:lnTo>
                  <a:pt x="0" y="444335"/>
                </a:lnTo>
                <a:lnTo>
                  <a:pt x="891" y="459776"/>
                </a:lnTo>
                <a:lnTo>
                  <a:pt x="3136" y="474247"/>
                </a:lnTo>
                <a:lnTo>
                  <a:pt x="7120" y="487080"/>
                </a:lnTo>
                <a:lnTo>
                  <a:pt x="13532" y="497191"/>
                </a:lnTo>
                <a:lnTo>
                  <a:pt x="22506" y="504240"/>
                </a:lnTo>
                <a:lnTo>
                  <a:pt x="33244" y="508363"/>
                </a:lnTo>
                <a:lnTo>
                  <a:pt x="44360" y="509792"/>
                </a:lnTo>
                <a:lnTo>
                  <a:pt x="55015" y="508939"/>
                </a:lnTo>
                <a:lnTo>
                  <a:pt x="65096" y="506135"/>
                </a:lnTo>
                <a:lnTo>
                  <a:pt x="74925" y="501529"/>
                </a:lnTo>
                <a:lnTo>
                  <a:pt x="84751" y="495360"/>
                </a:lnTo>
                <a:lnTo>
                  <a:pt x="94520" y="487782"/>
                </a:lnTo>
                <a:lnTo>
                  <a:pt x="103946" y="478794"/>
                </a:lnTo>
                <a:lnTo>
                  <a:pt x="112889" y="468520"/>
                </a:lnTo>
                <a:lnTo>
                  <a:pt x="121355" y="457027"/>
                </a:lnTo>
                <a:lnTo>
                  <a:pt x="129421" y="444256"/>
                </a:lnTo>
                <a:lnTo>
                  <a:pt x="137175" y="430297"/>
                </a:lnTo>
                <a:lnTo>
                  <a:pt x="144534" y="415518"/>
                </a:lnTo>
                <a:lnTo>
                  <a:pt x="151257" y="400451"/>
                </a:lnTo>
                <a:lnTo>
                  <a:pt x="157258" y="385430"/>
                </a:lnTo>
                <a:lnTo>
                  <a:pt x="162441" y="370581"/>
                </a:lnTo>
                <a:lnTo>
                  <a:pt x="166624" y="355925"/>
                </a:lnTo>
                <a:lnTo>
                  <a:pt x="169803" y="341440"/>
                </a:lnTo>
                <a:lnTo>
                  <a:pt x="171954" y="327256"/>
                </a:lnTo>
                <a:lnTo>
                  <a:pt x="172957" y="313643"/>
                </a:lnTo>
                <a:lnTo>
                  <a:pt x="172846" y="300715"/>
                </a:lnTo>
                <a:lnTo>
                  <a:pt x="171467" y="288744"/>
                </a:lnTo>
                <a:lnTo>
                  <a:pt x="168414" y="278228"/>
                </a:lnTo>
                <a:lnTo>
                  <a:pt x="163618" y="269314"/>
                </a:lnTo>
                <a:lnTo>
                  <a:pt x="157295" y="262159"/>
                </a:lnTo>
                <a:lnTo>
                  <a:pt x="149764" y="257094"/>
                </a:lnTo>
                <a:lnTo>
                  <a:pt x="141329" y="254103"/>
                </a:lnTo>
                <a:lnTo>
                  <a:pt x="132244" y="253212"/>
                </a:lnTo>
                <a:lnTo>
                  <a:pt x="122701" y="254650"/>
                </a:lnTo>
                <a:lnTo>
                  <a:pt x="112846" y="258315"/>
                </a:lnTo>
                <a:lnTo>
                  <a:pt x="102941" y="263689"/>
                </a:lnTo>
                <a:lnTo>
                  <a:pt x="93365" y="270042"/>
                </a:lnTo>
                <a:lnTo>
                  <a:pt x="84293" y="276878"/>
                </a:lnTo>
                <a:lnTo>
                  <a:pt x="75727" y="284414"/>
                </a:lnTo>
                <a:lnTo>
                  <a:pt x="67586" y="293443"/>
                </a:lnTo>
                <a:lnTo>
                  <a:pt x="59775" y="304288"/>
                </a:lnTo>
                <a:lnTo>
                  <a:pt x="52206" y="316504"/>
                </a:lnTo>
                <a:lnTo>
                  <a:pt x="44809" y="329169"/>
                </a:lnTo>
                <a:lnTo>
                  <a:pt x="37542" y="341674"/>
                </a:lnTo>
                <a:lnTo>
                  <a:pt x="30670" y="353347"/>
                </a:lnTo>
                <a:lnTo>
                  <a:pt x="24083" y="364430"/>
                </a:lnTo>
                <a:lnTo>
                  <a:pt x="17203" y="375887"/>
                </a:lnTo>
                <a:lnTo>
                  <a:pt x="8927" y="3895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011670" y="191217"/>
            <a:ext cx="1080702" cy="707391"/>
            <a:chOff x="4011670" y="191217"/>
            <a:chExt cx="1080702" cy="707391"/>
          </a:xfrm>
        </p:grpSpPr>
        <p:sp>
          <p:nvSpPr>
            <p:cNvPr id="2" name="Freeform 1"/>
            <p:cNvSpPr/>
            <p:nvPr/>
          </p:nvSpPr>
          <p:spPr>
            <a:xfrm>
              <a:off x="4011670" y="245840"/>
              <a:ext cx="248950" cy="448851"/>
            </a:xfrm>
            <a:custGeom>
              <a:avLst/>
              <a:gdLst/>
              <a:ahLst/>
              <a:cxnLst/>
              <a:rect l="0" t="0" r="0" b="0"/>
              <a:pathLst>
                <a:path w="248950" h="448851">
                  <a:moveTo>
                    <a:pt x="248949" y="0"/>
                  </a:moveTo>
                  <a:lnTo>
                    <a:pt x="237214" y="2867"/>
                  </a:lnTo>
                  <a:lnTo>
                    <a:pt x="226085" y="5009"/>
                  </a:lnTo>
                  <a:lnTo>
                    <a:pt x="214487" y="6616"/>
                  </a:lnTo>
                  <a:lnTo>
                    <a:pt x="202325" y="7970"/>
                  </a:lnTo>
                  <a:lnTo>
                    <a:pt x="189666" y="9467"/>
                  </a:lnTo>
                  <a:lnTo>
                    <a:pt x="176605" y="11313"/>
                  </a:lnTo>
                  <a:lnTo>
                    <a:pt x="163080" y="13380"/>
                  </a:lnTo>
                  <a:lnTo>
                    <a:pt x="148867" y="15312"/>
                  </a:lnTo>
                  <a:lnTo>
                    <a:pt x="133907" y="16913"/>
                  </a:lnTo>
                  <a:lnTo>
                    <a:pt x="118608" y="18309"/>
                  </a:lnTo>
                  <a:lnTo>
                    <a:pt x="103719" y="19854"/>
                  </a:lnTo>
                  <a:lnTo>
                    <a:pt x="89635" y="21749"/>
                  </a:lnTo>
                  <a:lnTo>
                    <a:pt x="76569" y="24192"/>
                  </a:lnTo>
                  <a:lnTo>
                    <a:pt x="64713" y="27443"/>
                  </a:lnTo>
                  <a:lnTo>
                    <a:pt x="54040" y="31575"/>
                  </a:lnTo>
                  <a:lnTo>
                    <a:pt x="44534" y="36979"/>
                  </a:lnTo>
                  <a:lnTo>
                    <a:pt x="36279" y="44420"/>
                  </a:lnTo>
                  <a:lnTo>
                    <a:pt x="29207" y="54130"/>
                  </a:lnTo>
                  <a:lnTo>
                    <a:pt x="23286" y="65718"/>
                  </a:lnTo>
                  <a:lnTo>
                    <a:pt x="18597" y="78477"/>
                  </a:lnTo>
                  <a:lnTo>
                    <a:pt x="15067" y="91870"/>
                  </a:lnTo>
                  <a:lnTo>
                    <a:pt x="12338" y="105589"/>
                  </a:lnTo>
                  <a:lnTo>
                    <a:pt x="9883" y="119470"/>
                  </a:lnTo>
                  <a:lnTo>
                    <a:pt x="7379" y="133436"/>
                  </a:lnTo>
                  <a:lnTo>
                    <a:pt x="4864" y="147610"/>
                  </a:lnTo>
                  <a:lnTo>
                    <a:pt x="2629" y="162279"/>
                  </a:lnTo>
                  <a:lnTo>
                    <a:pt x="842" y="177529"/>
                  </a:lnTo>
                  <a:lnTo>
                    <a:pt x="0" y="192179"/>
                  </a:lnTo>
                  <a:lnTo>
                    <a:pt x="957" y="203973"/>
                  </a:lnTo>
                  <a:lnTo>
                    <a:pt x="4013" y="211894"/>
                  </a:lnTo>
                  <a:lnTo>
                    <a:pt x="8831" y="216071"/>
                  </a:lnTo>
                  <a:lnTo>
                    <a:pt x="14738" y="217138"/>
                  </a:lnTo>
                  <a:lnTo>
                    <a:pt x="21230" y="215822"/>
                  </a:lnTo>
                  <a:lnTo>
                    <a:pt x="28179" y="212928"/>
                  </a:lnTo>
                  <a:lnTo>
                    <a:pt x="35740" y="209267"/>
                  </a:lnTo>
                  <a:lnTo>
                    <a:pt x="43975" y="205345"/>
                  </a:lnTo>
                  <a:lnTo>
                    <a:pt x="52978" y="201399"/>
                  </a:lnTo>
                  <a:lnTo>
                    <a:pt x="62939" y="197517"/>
                  </a:lnTo>
                  <a:lnTo>
                    <a:pt x="73873" y="193723"/>
                  </a:lnTo>
                  <a:lnTo>
                    <a:pt x="85812" y="190174"/>
                  </a:lnTo>
                  <a:lnTo>
                    <a:pt x="98882" y="187161"/>
                  </a:lnTo>
                  <a:lnTo>
                    <a:pt x="113038" y="184808"/>
                  </a:lnTo>
                  <a:lnTo>
                    <a:pt x="127780" y="183397"/>
                  </a:lnTo>
                  <a:lnTo>
                    <a:pt x="142288" y="183430"/>
                  </a:lnTo>
                  <a:lnTo>
                    <a:pt x="156113" y="185054"/>
                  </a:lnTo>
                  <a:lnTo>
                    <a:pt x="169003" y="188264"/>
                  </a:lnTo>
                  <a:lnTo>
                    <a:pt x="180741" y="193085"/>
                  </a:lnTo>
                  <a:lnTo>
                    <a:pt x="191339" y="199365"/>
                  </a:lnTo>
                  <a:lnTo>
                    <a:pt x="200965" y="206834"/>
                  </a:lnTo>
                  <a:lnTo>
                    <a:pt x="209832" y="215209"/>
                  </a:lnTo>
                  <a:lnTo>
                    <a:pt x="218129" y="224250"/>
                  </a:lnTo>
                  <a:lnTo>
                    <a:pt x="225688" y="233930"/>
                  </a:lnTo>
                  <a:lnTo>
                    <a:pt x="232014" y="244411"/>
                  </a:lnTo>
                  <a:lnTo>
                    <a:pt x="236931" y="255727"/>
                  </a:lnTo>
                  <a:lnTo>
                    <a:pt x="240402" y="267937"/>
                  </a:lnTo>
                  <a:lnTo>
                    <a:pt x="242365" y="281198"/>
                  </a:lnTo>
                  <a:lnTo>
                    <a:pt x="242938" y="295484"/>
                  </a:lnTo>
                  <a:lnTo>
                    <a:pt x="242206" y="310315"/>
                  </a:lnTo>
                  <a:lnTo>
                    <a:pt x="240127" y="324884"/>
                  </a:lnTo>
                  <a:lnTo>
                    <a:pt x="236801" y="338749"/>
                  </a:lnTo>
                  <a:lnTo>
                    <a:pt x="232281" y="351667"/>
                  </a:lnTo>
                  <a:lnTo>
                    <a:pt x="226500" y="363423"/>
                  </a:lnTo>
                  <a:lnTo>
                    <a:pt x="219536" y="374033"/>
                  </a:lnTo>
                  <a:lnTo>
                    <a:pt x="211590" y="383667"/>
                  </a:lnTo>
                  <a:lnTo>
                    <a:pt x="202885" y="392540"/>
                  </a:lnTo>
                  <a:lnTo>
                    <a:pt x="193624" y="400846"/>
                  </a:lnTo>
                  <a:lnTo>
                    <a:pt x="183965" y="408580"/>
                  </a:lnTo>
                  <a:lnTo>
                    <a:pt x="174029" y="415556"/>
                  </a:lnTo>
                  <a:lnTo>
                    <a:pt x="163897" y="421731"/>
                  </a:lnTo>
                  <a:lnTo>
                    <a:pt x="153466" y="427201"/>
                  </a:lnTo>
                  <a:lnTo>
                    <a:pt x="142471" y="432110"/>
                  </a:lnTo>
                  <a:lnTo>
                    <a:pt x="130811" y="436593"/>
                  </a:lnTo>
                  <a:lnTo>
                    <a:pt x="118538" y="440604"/>
                  </a:lnTo>
                  <a:lnTo>
                    <a:pt x="105768" y="443926"/>
                  </a:lnTo>
                  <a:lnTo>
                    <a:pt x="92634" y="446491"/>
                  </a:lnTo>
                  <a:lnTo>
                    <a:pt x="79653" y="448188"/>
                  </a:lnTo>
                  <a:lnTo>
                    <a:pt x="66341" y="448850"/>
                  </a:lnTo>
                  <a:lnTo>
                    <a:pt x="50412" y="447417"/>
                  </a:lnTo>
                  <a:lnTo>
                    <a:pt x="2785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81717" y="45641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5" y="2934"/>
                  </a:lnTo>
                  <a:lnTo>
                    <a:pt x="171658" y="5716"/>
                  </a:lnTo>
                  <a:lnTo>
                    <a:pt x="161658" y="8611"/>
                  </a:lnTo>
                  <a:lnTo>
                    <a:pt x="150505" y="11478"/>
                  </a:lnTo>
                  <a:lnTo>
                    <a:pt x="138045" y="13995"/>
                  </a:lnTo>
                  <a:lnTo>
                    <a:pt x="124342" y="16010"/>
                  </a:lnTo>
                  <a:lnTo>
                    <a:pt x="109925" y="17696"/>
                  </a:lnTo>
                  <a:lnTo>
                    <a:pt x="95644" y="19439"/>
                  </a:lnTo>
                  <a:lnTo>
                    <a:pt x="81973" y="21460"/>
                  </a:lnTo>
                  <a:lnTo>
                    <a:pt x="68888" y="23659"/>
                  </a:lnTo>
                  <a:lnTo>
                    <a:pt x="54458" y="25913"/>
                  </a:lnTo>
                  <a:lnTo>
                    <a:pt x="34065" y="28423"/>
                  </a:lnTo>
                  <a:lnTo>
                    <a:pt x="0" y="31585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34360" y="3511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76474" y="5932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60227" y="191217"/>
              <a:ext cx="232145" cy="286955"/>
            </a:xfrm>
            <a:custGeom>
              <a:avLst/>
              <a:gdLst/>
              <a:ahLst/>
              <a:cxnLst/>
              <a:rect l="0" t="0" r="0" b="0"/>
              <a:pathLst>
                <a:path w="232145" h="286955">
                  <a:moveTo>
                    <a:pt x="32102" y="54623"/>
                  </a:moveTo>
                  <a:lnTo>
                    <a:pt x="35103" y="43022"/>
                  </a:lnTo>
                  <a:lnTo>
                    <a:pt x="38525" y="33173"/>
                  </a:lnTo>
                  <a:lnTo>
                    <a:pt x="42731" y="24177"/>
                  </a:lnTo>
                  <a:lnTo>
                    <a:pt x="47976" y="16081"/>
                  </a:lnTo>
                  <a:lnTo>
                    <a:pt x="54755" y="9351"/>
                  </a:lnTo>
                  <a:lnTo>
                    <a:pt x="63182" y="4148"/>
                  </a:lnTo>
                  <a:lnTo>
                    <a:pt x="72749" y="813"/>
                  </a:lnTo>
                  <a:lnTo>
                    <a:pt x="82544" y="0"/>
                  </a:lnTo>
                  <a:lnTo>
                    <a:pt x="92009" y="1836"/>
                  </a:lnTo>
                  <a:lnTo>
                    <a:pt x="100801" y="6324"/>
                  </a:lnTo>
                  <a:lnTo>
                    <a:pt x="108625" y="13598"/>
                  </a:lnTo>
                  <a:lnTo>
                    <a:pt x="115433" y="23448"/>
                  </a:lnTo>
                  <a:lnTo>
                    <a:pt x="121191" y="35263"/>
                  </a:lnTo>
                  <a:lnTo>
                    <a:pt x="125775" y="48239"/>
                  </a:lnTo>
                  <a:lnTo>
                    <a:pt x="129235" y="61811"/>
                  </a:lnTo>
                  <a:lnTo>
                    <a:pt x="131747" y="75665"/>
                  </a:lnTo>
                  <a:lnTo>
                    <a:pt x="133526" y="89645"/>
                  </a:lnTo>
                  <a:lnTo>
                    <a:pt x="134763" y="103676"/>
                  </a:lnTo>
                  <a:lnTo>
                    <a:pt x="135613" y="117725"/>
                  </a:lnTo>
                  <a:lnTo>
                    <a:pt x="136192" y="131778"/>
                  </a:lnTo>
                  <a:lnTo>
                    <a:pt x="136580" y="145826"/>
                  </a:lnTo>
                  <a:lnTo>
                    <a:pt x="136671" y="159703"/>
                  </a:lnTo>
                  <a:lnTo>
                    <a:pt x="136201" y="173101"/>
                  </a:lnTo>
                  <a:lnTo>
                    <a:pt x="135067" y="185891"/>
                  </a:lnTo>
                  <a:lnTo>
                    <a:pt x="133322" y="198108"/>
                  </a:lnTo>
                  <a:lnTo>
                    <a:pt x="131078" y="209853"/>
                  </a:lnTo>
                  <a:lnTo>
                    <a:pt x="128454" y="221232"/>
                  </a:lnTo>
                  <a:lnTo>
                    <a:pt x="125386" y="232180"/>
                  </a:lnTo>
                  <a:lnTo>
                    <a:pt x="121650" y="242466"/>
                  </a:lnTo>
                  <a:lnTo>
                    <a:pt x="117169" y="252013"/>
                  </a:lnTo>
                  <a:lnTo>
                    <a:pt x="111854" y="260730"/>
                  </a:lnTo>
                  <a:lnTo>
                    <a:pt x="105530" y="268439"/>
                  </a:lnTo>
                  <a:lnTo>
                    <a:pt x="98194" y="275134"/>
                  </a:lnTo>
                  <a:lnTo>
                    <a:pt x="89826" y="280630"/>
                  </a:lnTo>
                  <a:lnTo>
                    <a:pt x="80307" y="284498"/>
                  </a:lnTo>
                  <a:lnTo>
                    <a:pt x="69689" y="286646"/>
                  </a:lnTo>
                  <a:lnTo>
                    <a:pt x="58476" y="286954"/>
                  </a:lnTo>
                  <a:lnTo>
                    <a:pt x="47490" y="285115"/>
                  </a:lnTo>
                  <a:lnTo>
                    <a:pt x="37184" y="281169"/>
                  </a:lnTo>
                  <a:lnTo>
                    <a:pt x="27809" y="275266"/>
                  </a:lnTo>
                  <a:lnTo>
                    <a:pt x="19584" y="267491"/>
                  </a:lnTo>
                  <a:lnTo>
                    <a:pt x="12508" y="258079"/>
                  </a:lnTo>
                  <a:lnTo>
                    <a:pt x="6738" y="247355"/>
                  </a:lnTo>
                  <a:lnTo>
                    <a:pt x="2678" y="235641"/>
                  </a:lnTo>
                  <a:lnTo>
                    <a:pt x="398" y="223219"/>
                  </a:lnTo>
                  <a:lnTo>
                    <a:pt x="0" y="210625"/>
                  </a:lnTo>
                  <a:lnTo>
                    <a:pt x="1777" y="198630"/>
                  </a:lnTo>
                  <a:lnTo>
                    <a:pt x="5678" y="187622"/>
                  </a:lnTo>
                  <a:lnTo>
                    <a:pt x="11380" y="178266"/>
                  </a:lnTo>
                  <a:lnTo>
                    <a:pt x="18487" y="171642"/>
                  </a:lnTo>
                  <a:lnTo>
                    <a:pt x="26634" y="168082"/>
                  </a:lnTo>
                  <a:lnTo>
                    <a:pt x="35524" y="167285"/>
                  </a:lnTo>
                  <a:lnTo>
                    <a:pt x="44936" y="168711"/>
                  </a:lnTo>
                  <a:lnTo>
                    <a:pt x="54707" y="171815"/>
                  </a:lnTo>
                  <a:lnTo>
                    <a:pt x="64725" y="176300"/>
                  </a:lnTo>
                  <a:lnTo>
                    <a:pt x="74911" y="182117"/>
                  </a:lnTo>
                  <a:lnTo>
                    <a:pt x="85209" y="189128"/>
                  </a:lnTo>
                  <a:lnTo>
                    <a:pt x="95584" y="196951"/>
                  </a:lnTo>
                  <a:lnTo>
                    <a:pt x="106009" y="205047"/>
                  </a:lnTo>
                  <a:lnTo>
                    <a:pt x="116468" y="213080"/>
                  </a:lnTo>
                  <a:lnTo>
                    <a:pt x="126951" y="220762"/>
                  </a:lnTo>
                  <a:lnTo>
                    <a:pt x="137449" y="227769"/>
                  </a:lnTo>
                  <a:lnTo>
                    <a:pt x="147961" y="233993"/>
                  </a:lnTo>
                  <a:lnTo>
                    <a:pt x="158649" y="239341"/>
                  </a:lnTo>
                  <a:lnTo>
                    <a:pt x="169817" y="243644"/>
                  </a:lnTo>
                  <a:lnTo>
                    <a:pt x="181574" y="246911"/>
                  </a:lnTo>
                  <a:lnTo>
                    <a:pt x="193278" y="249297"/>
                  </a:lnTo>
                  <a:lnTo>
                    <a:pt x="204776" y="251250"/>
                  </a:lnTo>
                  <a:lnTo>
                    <a:pt x="217080" y="252941"/>
                  </a:lnTo>
                  <a:lnTo>
                    <a:pt x="232144" y="254664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87044" y="540638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5401" y="2867"/>
                  </a:lnTo>
                  <a:lnTo>
                    <a:pt x="266414" y="5009"/>
                  </a:lnTo>
                  <a:lnTo>
                    <a:pt x="256424" y="6616"/>
                  </a:lnTo>
                  <a:lnTo>
                    <a:pt x="245616" y="7970"/>
                  </a:lnTo>
                  <a:lnTo>
                    <a:pt x="234453" y="9466"/>
                  </a:lnTo>
                  <a:lnTo>
                    <a:pt x="223243" y="11313"/>
                  </a:lnTo>
                  <a:lnTo>
                    <a:pt x="211958" y="13380"/>
                  </a:lnTo>
                  <a:lnTo>
                    <a:pt x="200325" y="15312"/>
                  </a:lnTo>
                  <a:lnTo>
                    <a:pt x="188206" y="16908"/>
                  </a:lnTo>
                  <a:lnTo>
                    <a:pt x="175611" y="18132"/>
                  </a:lnTo>
                  <a:lnTo>
                    <a:pt x="162617" y="19028"/>
                  </a:lnTo>
                  <a:lnTo>
                    <a:pt x="149315" y="19670"/>
                  </a:lnTo>
                  <a:lnTo>
                    <a:pt x="135789" y="20287"/>
                  </a:lnTo>
                  <a:lnTo>
                    <a:pt x="122102" y="21242"/>
                  </a:lnTo>
                  <a:lnTo>
                    <a:pt x="108303" y="22699"/>
                  </a:lnTo>
                  <a:lnTo>
                    <a:pt x="94427" y="24494"/>
                  </a:lnTo>
                  <a:lnTo>
                    <a:pt x="80497" y="26238"/>
                  </a:lnTo>
                  <a:lnTo>
                    <a:pt x="66546" y="27709"/>
                  </a:lnTo>
                  <a:lnTo>
                    <a:pt x="52998" y="29050"/>
                  </a:lnTo>
                  <a:lnTo>
                    <a:pt x="39235" y="30913"/>
                  </a:lnTo>
                  <a:lnTo>
                    <a:pt x="22931" y="34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71272" y="618231"/>
              <a:ext cx="155417" cy="280377"/>
            </a:xfrm>
            <a:custGeom>
              <a:avLst/>
              <a:gdLst/>
              <a:ahLst/>
              <a:cxnLst/>
              <a:rect l="0" t="0" r="0" b="0"/>
              <a:pathLst>
                <a:path w="155417" h="280377">
                  <a:moveTo>
                    <a:pt x="0" y="17163"/>
                  </a:moveTo>
                  <a:lnTo>
                    <a:pt x="11668" y="14229"/>
                  </a:lnTo>
                  <a:lnTo>
                    <a:pt x="22157" y="11447"/>
                  </a:lnTo>
                  <a:lnTo>
                    <a:pt x="32463" y="8552"/>
                  </a:lnTo>
                  <a:lnTo>
                    <a:pt x="42938" y="5685"/>
                  </a:lnTo>
                  <a:lnTo>
                    <a:pt x="53929" y="3168"/>
                  </a:lnTo>
                  <a:lnTo>
                    <a:pt x="65563" y="1166"/>
                  </a:lnTo>
                  <a:lnTo>
                    <a:pt x="77471" y="0"/>
                  </a:lnTo>
                  <a:lnTo>
                    <a:pt x="88929" y="202"/>
                  </a:lnTo>
                  <a:lnTo>
                    <a:pt x="99544" y="1940"/>
                  </a:lnTo>
                  <a:lnTo>
                    <a:pt x="108789" y="5227"/>
                  </a:lnTo>
                  <a:lnTo>
                    <a:pt x="115861" y="10101"/>
                  </a:lnTo>
                  <a:lnTo>
                    <a:pt x="120532" y="16411"/>
                  </a:lnTo>
                  <a:lnTo>
                    <a:pt x="122887" y="23731"/>
                  </a:lnTo>
                  <a:lnTo>
                    <a:pt x="123046" y="31473"/>
                  </a:lnTo>
                  <a:lnTo>
                    <a:pt x="121310" y="39272"/>
                  </a:lnTo>
                  <a:lnTo>
                    <a:pt x="118234" y="47133"/>
                  </a:lnTo>
                  <a:lnTo>
                    <a:pt x="114503" y="55323"/>
                  </a:lnTo>
                  <a:lnTo>
                    <a:pt x="110554" y="63977"/>
                  </a:lnTo>
                  <a:lnTo>
                    <a:pt x="106433" y="72925"/>
                  </a:lnTo>
                  <a:lnTo>
                    <a:pt x="101907" y="81786"/>
                  </a:lnTo>
                  <a:lnTo>
                    <a:pt x="96909" y="90346"/>
                  </a:lnTo>
                  <a:lnTo>
                    <a:pt x="93134" y="98688"/>
                  </a:lnTo>
                  <a:lnTo>
                    <a:pt x="93076" y="106195"/>
                  </a:lnTo>
                  <a:lnTo>
                    <a:pt x="96619" y="111884"/>
                  </a:lnTo>
                  <a:lnTo>
                    <a:pt x="102703" y="116236"/>
                  </a:lnTo>
                  <a:lnTo>
                    <a:pt x="110411" y="119923"/>
                  </a:lnTo>
                  <a:lnTo>
                    <a:pt x="118971" y="123675"/>
                  </a:lnTo>
                  <a:lnTo>
                    <a:pt x="127697" y="128301"/>
                  </a:lnTo>
                  <a:lnTo>
                    <a:pt x="136211" y="134145"/>
                  </a:lnTo>
                  <a:lnTo>
                    <a:pt x="143907" y="141334"/>
                  </a:lnTo>
                  <a:lnTo>
                    <a:pt x="149874" y="149974"/>
                  </a:lnTo>
                  <a:lnTo>
                    <a:pt x="153767" y="159960"/>
                  </a:lnTo>
                  <a:lnTo>
                    <a:pt x="155416" y="170729"/>
                  </a:lnTo>
                  <a:lnTo>
                    <a:pt x="154561" y="181408"/>
                  </a:lnTo>
                  <a:lnTo>
                    <a:pt x="151320" y="191508"/>
                  </a:lnTo>
                  <a:lnTo>
                    <a:pt x="146079" y="200913"/>
                  </a:lnTo>
                  <a:lnTo>
                    <a:pt x="139289" y="209689"/>
                  </a:lnTo>
                  <a:lnTo>
                    <a:pt x="131360" y="217958"/>
                  </a:lnTo>
                  <a:lnTo>
                    <a:pt x="122617" y="225682"/>
                  </a:lnTo>
                  <a:lnTo>
                    <a:pt x="113305" y="232657"/>
                  </a:lnTo>
                  <a:lnTo>
                    <a:pt x="103601" y="238837"/>
                  </a:lnTo>
                  <a:lnTo>
                    <a:pt x="93628" y="244311"/>
                  </a:lnTo>
                  <a:lnTo>
                    <a:pt x="83472" y="249222"/>
                  </a:lnTo>
                  <a:lnTo>
                    <a:pt x="73194" y="253713"/>
                  </a:lnTo>
                  <a:lnTo>
                    <a:pt x="62833" y="257899"/>
                  </a:lnTo>
                  <a:lnTo>
                    <a:pt x="52417" y="261871"/>
                  </a:lnTo>
                  <a:lnTo>
                    <a:pt x="41977" y="265690"/>
                  </a:lnTo>
                  <a:lnTo>
                    <a:pt x="31981" y="269251"/>
                  </a:lnTo>
                  <a:lnTo>
                    <a:pt x="22345" y="272641"/>
                  </a:lnTo>
                  <a:lnTo>
                    <a:pt x="12224" y="276161"/>
                  </a:lnTo>
                  <a:lnTo>
                    <a:pt x="0" y="280376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044103" y="905450"/>
            <a:ext cx="1041162" cy="400811"/>
            <a:chOff x="4044103" y="905450"/>
            <a:chExt cx="1041162" cy="400811"/>
          </a:xfrm>
        </p:grpSpPr>
        <p:sp>
          <p:nvSpPr>
            <p:cNvPr id="10" name="Freeform 9"/>
            <p:cNvSpPr/>
            <p:nvPr/>
          </p:nvSpPr>
          <p:spPr>
            <a:xfrm>
              <a:off x="4044103" y="905450"/>
              <a:ext cx="293639" cy="358565"/>
            </a:xfrm>
            <a:custGeom>
              <a:avLst/>
              <a:gdLst/>
              <a:ahLst/>
              <a:cxnLst/>
              <a:rect l="0" t="0" r="0" b="0"/>
              <a:pathLst>
                <a:path w="293639" h="358565">
                  <a:moveTo>
                    <a:pt x="135710" y="0"/>
                  </a:moveTo>
                  <a:lnTo>
                    <a:pt x="128474" y="27556"/>
                  </a:lnTo>
                  <a:lnTo>
                    <a:pt x="125832" y="86899"/>
                  </a:lnTo>
                  <a:lnTo>
                    <a:pt x="125310" y="149357"/>
                  </a:lnTo>
                  <a:lnTo>
                    <a:pt x="125220" y="198152"/>
                  </a:lnTo>
                  <a:lnTo>
                    <a:pt x="125189" y="258637"/>
                  </a:lnTo>
                  <a:lnTo>
                    <a:pt x="125183" y="315645"/>
                  </a:lnTo>
                  <a:lnTo>
                    <a:pt x="125182" y="329753"/>
                  </a:lnTo>
                  <a:lnTo>
                    <a:pt x="122842" y="334479"/>
                  </a:lnTo>
                  <a:lnTo>
                    <a:pt x="118943" y="332950"/>
                  </a:lnTo>
                  <a:lnTo>
                    <a:pt x="109541" y="319944"/>
                  </a:lnTo>
                  <a:lnTo>
                    <a:pt x="78339" y="261477"/>
                  </a:lnTo>
                  <a:lnTo>
                    <a:pt x="44303" y="201431"/>
                  </a:lnTo>
                  <a:lnTo>
                    <a:pt x="2335" y="142582"/>
                  </a:lnTo>
                  <a:lnTo>
                    <a:pt x="0" y="140678"/>
                  </a:lnTo>
                  <a:lnTo>
                    <a:pt x="23187" y="194088"/>
                  </a:lnTo>
                  <a:lnTo>
                    <a:pt x="45048" y="229863"/>
                  </a:lnTo>
                  <a:lnTo>
                    <a:pt x="86900" y="284037"/>
                  </a:lnTo>
                  <a:lnTo>
                    <a:pt x="145539" y="346503"/>
                  </a:lnTo>
                  <a:lnTo>
                    <a:pt x="152791" y="353834"/>
                  </a:lnTo>
                  <a:lnTo>
                    <a:pt x="162305" y="357552"/>
                  </a:lnTo>
                  <a:lnTo>
                    <a:pt x="185355" y="358564"/>
                  </a:lnTo>
                  <a:lnTo>
                    <a:pt x="193373" y="353686"/>
                  </a:lnTo>
                  <a:lnTo>
                    <a:pt x="198719" y="345755"/>
                  </a:lnTo>
                  <a:lnTo>
                    <a:pt x="223643" y="293406"/>
                  </a:lnTo>
                  <a:lnTo>
                    <a:pt x="240340" y="241188"/>
                  </a:lnTo>
                  <a:lnTo>
                    <a:pt x="259626" y="179074"/>
                  </a:lnTo>
                  <a:lnTo>
                    <a:pt x="285144" y="117443"/>
                  </a:lnTo>
                  <a:lnTo>
                    <a:pt x="293638" y="947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26336" y="1010735"/>
              <a:ext cx="258929" cy="295526"/>
            </a:xfrm>
            <a:custGeom>
              <a:avLst/>
              <a:gdLst/>
              <a:ahLst/>
              <a:cxnLst/>
              <a:rect l="0" t="0" r="0" b="0"/>
              <a:pathLst>
                <a:path w="258929" h="295526">
                  <a:moveTo>
                    <a:pt x="132586" y="0"/>
                  </a:moveTo>
                  <a:lnTo>
                    <a:pt x="125350" y="27556"/>
                  </a:lnTo>
                  <a:lnTo>
                    <a:pt x="125828" y="83779"/>
                  </a:lnTo>
                  <a:lnTo>
                    <a:pt x="131251" y="145881"/>
                  </a:lnTo>
                  <a:lnTo>
                    <a:pt x="133492" y="206068"/>
                  </a:lnTo>
                  <a:lnTo>
                    <a:pt x="140867" y="263017"/>
                  </a:lnTo>
                  <a:lnTo>
                    <a:pt x="141616" y="277120"/>
                  </a:lnTo>
                  <a:lnTo>
                    <a:pt x="139776" y="281843"/>
                  </a:lnTo>
                  <a:lnTo>
                    <a:pt x="136209" y="280312"/>
                  </a:lnTo>
                  <a:lnTo>
                    <a:pt x="127177" y="267303"/>
                  </a:lnTo>
                  <a:lnTo>
                    <a:pt x="89642" y="204879"/>
                  </a:lnTo>
                  <a:lnTo>
                    <a:pt x="74895" y="182304"/>
                  </a:lnTo>
                  <a:lnTo>
                    <a:pt x="17401" y="126742"/>
                  </a:lnTo>
                  <a:lnTo>
                    <a:pt x="10173" y="119590"/>
                  </a:lnTo>
                  <a:lnTo>
                    <a:pt x="5354" y="119501"/>
                  </a:lnTo>
                  <a:lnTo>
                    <a:pt x="2141" y="124121"/>
                  </a:lnTo>
                  <a:lnTo>
                    <a:pt x="0" y="131880"/>
                  </a:lnTo>
                  <a:lnTo>
                    <a:pt x="3859" y="149861"/>
                  </a:lnTo>
                  <a:lnTo>
                    <a:pt x="30211" y="210786"/>
                  </a:lnTo>
                  <a:lnTo>
                    <a:pt x="43802" y="230553"/>
                  </a:lnTo>
                  <a:lnTo>
                    <a:pt x="100426" y="284001"/>
                  </a:lnTo>
                  <a:lnTo>
                    <a:pt x="107636" y="291110"/>
                  </a:lnTo>
                  <a:lnTo>
                    <a:pt x="117123" y="294679"/>
                  </a:lnTo>
                  <a:lnTo>
                    <a:pt x="140141" y="295525"/>
                  </a:lnTo>
                  <a:lnTo>
                    <a:pt x="149321" y="290603"/>
                  </a:lnTo>
                  <a:lnTo>
                    <a:pt x="162641" y="272657"/>
                  </a:lnTo>
                  <a:lnTo>
                    <a:pt x="188295" y="210475"/>
                  </a:lnTo>
                  <a:lnTo>
                    <a:pt x="214560" y="149582"/>
                  </a:lnTo>
                  <a:lnTo>
                    <a:pt x="229794" y="119580"/>
                  </a:lnTo>
                  <a:lnTo>
                    <a:pt x="246007" y="92753"/>
                  </a:lnTo>
                  <a:lnTo>
                    <a:pt x="258928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63958" y="1510514"/>
            <a:ext cx="652768" cy="1195310"/>
            <a:chOff x="3863958" y="1510514"/>
            <a:chExt cx="652768" cy="1195310"/>
          </a:xfrm>
        </p:grpSpPr>
        <p:sp>
          <p:nvSpPr>
            <p:cNvPr id="13" name="Freeform 12"/>
            <p:cNvSpPr/>
            <p:nvPr/>
          </p:nvSpPr>
          <p:spPr>
            <a:xfrm>
              <a:off x="4137699" y="1510514"/>
              <a:ext cx="217626" cy="500430"/>
            </a:xfrm>
            <a:custGeom>
              <a:avLst/>
              <a:gdLst/>
              <a:ahLst/>
              <a:cxnLst/>
              <a:rect l="0" t="0" r="0" b="0"/>
              <a:pathLst>
                <a:path w="217626" h="500430">
                  <a:moveTo>
                    <a:pt x="200042" y="5589"/>
                  </a:moveTo>
                  <a:lnTo>
                    <a:pt x="183274" y="0"/>
                  </a:lnTo>
                  <a:lnTo>
                    <a:pt x="124596" y="4044"/>
                  </a:lnTo>
                  <a:lnTo>
                    <a:pt x="69845" y="5284"/>
                  </a:lnTo>
                  <a:lnTo>
                    <a:pt x="59432" y="8895"/>
                  </a:lnTo>
                  <a:lnTo>
                    <a:pt x="44741" y="22266"/>
                  </a:lnTo>
                  <a:lnTo>
                    <a:pt x="29894" y="49525"/>
                  </a:lnTo>
                  <a:lnTo>
                    <a:pt x="22803" y="106988"/>
                  </a:lnTo>
                  <a:lnTo>
                    <a:pt x="24522" y="168425"/>
                  </a:lnTo>
                  <a:lnTo>
                    <a:pt x="26876" y="180827"/>
                  </a:lnTo>
                  <a:lnTo>
                    <a:pt x="30786" y="186755"/>
                  </a:lnTo>
                  <a:lnTo>
                    <a:pt x="35731" y="188367"/>
                  </a:lnTo>
                  <a:lnTo>
                    <a:pt x="75632" y="179007"/>
                  </a:lnTo>
                  <a:lnTo>
                    <a:pt x="126597" y="189199"/>
                  </a:lnTo>
                  <a:lnTo>
                    <a:pt x="158003" y="204531"/>
                  </a:lnTo>
                  <a:lnTo>
                    <a:pt x="183946" y="229481"/>
                  </a:lnTo>
                  <a:lnTo>
                    <a:pt x="209375" y="288031"/>
                  </a:lnTo>
                  <a:lnTo>
                    <a:pt x="217625" y="324022"/>
                  </a:lnTo>
                  <a:lnTo>
                    <a:pt x="217215" y="350666"/>
                  </a:lnTo>
                  <a:lnTo>
                    <a:pt x="197888" y="405898"/>
                  </a:lnTo>
                  <a:lnTo>
                    <a:pt x="183877" y="431509"/>
                  </a:lnTo>
                  <a:lnTo>
                    <a:pt x="156257" y="457911"/>
                  </a:lnTo>
                  <a:lnTo>
                    <a:pt x="93440" y="485739"/>
                  </a:lnTo>
                  <a:lnTo>
                    <a:pt x="41161" y="497181"/>
                  </a:lnTo>
                  <a:lnTo>
                    <a:pt x="0" y="5004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63958" y="2126756"/>
              <a:ext cx="652768" cy="52644"/>
            </a:xfrm>
            <a:custGeom>
              <a:avLst/>
              <a:gdLst/>
              <a:ahLst/>
              <a:cxnLst/>
              <a:rect l="0" t="0" r="0" b="0"/>
              <a:pathLst>
                <a:path w="652768" h="52644">
                  <a:moveTo>
                    <a:pt x="0" y="0"/>
                  </a:moveTo>
                  <a:lnTo>
                    <a:pt x="58617" y="9065"/>
                  </a:lnTo>
                  <a:lnTo>
                    <a:pt x="110175" y="10095"/>
                  </a:lnTo>
                  <a:lnTo>
                    <a:pt x="169905" y="15989"/>
                  </a:lnTo>
                  <a:lnTo>
                    <a:pt x="232057" y="19555"/>
                  </a:lnTo>
                  <a:lnTo>
                    <a:pt x="295403" y="27996"/>
                  </a:lnTo>
                  <a:lnTo>
                    <a:pt x="357628" y="31692"/>
                  </a:lnTo>
                  <a:lnTo>
                    <a:pt x="421039" y="38506"/>
                  </a:lnTo>
                  <a:lnTo>
                    <a:pt x="481941" y="42215"/>
                  </a:lnTo>
                  <a:lnTo>
                    <a:pt x="531832" y="49033"/>
                  </a:lnTo>
                  <a:lnTo>
                    <a:pt x="581969" y="51573"/>
                  </a:lnTo>
                  <a:lnTo>
                    <a:pt x="632066" y="52431"/>
                  </a:lnTo>
                  <a:lnTo>
                    <a:pt x="652767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90037" y="2242570"/>
              <a:ext cx="16119" cy="463254"/>
            </a:xfrm>
            <a:custGeom>
              <a:avLst/>
              <a:gdLst/>
              <a:ahLst/>
              <a:cxnLst/>
              <a:rect l="0" t="0" r="0" b="0"/>
              <a:pathLst>
                <a:path w="16119" h="46325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5338"/>
                  </a:lnTo>
                  <a:lnTo>
                    <a:pt x="5386" y="150691"/>
                  </a:lnTo>
                  <a:lnTo>
                    <a:pt x="5529" y="209205"/>
                  </a:lnTo>
                  <a:lnTo>
                    <a:pt x="5572" y="259558"/>
                  </a:lnTo>
                  <a:lnTo>
                    <a:pt x="5584" y="317891"/>
                  </a:lnTo>
                  <a:lnTo>
                    <a:pt x="5588" y="377289"/>
                  </a:lnTo>
                  <a:lnTo>
                    <a:pt x="8709" y="434228"/>
                  </a:lnTo>
                  <a:lnTo>
                    <a:pt x="16118" y="46325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69367" y="1439319"/>
            <a:ext cx="758053" cy="971708"/>
            <a:chOff x="4569367" y="1439319"/>
            <a:chExt cx="758053" cy="971708"/>
          </a:xfrm>
        </p:grpSpPr>
        <p:sp>
          <p:nvSpPr>
            <p:cNvPr id="17" name="Freeform 16"/>
            <p:cNvSpPr/>
            <p:nvPr/>
          </p:nvSpPr>
          <p:spPr>
            <a:xfrm>
              <a:off x="4864165" y="1439319"/>
              <a:ext cx="251298" cy="347720"/>
            </a:xfrm>
            <a:custGeom>
              <a:avLst/>
              <a:gdLst/>
              <a:ahLst/>
              <a:cxnLst/>
              <a:rect l="0" t="0" r="0" b="0"/>
              <a:pathLst>
                <a:path w="251298" h="347720">
                  <a:moveTo>
                    <a:pt x="0" y="66256"/>
                  </a:moveTo>
                  <a:lnTo>
                    <a:pt x="29309" y="27882"/>
                  </a:lnTo>
                  <a:lnTo>
                    <a:pt x="55088" y="12252"/>
                  </a:lnTo>
                  <a:lnTo>
                    <a:pt x="90542" y="212"/>
                  </a:lnTo>
                  <a:lnTo>
                    <a:pt x="101306" y="0"/>
                  </a:lnTo>
                  <a:lnTo>
                    <a:pt x="119504" y="6003"/>
                  </a:lnTo>
                  <a:lnTo>
                    <a:pt x="132272" y="22709"/>
                  </a:lnTo>
                  <a:lnTo>
                    <a:pt x="137314" y="33715"/>
                  </a:lnTo>
                  <a:lnTo>
                    <a:pt x="139798" y="55303"/>
                  </a:lnTo>
                  <a:lnTo>
                    <a:pt x="138822" y="65973"/>
                  </a:lnTo>
                  <a:lnTo>
                    <a:pt x="128380" y="84067"/>
                  </a:lnTo>
                  <a:lnTo>
                    <a:pt x="98669" y="114748"/>
                  </a:lnTo>
                  <a:lnTo>
                    <a:pt x="99705" y="119641"/>
                  </a:lnTo>
                  <a:lnTo>
                    <a:pt x="106244" y="122903"/>
                  </a:lnTo>
                  <a:lnTo>
                    <a:pt x="164120" y="138143"/>
                  </a:lnTo>
                  <a:lnTo>
                    <a:pt x="220627" y="175507"/>
                  </a:lnTo>
                  <a:lnTo>
                    <a:pt x="236877" y="189291"/>
                  </a:lnTo>
                  <a:lnTo>
                    <a:pt x="245659" y="212575"/>
                  </a:lnTo>
                  <a:lnTo>
                    <a:pt x="251297" y="269593"/>
                  </a:lnTo>
                  <a:lnTo>
                    <a:pt x="245829" y="291549"/>
                  </a:lnTo>
                  <a:lnTo>
                    <a:pt x="234430" y="309106"/>
                  </a:lnTo>
                  <a:lnTo>
                    <a:pt x="217665" y="324708"/>
                  </a:lnTo>
                  <a:lnTo>
                    <a:pt x="182907" y="341056"/>
                  </a:lnTo>
                  <a:lnTo>
                    <a:pt x="142972" y="347719"/>
                  </a:lnTo>
                  <a:lnTo>
                    <a:pt x="95962" y="341565"/>
                  </a:lnTo>
                  <a:lnTo>
                    <a:pt x="59120" y="329085"/>
                  </a:lnTo>
                  <a:lnTo>
                    <a:pt x="42114" y="3189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79938" y="1916186"/>
              <a:ext cx="547482" cy="21058"/>
            </a:xfrm>
            <a:custGeom>
              <a:avLst/>
              <a:gdLst/>
              <a:ahLst/>
              <a:cxnLst/>
              <a:rect l="0" t="0" r="0" b="0"/>
              <a:pathLst>
                <a:path w="547482" h="21058">
                  <a:moveTo>
                    <a:pt x="0" y="0"/>
                  </a:moveTo>
                  <a:lnTo>
                    <a:pt x="37478" y="8333"/>
                  </a:lnTo>
                  <a:lnTo>
                    <a:pt x="94490" y="10095"/>
                  </a:lnTo>
                  <a:lnTo>
                    <a:pt x="144850" y="10400"/>
                  </a:lnTo>
                  <a:lnTo>
                    <a:pt x="202405" y="10490"/>
                  </a:lnTo>
                  <a:lnTo>
                    <a:pt x="258323" y="16107"/>
                  </a:lnTo>
                  <a:lnTo>
                    <a:pt x="317526" y="19590"/>
                  </a:lnTo>
                  <a:lnTo>
                    <a:pt x="373931" y="20622"/>
                  </a:lnTo>
                  <a:lnTo>
                    <a:pt x="427689" y="20928"/>
                  </a:lnTo>
                  <a:lnTo>
                    <a:pt x="480662" y="21019"/>
                  </a:lnTo>
                  <a:lnTo>
                    <a:pt x="509595" y="21040"/>
                  </a:lnTo>
                  <a:lnTo>
                    <a:pt x="547481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69450" y="2066301"/>
              <a:ext cx="326385" cy="344726"/>
            </a:xfrm>
            <a:custGeom>
              <a:avLst/>
              <a:gdLst/>
              <a:ahLst/>
              <a:cxnLst/>
              <a:rect l="0" t="0" r="0" b="0"/>
              <a:pathLst>
                <a:path w="326385" h="344726">
                  <a:moveTo>
                    <a:pt x="0" y="60455"/>
                  </a:moveTo>
                  <a:lnTo>
                    <a:pt x="11179" y="43688"/>
                  </a:lnTo>
                  <a:lnTo>
                    <a:pt x="40487" y="22082"/>
                  </a:lnTo>
                  <a:lnTo>
                    <a:pt x="73218" y="6451"/>
                  </a:lnTo>
                  <a:lnTo>
                    <a:pt x="110732" y="0"/>
                  </a:lnTo>
                  <a:lnTo>
                    <a:pt x="134612" y="4730"/>
                  </a:lnTo>
                  <a:lnTo>
                    <a:pt x="178539" y="26831"/>
                  </a:lnTo>
                  <a:lnTo>
                    <a:pt x="193605" y="43171"/>
                  </a:lnTo>
                  <a:lnTo>
                    <a:pt x="212808" y="82257"/>
                  </a:lnTo>
                  <a:lnTo>
                    <a:pt x="218643" y="118908"/>
                  </a:lnTo>
                  <a:lnTo>
                    <a:pt x="212208" y="180449"/>
                  </a:lnTo>
                  <a:lnTo>
                    <a:pt x="201827" y="222221"/>
                  </a:lnTo>
                  <a:lnTo>
                    <a:pt x="164487" y="280875"/>
                  </a:lnTo>
                  <a:lnTo>
                    <a:pt x="142584" y="303709"/>
                  </a:lnTo>
                  <a:lnTo>
                    <a:pt x="94123" y="326397"/>
                  </a:lnTo>
                  <a:lnTo>
                    <a:pt x="73418" y="327611"/>
                  </a:lnTo>
                  <a:lnTo>
                    <a:pt x="62983" y="326296"/>
                  </a:lnTo>
                  <a:lnTo>
                    <a:pt x="54857" y="321910"/>
                  </a:lnTo>
                  <a:lnTo>
                    <a:pt x="42709" y="307679"/>
                  </a:lnTo>
                  <a:lnTo>
                    <a:pt x="39649" y="286536"/>
                  </a:lnTo>
                  <a:lnTo>
                    <a:pt x="43358" y="263880"/>
                  </a:lnTo>
                  <a:lnTo>
                    <a:pt x="52806" y="246013"/>
                  </a:lnTo>
                  <a:lnTo>
                    <a:pt x="62110" y="240312"/>
                  </a:lnTo>
                  <a:lnTo>
                    <a:pt x="88046" y="233978"/>
                  </a:lnTo>
                  <a:lnTo>
                    <a:pt x="124354" y="236002"/>
                  </a:lnTo>
                  <a:lnTo>
                    <a:pt x="181843" y="250440"/>
                  </a:lnTo>
                  <a:lnTo>
                    <a:pt x="205991" y="258366"/>
                  </a:lnTo>
                  <a:lnTo>
                    <a:pt x="262720" y="296021"/>
                  </a:lnTo>
                  <a:lnTo>
                    <a:pt x="312502" y="338511"/>
                  </a:lnTo>
                  <a:lnTo>
                    <a:pt x="326384" y="34472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1958300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0" y="0"/>
                  </a:moveTo>
                  <a:lnTo>
                    <a:pt x="26364" y="59941"/>
                  </a:lnTo>
                  <a:lnTo>
                    <a:pt x="65669" y="116608"/>
                  </a:lnTo>
                  <a:lnTo>
                    <a:pt x="99256" y="177884"/>
                  </a:lnTo>
                  <a:lnTo>
                    <a:pt x="120299" y="206540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0953" y="1863544"/>
              <a:ext cx="136871" cy="368498"/>
            </a:xfrm>
            <a:custGeom>
              <a:avLst/>
              <a:gdLst/>
              <a:ahLst/>
              <a:cxnLst/>
              <a:rect l="0" t="0" r="0" b="0"/>
              <a:pathLst>
                <a:path w="136871" h="368498">
                  <a:moveTo>
                    <a:pt x="136870" y="0"/>
                  </a:moveTo>
                  <a:lnTo>
                    <a:pt x="113151" y="58616"/>
                  </a:lnTo>
                  <a:lnTo>
                    <a:pt x="98433" y="112790"/>
                  </a:lnTo>
                  <a:lnTo>
                    <a:pt x="84261" y="171671"/>
                  </a:lnTo>
                  <a:lnTo>
                    <a:pt x="64607" y="233692"/>
                  </a:lnTo>
                  <a:lnTo>
                    <a:pt x="45431" y="288663"/>
                  </a:lnTo>
                  <a:lnTo>
                    <a:pt x="11236" y="35208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432704" y="1347647"/>
            <a:ext cx="1853017" cy="1187455"/>
            <a:chOff x="5432704" y="1347647"/>
            <a:chExt cx="1853017" cy="1187455"/>
          </a:xfrm>
        </p:grpSpPr>
        <p:sp>
          <p:nvSpPr>
            <p:cNvPr id="23" name="Freeform 22"/>
            <p:cNvSpPr/>
            <p:nvPr/>
          </p:nvSpPr>
          <p:spPr>
            <a:xfrm>
              <a:off x="5464290" y="1821430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0" y="0"/>
                  </a:moveTo>
                  <a:lnTo>
                    <a:pt x="43962" y="23719"/>
                  </a:lnTo>
                  <a:lnTo>
                    <a:pt x="103333" y="33669"/>
                  </a:lnTo>
                  <a:lnTo>
                    <a:pt x="166076" y="48237"/>
                  </a:lnTo>
                  <a:lnTo>
                    <a:pt x="202716" y="52507"/>
                  </a:lnTo>
                  <a:lnTo>
                    <a:pt x="221099" y="631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32704" y="201094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0" y="0"/>
                  </a:moveTo>
                  <a:lnTo>
                    <a:pt x="58617" y="0"/>
                  </a:lnTo>
                  <a:lnTo>
                    <a:pt x="111621" y="1170"/>
                  </a:lnTo>
                  <a:lnTo>
                    <a:pt x="173494" y="9065"/>
                  </a:lnTo>
                  <a:lnTo>
                    <a:pt x="231627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01282" y="1421347"/>
              <a:ext cx="10491" cy="368498"/>
            </a:xfrm>
            <a:custGeom>
              <a:avLst/>
              <a:gdLst/>
              <a:ahLst/>
              <a:cxnLst/>
              <a:rect l="0" t="0" r="0" b="0"/>
              <a:pathLst>
                <a:path w="10491" h="368498">
                  <a:moveTo>
                    <a:pt x="10490" y="0"/>
                  </a:moveTo>
                  <a:lnTo>
                    <a:pt x="2157" y="48931"/>
                  </a:lnTo>
                  <a:lnTo>
                    <a:pt x="395" y="108061"/>
                  </a:lnTo>
                  <a:lnTo>
                    <a:pt x="90" y="156280"/>
                  </a:lnTo>
                  <a:lnTo>
                    <a:pt x="0" y="207612"/>
                  </a:lnTo>
                  <a:lnTo>
                    <a:pt x="7205" y="261718"/>
                  </a:lnTo>
                  <a:lnTo>
                    <a:pt x="9841" y="316253"/>
                  </a:lnTo>
                  <a:lnTo>
                    <a:pt x="10490" y="3684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78669" y="1347647"/>
              <a:ext cx="318551" cy="483224"/>
            </a:xfrm>
            <a:custGeom>
              <a:avLst/>
              <a:gdLst/>
              <a:ahLst/>
              <a:cxnLst/>
              <a:rect l="0" t="0" r="0" b="0"/>
              <a:pathLst>
                <a:path w="318551" h="483224">
                  <a:moveTo>
                    <a:pt x="248958" y="0"/>
                  </a:moveTo>
                  <a:lnTo>
                    <a:pt x="186677" y="17958"/>
                  </a:lnTo>
                  <a:lnTo>
                    <a:pt x="129507" y="28547"/>
                  </a:lnTo>
                  <a:lnTo>
                    <a:pt x="73414" y="36575"/>
                  </a:lnTo>
                  <a:lnTo>
                    <a:pt x="33818" y="40473"/>
                  </a:lnTo>
                  <a:lnTo>
                    <a:pt x="23643" y="44530"/>
                  </a:lnTo>
                  <a:lnTo>
                    <a:pt x="9218" y="58395"/>
                  </a:lnTo>
                  <a:lnTo>
                    <a:pt x="2027" y="79376"/>
                  </a:lnTo>
                  <a:lnTo>
                    <a:pt x="0" y="103129"/>
                  </a:lnTo>
                  <a:lnTo>
                    <a:pt x="5675" y="163233"/>
                  </a:lnTo>
                  <a:lnTo>
                    <a:pt x="7750" y="224010"/>
                  </a:lnTo>
                  <a:lnTo>
                    <a:pt x="12292" y="249299"/>
                  </a:lnTo>
                  <a:lnTo>
                    <a:pt x="17482" y="255107"/>
                  </a:lnTo>
                  <a:lnTo>
                    <a:pt x="24450" y="256639"/>
                  </a:lnTo>
                  <a:lnTo>
                    <a:pt x="60851" y="247876"/>
                  </a:lnTo>
                  <a:lnTo>
                    <a:pt x="115392" y="226242"/>
                  </a:lnTo>
                  <a:lnTo>
                    <a:pt x="174481" y="222115"/>
                  </a:lnTo>
                  <a:lnTo>
                    <a:pt x="219612" y="232578"/>
                  </a:lnTo>
                  <a:lnTo>
                    <a:pt x="257030" y="250496"/>
                  </a:lnTo>
                  <a:lnTo>
                    <a:pt x="284755" y="276212"/>
                  </a:lnTo>
                  <a:lnTo>
                    <a:pt x="307788" y="306059"/>
                  </a:lnTo>
                  <a:lnTo>
                    <a:pt x="316049" y="329829"/>
                  </a:lnTo>
                  <a:lnTo>
                    <a:pt x="318550" y="354821"/>
                  </a:lnTo>
                  <a:lnTo>
                    <a:pt x="315763" y="377627"/>
                  </a:lnTo>
                  <a:lnTo>
                    <a:pt x="302027" y="410197"/>
                  </a:lnTo>
                  <a:lnTo>
                    <a:pt x="277550" y="442074"/>
                  </a:lnTo>
                  <a:lnTo>
                    <a:pt x="248071" y="462568"/>
                  </a:lnTo>
                  <a:lnTo>
                    <a:pt x="197093" y="478803"/>
                  </a:lnTo>
                  <a:lnTo>
                    <a:pt x="135031" y="483223"/>
                  </a:lnTo>
                  <a:lnTo>
                    <a:pt x="82954" y="478507"/>
                  </a:lnTo>
                  <a:lnTo>
                    <a:pt x="38388" y="4632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80145" y="1947776"/>
              <a:ext cx="937037" cy="42111"/>
            </a:xfrm>
            <a:custGeom>
              <a:avLst/>
              <a:gdLst/>
              <a:ahLst/>
              <a:cxnLst/>
              <a:rect l="0" t="0" r="0" b="0"/>
              <a:pathLst>
                <a:path w="937037" h="42111">
                  <a:moveTo>
                    <a:pt x="0" y="42110"/>
                  </a:moveTo>
                  <a:lnTo>
                    <a:pt x="55141" y="27455"/>
                  </a:lnTo>
                  <a:lnTo>
                    <a:pt x="118170" y="13912"/>
                  </a:lnTo>
                  <a:lnTo>
                    <a:pt x="176200" y="3091"/>
                  </a:lnTo>
                  <a:lnTo>
                    <a:pt x="237041" y="913"/>
                  </a:lnTo>
                  <a:lnTo>
                    <a:pt x="297572" y="267"/>
                  </a:lnTo>
                  <a:lnTo>
                    <a:pt x="354502" y="76"/>
                  </a:lnTo>
                  <a:lnTo>
                    <a:pt x="413873" y="20"/>
                  </a:lnTo>
                  <a:lnTo>
                    <a:pt x="475856" y="0"/>
                  </a:lnTo>
                  <a:lnTo>
                    <a:pt x="533160" y="1166"/>
                  </a:lnTo>
                  <a:lnTo>
                    <a:pt x="589540" y="8329"/>
                  </a:lnTo>
                  <a:lnTo>
                    <a:pt x="637933" y="12993"/>
                  </a:lnTo>
                  <a:lnTo>
                    <a:pt x="690485" y="18665"/>
                  </a:lnTo>
                  <a:lnTo>
                    <a:pt x="741932" y="23465"/>
                  </a:lnTo>
                  <a:lnTo>
                    <a:pt x="798509" y="29176"/>
                  </a:lnTo>
                  <a:lnTo>
                    <a:pt x="852317" y="30869"/>
                  </a:lnTo>
                  <a:lnTo>
                    <a:pt x="911723" y="37030"/>
                  </a:lnTo>
                  <a:lnTo>
                    <a:pt x="937036" y="4211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77412" y="2069935"/>
              <a:ext cx="381801" cy="465167"/>
            </a:xfrm>
            <a:custGeom>
              <a:avLst/>
              <a:gdLst/>
              <a:ahLst/>
              <a:cxnLst/>
              <a:rect l="0" t="0" r="0" b="0"/>
              <a:pathLst>
                <a:path w="381801" h="465167">
                  <a:moveTo>
                    <a:pt x="118588" y="98935"/>
                  </a:moveTo>
                  <a:lnTo>
                    <a:pt x="138831" y="54972"/>
                  </a:lnTo>
                  <a:lnTo>
                    <a:pt x="163580" y="30277"/>
                  </a:lnTo>
                  <a:lnTo>
                    <a:pt x="213723" y="5304"/>
                  </a:lnTo>
                  <a:lnTo>
                    <a:pt x="234570" y="0"/>
                  </a:lnTo>
                  <a:lnTo>
                    <a:pt x="255533" y="1541"/>
                  </a:lnTo>
                  <a:lnTo>
                    <a:pt x="273429" y="9246"/>
                  </a:lnTo>
                  <a:lnTo>
                    <a:pt x="289182" y="21638"/>
                  </a:lnTo>
                  <a:lnTo>
                    <a:pt x="325468" y="73851"/>
                  </a:lnTo>
                  <a:lnTo>
                    <a:pt x="335473" y="119449"/>
                  </a:lnTo>
                  <a:lnTo>
                    <a:pt x="338438" y="170004"/>
                  </a:lnTo>
                  <a:lnTo>
                    <a:pt x="331034" y="222678"/>
                  </a:lnTo>
                  <a:lnTo>
                    <a:pt x="314905" y="277577"/>
                  </a:lnTo>
                  <a:lnTo>
                    <a:pt x="292634" y="318796"/>
                  </a:lnTo>
                  <a:lnTo>
                    <a:pt x="241726" y="380731"/>
                  </a:lnTo>
                  <a:lnTo>
                    <a:pt x="185697" y="432193"/>
                  </a:lnTo>
                  <a:lnTo>
                    <a:pt x="158749" y="447762"/>
                  </a:lnTo>
                  <a:lnTo>
                    <a:pt x="109797" y="462334"/>
                  </a:lnTo>
                  <a:lnTo>
                    <a:pt x="82705" y="465166"/>
                  </a:lnTo>
                  <a:lnTo>
                    <a:pt x="58187" y="460186"/>
                  </a:lnTo>
                  <a:lnTo>
                    <a:pt x="27772" y="444228"/>
                  </a:lnTo>
                  <a:lnTo>
                    <a:pt x="19440" y="437925"/>
                  </a:lnTo>
                  <a:lnTo>
                    <a:pt x="7061" y="418443"/>
                  </a:lnTo>
                  <a:lnTo>
                    <a:pt x="0" y="395357"/>
                  </a:lnTo>
                  <a:lnTo>
                    <a:pt x="762" y="373398"/>
                  </a:lnTo>
                  <a:lnTo>
                    <a:pt x="8119" y="355059"/>
                  </a:lnTo>
                  <a:lnTo>
                    <a:pt x="31906" y="324222"/>
                  </a:lnTo>
                  <a:lnTo>
                    <a:pt x="63398" y="308277"/>
                  </a:lnTo>
                  <a:lnTo>
                    <a:pt x="96776" y="296143"/>
                  </a:lnTo>
                  <a:lnTo>
                    <a:pt x="118253" y="294988"/>
                  </a:lnTo>
                  <a:lnTo>
                    <a:pt x="178421" y="308027"/>
                  </a:lnTo>
                  <a:lnTo>
                    <a:pt x="233962" y="338311"/>
                  </a:lnTo>
                  <a:lnTo>
                    <a:pt x="291944" y="370694"/>
                  </a:lnTo>
                  <a:lnTo>
                    <a:pt x="352624" y="417219"/>
                  </a:lnTo>
                  <a:lnTo>
                    <a:pt x="381800" y="43584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38280" y="1810901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0" y="0"/>
                  </a:moveTo>
                  <a:lnTo>
                    <a:pt x="58616" y="5589"/>
                  </a:lnTo>
                  <a:lnTo>
                    <a:pt x="113960" y="10723"/>
                  </a:lnTo>
                  <a:lnTo>
                    <a:pt x="176885" y="18669"/>
                  </a:lnTo>
                  <a:lnTo>
                    <a:pt x="234721" y="26175"/>
                  </a:lnTo>
                  <a:lnTo>
                    <a:pt x="296938" y="39206"/>
                  </a:lnTo>
                  <a:lnTo>
                    <a:pt x="328188" y="44372"/>
                  </a:lnTo>
                  <a:lnTo>
                    <a:pt x="347440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80394" y="2074114"/>
              <a:ext cx="252684" cy="63172"/>
            </a:xfrm>
            <a:custGeom>
              <a:avLst/>
              <a:gdLst/>
              <a:ahLst/>
              <a:cxnLst/>
              <a:rect l="0" t="0" r="0" b="0"/>
              <a:pathLst>
                <a:path w="252684" h="63172">
                  <a:moveTo>
                    <a:pt x="0" y="0"/>
                  </a:moveTo>
                  <a:lnTo>
                    <a:pt x="43962" y="23719"/>
                  </a:lnTo>
                  <a:lnTo>
                    <a:pt x="106453" y="33669"/>
                  </a:lnTo>
                  <a:lnTo>
                    <a:pt x="161668" y="46035"/>
                  </a:lnTo>
                  <a:lnTo>
                    <a:pt x="215294" y="58573"/>
                  </a:lnTo>
                  <a:lnTo>
                    <a:pt x="252683" y="631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12707" y="906689"/>
            <a:ext cx="1515206" cy="1583330"/>
            <a:chOff x="7212707" y="906689"/>
            <a:chExt cx="1515206" cy="1583330"/>
          </a:xfrm>
        </p:grpSpPr>
        <p:sp>
          <p:nvSpPr>
            <p:cNvPr id="32" name="Freeform 31"/>
            <p:cNvSpPr/>
            <p:nvPr/>
          </p:nvSpPr>
          <p:spPr>
            <a:xfrm>
              <a:off x="7369948" y="1410818"/>
              <a:ext cx="421141" cy="705410"/>
            </a:xfrm>
            <a:custGeom>
              <a:avLst/>
              <a:gdLst/>
              <a:ahLst/>
              <a:cxnLst/>
              <a:rect l="0" t="0" r="0" b="0"/>
              <a:pathLst>
                <a:path w="421141" h="705410">
                  <a:moveTo>
                    <a:pt x="0" y="0"/>
                  </a:moveTo>
                  <a:lnTo>
                    <a:pt x="11178" y="11179"/>
                  </a:lnTo>
                  <a:lnTo>
                    <a:pt x="29144" y="16667"/>
                  </a:lnTo>
                  <a:lnTo>
                    <a:pt x="84396" y="20190"/>
                  </a:lnTo>
                  <a:lnTo>
                    <a:pt x="134450" y="20800"/>
                  </a:lnTo>
                  <a:lnTo>
                    <a:pt x="196531" y="13771"/>
                  </a:lnTo>
                  <a:lnTo>
                    <a:pt x="246704" y="11489"/>
                  </a:lnTo>
                  <a:lnTo>
                    <a:pt x="297446" y="9644"/>
                  </a:lnTo>
                  <a:lnTo>
                    <a:pt x="357105" y="2252"/>
                  </a:lnTo>
                  <a:lnTo>
                    <a:pt x="371432" y="1501"/>
                  </a:lnTo>
                  <a:lnTo>
                    <a:pt x="380981" y="6850"/>
                  </a:lnTo>
                  <a:lnTo>
                    <a:pt x="387349" y="16265"/>
                  </a:lnTo>
                  <a:lnTo>
                    <a:pt x="394423" y="43494"/>
                  </a:lnTo>
                  <a:lnTo>
                    <a:pt x="398406" y="95945"/>
                  </a:lnTo>
                  <a:lnTo>
                    <a:pt x="399586" y="144502"/>
                  </a:lnTo>
                  <a:lnTo>
                    <a:pt x="399935" y="203473"/>
                  </a:lnTo>
                  <a:lnTo>
                    <a:pt x="400017" y="248750"/>
                  </a:lnTo>
                  <a:lnTo>
                    <a:pt x="403173" y="293050"/>
                  </a:lnTo>
                  <a:lnTo>
                    <a:pt x="408408" y="351212"/>
                  </a:lnTo>
                  <a:lnTo>
                    <a:pt x="409958" y="404320"/>
                  </a:lnTo>
                  <a:lnTo>
                    <a:pt x="410418" y="467629"/>
                  </a:lnTo>
                  <a:lnTo>
                    <a:pt x="411695" y="511992"/>
                  </a:lnTo>
                  <a:lnTo>
                    <a:pt x="417821" y="568682"/>
                  </a:lnTo>
                  <a:lnTo>
                    <a:pt x="420485" y="630352"/>
                  </a:lnTo>
                  <a:lnTo>
                    <a:pt x="420946" y="670302"/>
                  </a:lnTo>
                  <a:lnTo>
                    <a:pt x="421140" y="70540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43772" y="1316062"/>
              <a:ext cx="10240" cy="263213"/>
            </a:xfrm>
            <a:custGeom>
              <a:avLst/>
              <a:gdLst/>
              <a:ahLst/>
              <a:cxnLst/>
              <a:rect l="0" t="0" r="0" b="0"/>
              <a:pathLst>
                <a:path w="10240" h="263213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0239" y="174558"/>
                  </a:lnTo>
                  <a:lnTo>
                    <a:pt x="7352" y="22832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33202" y="1631919"/>
              <a:ext cx="526425" cy="31584"/>
            </a:xfrm>
            <a:custGeom>
              <a:avLst/>
              <a:gdLst/>
              <a:ahLst/>
              <a:cxnLst/>
              <a:rect l="0" t="0" r="0" b="0"/>
              <a:pathLst>
                <a:path w="526425" h="31584">
                  <a:moveTo>
                    <a:pt x="0" y="31583"/>
                  </a:moveTo>
                  <a:lnTo>
                    <a:pt x="53028" y="16929"/>
                  </a:lnTo>
                  <a:lnTo>
                    <a:pt x="111644" y="4555"/>
                  </a:lnTo>
                  <a:lnTo>
                    <a:pt x="162281" y="1348"/>
                  </a:lnTo>
                  <a:lnTo>
                    <a:pt x="215499" y="398"/>
                  </a:lnTo>
                  <a:lnTo>
                    <a:pt x="274031" y="116"/>
                  </a:lnTo>
                  <a:lnTo>
                    <a:pt x="328939" y="33"/>
                  </a:lnTo>
                  <a:lnTo>
                    <a:pt x="381082" y="8"/>
                  </a:lnTo>
                  <a:lnTo>
                    <a:pt x="441216" y="0"/>
                  </a:lnTo>
                  <a:lnTo>
                    <a:pt x="501513" y="7234"/>
                  </a:lnTo>
                  <a:lnTo>
                    <a:pt x="526424" y="105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34794" y="1702767"/>
              <a:ext cx="414305" cy="371348"/>
            </a:xfrm>
            <a:custGeom>
              <a:avLst/>
              <a:gdLst/>
              <a:ahLst/>
              <a:cxnLst/>
              <a:rect l="0" t="0" r="0" b="0"/>
              <a:pathLst>
                <a:path w="414305" h="371348">
                  <a:moveTo>
                    <a:pt x="35279" y="97606"/>
                  </a:moveTo>
                  <a:lnTo>
                    <a:pt x="64587" y="50167"/>
                  </a:lnTo>
                  <a:lnTo>
                    <a:pt x="100079" y="21901"/>
                  </a:lnTo>
                  <a:lnTo>
                    <a:pt x="156895" y="0"/>
                  </a:lnTo>
                  <a:lnTo>
                    <a:pt x="197395" y="185"/>
                  </a:lnTo>
                  <a:lnTo>
                    <a:pt x="233442" y="13238"/>
                  </a:lnTo>
                  <a:lnTo>
                    <a:pt x="252423" y="31643"/>
                  </a:lnTo>
                  <a:lnTo>
                    <a:pt x="267488" y="56591"/>
                  </a:lnTo>
                  <a:lnTo>
                    <a:pt x="281376" y="103521"/>
                  </a:lnTo>
                  <a:lnTo>
                    <a:pt x="283671" y="154470"/>
                  </a:lnTo>
                  <a:lnTo>
                    <a:pt x="270574" y="206611"/>
                  </a:lnTo>
                  <a:lnTo>
                    <a:pt x="249535" y="256766"/>
                  </a:lnTo>
                  <a:lnTo>
                    <a:pt x="199511" y="311891"/>
                  </a:lnTo>
                  <a:lnTo>
                    <a:pt x="147416" y="341521"/>
                  </a:lnTo>
                  <a:lnTo>
                    <a:pt x="121383" y="352242"/>
                  </a:lnTo>
                  <a:lnTo>
                    <a:pt x="80418" y="357107"/>
                  </a:lnTo>
                  <a:lnTo>
                    <a:pt x="39814" y="350490"/>
                  </a:lnTo>
                  <a:lnTo>
                    <a:pt x="16237" y="340240"/>
                  </a:lnTo>
                  <a:lnTo>
                    <a:pt x="8546" y="331891"/>
                  </a:lnTo>
                  <a:lnTo>
                    <a:pt x="0" y="310137"/>
                  </a:lnTo>
                  <a:lnTo>
                    <a:pt x="2442" y="287990"/>
                  </a:lnTo>
                  <a:lnTo>
                    <a:pt x="6368" y="277171"/>
                  </a:lnTo>
                  <a:lnTo>
                    <a:pt x="20090" y="262031"/>
                  </a:lnTo>
                  <a:lnTo>
                    <a:pt x="57494" y="237189"/>
                  </a:lnTo>
                  <a:lnTo>
                    <a:pt x="99443" y="227871"/>
                  </a:lnTo>
                  <a:lnTo>
                    <a:pt x="156444" y="233128"/>
                  </a:lnTo>
                  <a:lnTo>
                    <a:pt x="190503" y="243305"/>
                  </a:lnTo>
                  <a:lnTo>
                    <a:pt x="252755" y="280567"/>
                  </a:lnTo>
                  <a:lnTo>
                    <a:pt x="310950" y="322255"/>
                  </a:lnTo>
                  <a:lnTo>
                    <a:pt x="370827" y="351725"/>
                  </a:lnTo>
                  <a:lnTo>
                    <a:pt x="414304" y="37134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12707" y="906689"/>
              <a:ext cx="1515206" cy="1583330"/>
            </a:xfrm>
            <a:custGeom>
              <a:avLst/>
              <a:gdLst/>
              <a:ahLst/>
              <a:cxnLst/>
              <a:rect l="0" t="0" r="0" b="0"/>
              <a:pathLst>
                <a:path w="1515206" h="1583330">
                  <a:moveTo>
                    <a:pt x="873179" y="72461"/>
                  </a:moveTo>
                  <a:lnTo>
                    <a:pt x="814400" y="19921"/>
                  </a:lnTo>
                  <a:lnTo>
                    <a:pt x="802407" y="12868"/>
                  </a:lnTo>
                  <a:lnTo>
                    <a:pt x="751994" y="2941"/>
                  </a:lnTo>
                  <a:lnTo>
                    <a:pt x="692602" y="0"/>
                  </a:lnTo>
                  <a:lnTo>
                    <a:pt x="633699" y="7411"/>
                  </a:lnTo>
                  <a:lnTo>
                    <a:pt x="578216" y="20140"/>
                  </a:lnTo>
                  <a:lnTo>
                    <a:pt x="522196" y="39509"/>
                  </a:lnTo>
                  <a:lnTo>
                    <a:pt x="466070" y="74271"/>
                  </a:lnTo>
                  <a:lnTo>
                    <a:pt x="406804" y="114932"/>
                  </a:lnTo>
                  <a:lnTo>
                    <a:pt x="344708" y="162349"/>
                  </a:lnTo>
                  <a:lnTo>
                    <a:pt x="295974" y="202949"/>
                  </a:lnTo>
                  <a:lnTo>
                    <a:pt x="250080" y="250204"/>
                  </a:lnTo>
                  <a:lnTo>
                    <a:pt x="206846" y="301250"/>
                  </a:lnTo>
                  <a:lnTo>
                    <a:pt x="164400" y="359009"/>
                  </a:lnTo>
                  <a:lnTo>
                    <a:pt x="127777" y="420576"/>
                  </a:lnTo>
                  <a:lnTo>
                    <a:pt x="94698" y="483272"/>
                  </a:lnTo>
                  <a:lnTo>
                    <a:pt x="62671" y="546303"/>
                  </a:lnTo>
                  <a:lnTo>
                    <a:pt x="36544" y="609432"/>
                  </a:lnTo>
                  <a:lnTo>
                    <a:pt x="24439" y="654656"/>
                  </a:lnTo>
                  <a:lnTo>
                    <a:pt x="15160" y="700881"/>
                  </a:lnTo>
                  <a:lnTo>
                    <a:pt x="7136" y="744823"/>
                  </a:lnTo>
                  <a:lnTo>
                    <a:pt x="2790" y="790869"/>
                  </a:lnTo>
                  <a:lnTo>
                    <a:pt x="858" y="838629"/>
                  </a:lnTo>
                  <a:lnTo>
                    <a:pt x="0" y="887153"/>
                  </a:lnTo>
                  <a:lnTo>
                    <a:pt x="2738" y="936014"/>
                  </a:lnTo>
                  <a:lnTo>
                    <a:pt x="9025" y="983857"/>
                  </a:lnTo>
                  <a:lnTo>
                    <a:pt x="19617" y="1028517"/>
                  </a:lnTo>
                  <a:lnTo>
                    <a:pt x="32124" y="1074882"/>
                  </a:lnTo>
                  <a:lnTo>
                    <a:pt x="46651" y="1121615"/>
                  </a:lnTo>
                  <a:lnTo>
                    <a:pt x="64806" y="1165782"/>
                  </a:lnTo>
                  <a:lnTo>
                    <a:pt x="100347" y="1224520"/>
                  </a:lnTo>
                  <a:lnTo>
                    <a:pt x="140513" y="1284557"/>
                  </a:lnTo>
                  <a:lnTo>
                    <a:pt x="182050" y="1335622"/>
                  </a:lnTo>
                  <a:lnTo>
                    <a:pt x="235172" y="1385977"/>
                  </a:lnTo>
                  <a:lnTo>
                    <a:pt x="289776" y="1426763"/>
                  </a:lnTo>
                  <a:lnTo>
                    <a:pt x="348589" y="1461075"/>
                  </a:lnTo>
                  <a:lnTo>
                    <a:pt x="410468" y="1493468"/>
                  </a:lnTo>
                  <a:lnTo>
                    <a:pt x="455400" y="1514714"/>
                  </a:lnTo>
                  <a:lnTo>
                    <a:pt x="502667" y="1533515"/>
                  </a:lnTo>
                  <a:lnTo>
                    <a:pt x="550969" y="1545771"/>
                  </a:lnTo>
                  <a:lnTo>
                    <a:pt x="599733" y="1558237"/>
                  </a:lnTo>
                  <a:lnTo>
                    <a:pt x="648702" y="1569236"/>
                  </a:lnTo>
                  <a:lnTo>
                    <a:pt x="697762" y="1574125"/>
                  </a:lnTo>
                  <a:lnTo>
                    <a:pt x="746863" y="1579417"/>
                  </a:lnTo>
                  <a:lnTo>
                    <a:pt x="795982" y="1583329"/>
                  </a:lnTo>
                  <a:lnTo>
                    <a:pt x="845108" y="1581168"/>
                  </a:lnTo>
                  <a:lnTo>
                    <a:pt x="891118" y="1576309"/>
                  </a:lnTo>
                  <a:lnTo>
                    <a:pt x="936134" y="1569079"/>
                  </a:lnTo>
                  <a:lnTo>
                    <a:pt x="983437" y="1558068"/>
                  </a:lnTo>
                  <a:lnTo>
                    <a:pt x="1028638" y="1542255"/>
                  </a:lnTo>
                  <a:lnTo>
                    <a:pt x="1072123" y="1524699"/>
                  </a:lnTo>
                  <a:lnTo>
                    <a:pt x="1114847" y="1509097"/>
                  </a:lnTo>
                  <a:lnTo>
                    <a:pt x="1157232" y="1488125"/>
                  </a:lnTo>
                  <a:lnTo>
                    <a:pt x="1217435" y="1453130"/>
                  </a:lnTo>
                  <a:lnTo>
                    <a:pt x="1272319" y="1417414"/>
                  </a:lnTo>
                  <a:lnTo>
                    <a:pt x="1322505" y="1374077"/>
                  </a:lnTo>
                  <a:lnTo>
                    <a:pt x="1367011" y="1324191"/>
                  </a:lnTo>
                  <a:lnTo>
                    <a:pt x="1406714" y="1272366"/>
                  </a:lnTo>
                  <a:lnTo>
                    <a:pt x="1437585" y="1216846"/>
                  </a:lnTo>
                  <a:lnTo>
                    <a:pt x="1464670" y="1155942"/>
                  </a:lnTo>
                  <a:lnTo>
                    <a:pt x="1488682" y="1093442"/>
                  </a:lnTo>
                  <a:lnTo>
                    <a:pt x="1503206" y="1030470"/>
                  </a:lnTo>
                  <a:lnTo>
                    <a:pt x="1511799" y="967358"/>
                  </a:lnTo>
                  <a:lnTo>
                    <a:pt x="1514345" y="904205"/>
                  </a:lnTo>
                  <a:lnTo>
                    <a:pt x="1514940" y="860925"/>
                  </a:lnTo>
                  <a:lnTo>
                    <a:pt x="1515205" y="814393"/>
                  </a:lnTo>
                  <a:lnTo>
                    <a:pt x="1512203" y="769536"/>
                  </a:lnTo>
                  <a:lnTo>
                    <a:pt x="1500816" y="707940"/>
                  </a:lnTo>
                  <a:lnTo>
                    <a:pt x="1482625" y="649526"/>
                  </a:lnTo>
                  <a:lnTo>
                    <a:pt x="1462417" y="587764"/>
                  </a:lnTo>
                  <a:lnTo>
                    <a:pt x="1438492" y="525010"/>
                  </a:lnTo>
                  <a:lnTo>
                    <a:pt x="1409176" y="465083"/>
                  </a:lnTo>
                  <a:lnTo>
                    <a:pt x="1378263" y="410282"/>
                  </a:lnTo>
                  <a:lnTo>
                    <a:pt x="1343759" y="357000"/>
                  </a:lnTo>
                  <a:lnTo>
                    <a:pt x="1303898" y="307287"/>
                  </a:lnTo>
                  <a:lnTo>
                    <a:pt x="1248508" y="248568"/>
                  </a:lnTo>
                  <a:lnTo>
                    <a:pt x="1191337" y="199144"/>
                  </a:lnTo>
                  <a:lnTo>
                    <a:pt x="1128051" y="151774"/>
                  </a:lnTo>
                  <a:lnTo>
                    <a:pt x="1070143" y="119193"/>
                  </a:lnTo>
                  <a:lnTo>
                    <a:pt x="1020578" y="9351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7131906" y="3589500"/>
            <a:ext cx="2164758" cy="1084883"/>
          </a:xfrm>
          <a:custGeom>
            <a:avLst/>
            <a:gdLst/>
            <a:ahLst/>
            <a:cxnLst/>
            <a:rect l="0" t="0" r="0" b="0"/>
            <a:pathLst>
              <a:path w="2164758" h="1084883">
                <a:moveTo>
                  <a:pt x="301213" y="421857"/>
                </a:moveTo>
                <a:lnTo>
                  <a:pt x="286559" y="359765"/>
                </a:lnTo>
                <a:lnTo>
                  <a:pt x="280250" y="302314"/>
                </a:lnTo>
                <a:lnTo>
                  <a:pt x="265833" y="251625"/>
                </a:lnTo>
                <a:lnTo>
                  <a:pt x="247446" y="217000"/>
                </a:lnTo>
                <a:lnTo>
                  <a:pt x="240802" y="208077"/>
                </a:lnTo>
                <a:lnTo>
                  <a:pt x="232863" y="203298"/>
                </a:lnTo>
                <a:lnTo>
                  <a:pt x="214683" y="201107"/>
                </a:lnTo>
                <a:lnTo>
                  <a:pt x="191785" y="210272"/>
                </a:lnTo>
                <a:lnTo>
                  <a:pt x="168350" y="227214"/>
                </a:lnTo>
                <a:lnTo>
                  <a:pt x="121138" y="289669"/>
                </a:lnTo>
                <a:lnTo>
                  <a:pt x="87135" y="346050"/>
                </a:lnTo>
                <a:lnTo>
                  <a:pt x="60358" y="396406"/>
                </a:lnTo>
                <a:lnTo>
                  <a:pt x="42805" y="454090"/>
                </a:lnTo>
                <a:lnTo>
                  <a:pt x="24476" y="508747"/>
                </a:lnTo>
                <a:lnTo>
                  <a:pt x="11116" y="563155"/>
                </a:lnTo>
                <a:lnTo>
                  <a:pt x="919" y="620871"/>
                </a:lnTo>
                <a:lnTo>
                  <a:pt x="0" y="683480"/>
                </a:lnTo>
                <a:lnTo>
                  <a:pt x="13975" y="746645"/>
                </a:lnTo>
                <a:lnTo>
                  <a:pt x="25292" y="778184"/>
                </a:lnTo>
                <a:lnTo>
                  <a:pt x="36642" y="795084"/>
                </a:lnTo>
                <a:lnTo>
                  <a:pt x="52605" y="807275"/>
                </a:lnTo>
                <a:lnTo>
                  <a:pt x="61775" y="812163"/>
                </a:lnTo>
                <a:lnTo>
                  <a:pt x="72567" y="813082"/>
                </a:lnTo>
                <a:lnTo>
                  <a:pt x="97037" y="807865"/>
                </a:lnTo>
                <a:lnTo>
                  <a:pt x="125943" y="791774"/>
                </a:lnTo>
                <a:lnTo>
                  <a:pt x="171072" y="736913"/>
                </a:lnTo>
                <a:lnTo>
                  <a:pt x="194966" y="673512"/>
                </a:lnTo>
                <a:lnTo>
                  <a:pt x="209776" y="618186"/>
                </a:lnTo>
                <a:lnTo>
                  <a:pt x="223966" y="562197"/>
                </a:lnTo>
                <a:lnTo>
                  <a:pt x="234915" y="499838"/>
                </a:lnTo>
                <a:lnTo>
                  <a:pt x="237116" y="444183"/>
                </a:lnTo>
                <a:lnTo>
                  <a:pt x="232270" y="384153"/>
                </a:lnTo>
                <a:lnTo>
                  <a:pt x="229515" y="380344"/>
                </a:lnTo>
                <a:lnTo>
                  <a:pt x="226508" y="382483"/>
                </a:lnTo>
                <a:lnTo>
                  <a:pt x="223334" y="388589"/>
                </a:lnTo>
                <a:lnTo>
                  <a:pt x="222927" y="407851"/>
                </a:lnTo>
                <a:lnTo>
                  <a:pt x="232197" y="469523"/>
                </a:lnTo>
                <a:lnTo>
                  <a:pt x="238057" y="531315"/>
                </a:lnTo>
                <a:lnTo>
                  <a:pt x="252544" y="589476"/>
                </a:lnTo>
                <a:lnTo>
                  <a:pt x="281851" y="645563"/>
                </a:lnTo>
                <a:lnTo>
                  <a:pt x="324110" y="696173"/>
                </a:lnTo>
                <a:lnTo>
                  <a:pt x="347265" y="707552"/>
                </a:lnTo>
                <a:lnTo>
                  <a:pt x="373153" y="711439"/>
                </a:lnTo>
                <a:lnTo>
                  <a:pt x="400257" y="709268"/>
                </a:lnTo>
                <a:lnTo>
                  <a:pt x="421662" y="701284"/>
                </a:lnTo>
                <a:lnTo>
                  <a:pt x="454467" y="677094"/>
                </a:lnTo>
                <a:lnTo>
                  <a:pt x="497643" y="621199"/>
                </a:lnTo>
                <a:lnTo>
                  <a:pt x="532826" y="557711"/>
                </a:lnTo>
                <a:lnTo>
                  <a:pt x="555324" y="496785"/>
                </a:lnTo>
                <a:lnTo>
                  <a:pt x="578269" y="435662"/>
                </a:lnTo>
                <a:lnTo>
                  <a:pt x="590234" y="385653"/>
                </a:lnTo>
                <a:lnTo>
                  <a:pt x="595469" y="334961"/>
                </a:lnTo>
                <a:lnTo>
                  <a:pt x="604007" y="272198"/>
                </a:lnTo>
                <a:lnTo>
                  <a:pt x="606040" y="209411"/>
                </a:lnTo>
                <a:lnTo>
                  <a:pt x="606392" y="160559"/>
                </a:lnTo>
                <a:lnTo>
                  <a:pt x="595067" y="97112"/>
                </a:lnTo>
                <a:lnTo>
                  <a:pt x="577169" y="43047"/>
                </a:lnTo>
                <a:lnTo>
                  <a:pt x="565800" y="21870"/>
                </a:lnTo>
                <a:lnTo>
                  <a:pt x="549829" y="6999"/>
                </a:lnTo>
                <a:lnTo>
                  <a:pt x="540656" y="1395"/>
                </a:lnTo>
                <a:lnTo>
                  <a:pt x="531032" y="0"/>
                </a:lnTo>
                <a:lnTo>
                  <a:pt x="510979" y="4688"/>
                </a:lnTo>
                <a:lnTo>
                  <a:pt x="493488" y="23929"/>
                </a:lnTo>
                <a:lnTo>
                  <a:pt x="457164" y="85012"/>
                </a:lnTo>
                <a:lnTo>
                  <a:pt x="439079" y="138294"/>
                </a:lnTo>
                <a:lnTo>
                  <a:pt x="429831" y="193879"/>
                </a:lnTo>
                <a:lnTo>
                  <a:pt x="428004" y="257155"/>
                </a:lnTo>
                <a:lnTo>
                  <a:pt x="427644" y="319047"/>
                </a:lnTo>
                <a:lnTo>
                  <a:pt x="433162" y="381662"/>
                </a:lnTo>
                <a:lnTo>
                  <a:pt x="445516" y="437921"/>
                </a:lnTo>
                <a:lnTo>
                  <a:pt x="462342" y="484042"/>
                </a:lnTo>
                <a:lnTo>
                  <a:pt x="496997" y="537541"/>
                </a:lnTo>
                <a:lnTo>
                  <a:pt x="519640" y="558670"/>
                </a:lnTo>
                <a:lnTo>
                  <a:pt x="545301" y="570400"/>
                </a:lnTo>
                <a:lnTo>
                  <a:pt x="571133" y="574444"/>
                </a:lnTo>
                <a:lnTo>
                  <a:pt x="594313" y="572342"/>
                </a:lnTo>
                <a:lnTo>
                  <a:pt x="656762" y="538424"/>
                </a:lnTo>
                <a:lnTo>
                  <a:pt x="686931" y="513717"/>
                </a:lnTo>
                <a:lnTo>
                  <a:pt x="732544" y="453188"/>
                </a:lnTo>
                <a:lnTo>
                  <a:pt x="755301" y="411279"/>
                </a:lnTo>
                <a:lnTo>
                  <a:pt x="777832" y="350346"/>
                </a:lnTo>
                <a:lnTo>
                  <a:pt x="793773" y="310982"/>
                </a:lnTo>
                <a:lnTo>
                  <a:pt x="810960" y="251929"/>
                </a:lnTo>
                <a:lnTo>
                  <a:pt x="809307" y="256256"/>
                </a:lnTo>
                <a:lnTo>
                  <a:pt x="808289" y="304441"/>
                </a:lnTo>
                <a:lnTo>
                  <a:pt x="818140" y="367165"/>
                </a:lnTo>
                <a:lnTo>
                  <a:pt x="826926" y="394040"/>
                </a:lnTo>
                <a:lnTo>
                  <a:pt x="842529" y="413783"/>
                </a:lnTo>
                <a:lnTo>
                  <a:pt x="871045" y="432463"/>
                </a:lnTo>
                <a:lnTo>
                  <a:pt x="882312" y="433607"/>
                </a:lnTo>
                <a:lnTo>
                  <a:pt x="907310" y="428639"/>
                </a:lnTo>
                <a:lnTo>
                  <a:pt x="936513" y="412688"/>
                </a:lnTo>
                <a:lnTo>
                  <a:pt x="968510" y="382828"/>
                </a:lnTo>
                <a:lnTo>
                  <a:pt x="1001174" y="330483"/>
                </a:lnTo>
                <a:lnTo>
                  <a:pt x="1025173" y="274476"/>
                </a:lnTo>
                <a:lnTo>
                  <a:pt x="1044039" y="216663"/>
                </a:lnTo>
                <a:lnTo>
                  <a:pt x="1051718" y="192619"/>
                </a:lnTo>
                <a:lnTo>
                  <a:pt x="1054233" y="189484"/>
                </a:lnTo>
                <a:lnTo>
                  <a:pt x="1055911" y="192072"/>
                </a:lnTo>
                <a:lnTo>
                  <a:pt x="1058602" y="241027"/>
                </a:lnTo>
                <a:lnTo>
                  <a:pt x="1064658" y="303677"/>
                </a:lnTo>
                <a:lnTo>
                  <a:pt x="1070631" y="350225"/>
                </a:lnTo>
                <a:lnTo>
                  <a:pt x="1076015" y="395870"/>
                </a:lnTo>
                <a:lnTo>
                  <a:pt x="1079046" y="453282"/>
                </a:lnTo>
                <a:lnTo>
                  <a:pt x="1081114" y="501618"/>
                </a:lnTo>
                <a:lnTo>
                  <a:pt x="1087445" y="552465"/>
                </a:lnTo>
                <a:lnTo>
                  <a:pt x="1091011" y="604575"/>
                </a:lnTo>
                <a:lnTo>
                  <a:pt x="1097787" y="657060"/>
                </a:lnTo>
                <a:lnTo>
                  <a:pt x="1100314" y="709656"/>
                </a:lnTo>
                <a:lnTo>
                  <a:pt x="1101063" y="762285"/>
                </a:lnTo>
                <a:lnTo>
                  <a:pt x="1100115" y="813753"/>
                </a:lnTo>
                <a:lnTo>
                  <a:pt x="1093027" y="873658"/>
                </a:lnTo>
                <a:lnTo>
                  <a:pt x="1085691" y="930552"/>
                </a:lnTo>
                <a:lnTo>
                  <a:pt x="1071807" y="985681"/>
                </a:lnTo>
                <a:lnTo>
                  <a:pt x="1047748" y="1028459"/>
                </a:lnTo>
                <a:lnTo>
                  <a:pt x="1009286" y="1065375"/>
                </a:lnTo>
                <a:lnTo>
                  <a:pt x="975827" y="1084882"/>
                </a:lnTo>
                <a:lnTo>
                  <a:pt x="951212" y="1084642"/>
                </a:lnTo>
                <a:lnTo>
                  <a:pt x="938096" y="1081303"/>
                </a:lnTo>
                <a:lnTo>
                  <a:pt x="917285" y="1068234"/>
                </a:lnTo>
                <a:lnTo>
                  <a:pt x="901406" y="1050727"/>
                </a:lnTo>
                <a:lnTo>
                  <a:pt x="877704" y="1000550"/>
                </a:lnTo>
                <a:lnTo>
                  <a:pt x="872108" y="963639"/>
                </a:lnTo>
                <a:lnTo>
                  <a:pt x="876040" y="906299"/>
                </a:lnTo>
                <a:lnTo>
                  <a:pt x="887848" y="846012"/>
                </a:lnTo>
                <a:lnTo>
                  <a:pt x="904566" y="790257"/>
                </a:lnTo>
                <a:lnTo>
                  <a:pt x="924461" y="734183"/>
                </a:lnTo>
                <a:lnTo>
                  <a:pt x="954714" y="675463"/>
                </a:lnTo>
                <a:lnTo>
                  <a:pt x="989171" y="614784"/>
                </a:lnTo>
                <a:lnTo>
                  <a:pt x="1024182" y="553588"/>
                </a:lnTo>
                <a:lnTo>
                  <a:pt x="1052248" y="498744"/>
                </a:lnTo>
                <a:lnTo>
                  <a:pt x="1080322" y="442850"/>
                </a:lnTo>
                <a:lnTo>
                  <a:pt x="1102809" y="386749"/>
                </a:lnTo>
                <a:lnTo>
                  <a:pt x="1126921" y="329438"/>
                </a:lnTo>
                <a:lnTo>
                  <a:pt x="1151095" y="266124"/>
                </a:lnTo>
                <a:lnTo>
                  <a:pt x="1167481" y="208211"/>
                </a:lnTo>
                <a:lnTo>
                  <a:pt x="1185530" y="145978"/>
                </a:lnTo>
                <a:lnTo>
                  <a:pt x="1205219" y="85953"/>
                </a:lnTo>
                <a:lnTo>
                  <a:pt x="1219233" y="46249"/>
                </a:lnTo>
                <a:lnTo>
                  <a:pt x="1223232" y="42770"/>
                </a:lnTo>
                <a:lnTo>
                  <a:pt x="1227068" y="45130"/>
                </a:lnTo>
                <a:lnTo>
                  <a:pt x="1252249" y="106753"/>
                </a:lnTo>
                <a:lnTo>
                  <a:pt x="1266318" y="152944"/>
                </a:lnTo>
                <a:lnTo>
                  <a:pt x="1276852" y="208688"/>
                </a:lnTo>
                <a:lnTo>
                  <a:pt x="1286211" y="254191"/>
                </a:lnTo>
                <a:lnTo>
                  <a:pt x="1289505" y="315117"/>
                </a:lnTo>
                <a:lnTo>
                  <a:pt x="1289310" y="368913"/>
                </a:lnTo>
                <a:lnTo>
                  <a:pt x="1281195" y="408120"/>
                </a:lnTo>
                <a:lnTo>
                  <a:pt x="1270595" y="430960"/>
                </a:lnTo>
                <a:lnTo>
                  <a:pt x="1245883" y="457959"/>
                </a:lnTo>
                <a:lnTo>
                  <a:pt x="1216334" y="475188"/>
                </a:lnTo>
                <a:lnTo>
                  <a:pt x="1192635" y="477535"/>
                </a:lnTo>
                <a:lnTo>
                  <a:pt x="1179764" y="476523"/>
                </a:lnTo>
                <a:lnTo>
                  <a:pt x="1173522" y="472339"/>
                </a:lnTo>
                <a:lnTo>
                  <a:pt x="1171701" y="466040"/>
                </a:lnTo>
                <a:lnTo>
                  <a:pt x="1172827" y="458331"/>
                </a:lnTo>
                <a:lnTo>
                  <a:pt x="1178257" y="452023"/>
                </a:lnTo>
                <a:lnTo>
                  <a:pt x="1233498" y="424024"/>
                </a:lnTo>
                <a:lnTo>
                  <a:pt x="1295480" y="390095"/>
                </a:lnTo>
                <a:lnTo>
                  <a:pt x="1355795" y="341128"/>
                </a:lnTo>
                <a:lnTo>
                  <a:pt x="1380572" y="320078"/>
                </a:lnTo>
                <a:lnTo>
                  <a:pt x="1420458" y="260226"/>
                </a:lnTo>
                <a:lnTo>
                  <a:pt x="1444976" y="198094"/>
                </a:lnTo>
                <a:lnTo>
                  <a:pt x="1456162" y="138794"/>
                </a:lnTo>
                <a:lnTo>
                  <a:pt x="1458718" y="81674"/>
                </a:lnTo>
                <a:lnTo>
                  <a:pt x="1462437" y="74576"/>
                </a:lnTo>
                <a:lnTo>
                  <a:pt x="1468427" y="72183"/>
                </a:lnTo>
                <a:lnTo>
                  <a:pt x="1475929" y="72927"/>
                </a:lnTo>
                <a:lnTo>
                  <a:pt x="1483270" y="79273"/>
                </a:lnTo>
                <a:lnTo>
                  <a:pt x="1508743" y="125246"/>
                </a:lnTo>
                <a:lnTo>
                  <a:pt x="1525387" y="185583"/>
                </a:lnTo>
                <a:lnTo>
                  <a:pt x="1539939" y="239875"/>
                </a:lnTo>
                <a:lnTo>
                  <a:pt x="1550960" y="293753"/>
                </a:lnTo>
                <a:lnTo>
                  <a:pt x="1553173" y="347636"/>
                </a:lnTo>
                <a:lnTo>
                  <a:pt x="1551351" y="380681"/>
                </a:lnTo>
                <a:lnTo>
                  <a:pt x="1542742" y="407066"/>
                </a:lnTo>
                <a:lnTo>
                  <a:pt x="1527997" y="427372"/>
                </a:lnTo>
                <a:lnTo>
                  <a:pt x="1509746" y="443025"/>
                </a:lnTo>
                <a:lnTo>
                  <a:pt x="1489935" y="453882"/>
                </a:lnTo>
                <a:lnTo>
                  <a:pt x="1453463" y="460981"/>
                </a:lnTo>
                <a:lnTo>
                  <a:pt x="1418610" y="457496"/>
                </a:lnTo>
                <a:lnTo>
                  <a:pt x="1414642" y="454975"/>
                </a:lnTo>
                <a:lnTo>
                  <a:pt x="1415506" y="452125"/>
                </a:lnTo>
                <a:lnTo>
                  <a:pt x="1419591" y="449055"/>
                </a:lnTo>
                <a:lnTo>
                  <a:pt x="1468176" y="441788"/>
                </a:lnTo>
                <a:lnTo>
                  <a:pt x="1530979" y="420248"/>
                </a:lnTo>
                <a:lnTo>
                  <a:pt x="1583201" y="399053"/>
                </a:lnTo>
                <a:lnTo>
                  <a:pt x="1633378" y="366790"/>
                </a:lnTo>
                <a:lnTo>
                  <a:pt x="1684382" y="311897"/>
                </a:lnTo>
                <a:lnTo>
                  <a:pt x="1733607" y="248814"/>
                </a:lnTo>
                <a:lnTo>
                  <a:pt x="1777466" y="185799"/>
                </a:lnTo>
                <a:lnTo>
                  <a:pt x="1817764" y="152830"/>
                </a:lnTo>
                <a:lnTo>
                  <a:pt x="1838572" y="147482"/>
                </a:lnTo>
                <a:lnTo>
                  <a:pt x="1886116" y="153580"/>
                </a:lnTo>
                <a:lnTo>
                  <a:pt x="1943013" y="189217"/>
                </a:lnTo>
                <a:lnTo>
                  <a:pt x="1980056" y="218106"/>
                </a:lnTo>
                <a:lnTo>
                  <a:pt x="1984301" y="219343"/>
                </a:lnTo>
                <a:lnTo>
                  <a:pt x="1985962" y="216657"/>
                </a:lnTo>
                <a:lnTo>
                  <a:pt x="1985899" y="211358"/>
                </a:lnTo>
                <a:lnTo>
                  <a:pt x="1974631" y="187131"/>
                </a:lnTo>
                <a:lnTo>
                  <a:pt x="1956475" y="163316"/>
                </a:lnTo>
                <a:lnTo>
                  <a:pt x="1899535" y="127212"/>
                </a:lnTo>
                <a:lnTo>
                  <a:pt x="1871406" y="115429"/>
                </a:lnTo>
                <a:lnTo>
                  <a:pt x="1839406" y="110192"/>
                </a:lnTo>
                <a:lnTo>
                  <a:pt x="1815046" y="114103"/>
                </a:lnTo>
                <a:lnTo>
                  <a:pt x="1774754" y="135678"/>
                </a:lnTo>
                <a:lnTo>
                  <a:pt x="1760186" y="151947"/>
                </a:lnTo>
                <a:lnTo>
                  <a:pt x="1741301" y="196576"/>
                </a:lnTo>
                <a:lnTo>
                  <a:pt x="1735522" y="242283"/>
                </a:lnTo>
                <a:lnTo>
                  <a:pt x="1744988" y="287282"/>
                </a:lnTo>
                <a:lnTo>
                  <a:pt x="1768200" y="324661"/>
                </a:lnTo>
                <a:lnTo>
                  <a:pt x="1790417" y="340834"/>
                </a:lnTo>
                <a:lnTo>
                  <a:pt x="1815890" y="350752"/>
                </a:lnTo>
                <a:lnTo>
                  <a:pt x="1842808" y="355160"/>
                </a:lnTo>
                <a:lnTo>
                  <a:pt x="1870370" y="347760"/>
                </a:lnTo>
                <a:lnTo>
                  <a:pt x="1897049" y="331604"/>
                </a:lnTo>
                <a:lnTo>
                  <a:pt x="1930628" y="295029"/>
                </a:lnTo>
                <a:lnTo>
                  <a:pt x="1960409" y="233981"/>
                </a:lnTo>
                <a:lnTo>
                  <a:pt x="1965354" y="219398"/>
                </a:lnTo>
                <a:lnTo>
                  <a:pt x="1969820" y="214355"/>
                </a:lnTo>
                <a:lnTo>
                  <a:pt x="1973968" y="215672"/>
                </a:lnTo>
                <a:lnTo>
                  <a:pt x="2015975" y="273572"/>
                </a:lnTo>
                <a:lnTo>
                  <a:pt x="2053441" y="318578"/>
                </a:lnTo>
                <a:lnTo>
                  <a:pt x="2112509" y="369299"/>
                </a:lnTo>
                <a:lnTo>
                  <a:pt x="2164757" y="411329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 rot="270971">
            <a:off x="3958633" y="124433"/>
            <a:ext cx="1161307" cy="765450"/>
            <a:chOff x="3958633" y="124433"/>
            <a:chExt cx="1161307" cy="765450"/>
          </a:xfrm>
        </p:grpSpPr>
        <p:sp>
          <p:nvSpPr>
            <p:cNvPr id="2" name="Freeform 1"/>
            <p:cNvSpPr/>
            <p:nvPr/>
          </p:nvSpPr>
          <p:spPr>
            <a:xfrm>
              <a:off x="4062476" y="187604"/>
              <a:ext cx="15142" cy="200042"/>
            </a:xfrm>
            <a:custGeom>
              <a:avLst/>
              <a:gdLst/>
              <a:ahLst/>
              <a:cxnLst/>
              <a:rect l="0" t="0" r="0" b="0"/>
              <a:pathLst>
                <a:path w="15142" h="200042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4"/>
                  </a:lnTo>
                  <a:lnTo>
                    <a:pt x="2142" y="58412"/>
                  </a:lnTo>
                  <a:lnTo>
                    <a:pt x="2826" y="72078"/>
                  </a:lnTo>
                  <a:lnTo>
                    <a:pt x="3352" y="86845"/>
                  </a:lnTo>
                  <a:lnTo>
                    <a:pt x="3743" y="102434"/>
                  </a:lnTo>
                  <a:lnTo>
                    <a:pt x="4190" y="118289"/>
                  </a:lnTo>
                  <a:lnTo>
                    <a:pt x="5030" y="133619"/>
                  </a:lnTo>
                  <a:lnTo>
                    <a:pt x="6411" y="148021"/>
                  </a:lnTo>
                  <a:lnTo>
                    <a:pt x="8163" y="161019"/>
                  </a:lnTo>
                  <a:lnTo>
                    <a:pt x="10060" y="173159"/>
                  </a:lnTo>
                  <a:lnTo>
                    <a:pt x="12273" y="185502"/>
                  </a:lnTo>
                  <a:lnTo>
                    <a:pt x="1514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72333" y="461345"/>
              <a:ext cx="200042" cy="73700"/>
            </a:xfrm>
            <a:custGeom>
              <a:avLst/>
              <a:gdLst/>
              <a:ahLst/>
              <a:cxnLst/>
              <a:rect l="0" t="0" r="0" b="0"/>
              <a:pathLst>
                <a:path w="200042" h="73700">
                  <a:moveTo>
                    <a:pt x="200041" y="0"/>
                  </a:moveTo>
                  <a:lnTo>
                    <a:pt x="191240" y="2933"/>
                  </a:lnTo>
                  <a:lnTo>
                    <a:pt x="182893" y="5716"/>
                  </a:lnTo>
                  <a:lnTo>
                    <a:pt x="174190" y="8615"/>
                  </a:lnTo>
                  <a:lnTo>
                    <a:pt x="164896" y="11656"/>
                  </a:lnTo>
                  <a:lnTo>
                    <a:pt x="154753" y="14821"/>
                  </a:lnTo>
                  <a:lnTo>
                    <a:pt x="143708" y="18089"/>
                  </a:lnTo>
                  <a:lnTo>
                    <a:pt x="131868" y="21600"/>
                  </a:lnTo>
                  <a:lnTo>
                    <a:pt x="119397" y="25640"/>
                  </a:lnTo>
                  <a:lnTo>
                    <a:pt x="106460" y="30317"/>
                  </a:lnTo>
                  <a:lnTo>
                    <a:pt x="93350" y="35425"/>
                  </a:lnTo>
                  <a:lnTo>
                    <a:pt x="80476" y="40545"/>
                  </a:lnTo>
                  <a:lnTo>
                    <a:pt x="68046" y="45433"/>
                  </a:lnTo>
                  <a:lnTo>
                    <a:pt x="56145" y="50062"/>
                  </a:lnTo>
                  <a:lnTo>
                    <a:pt x="43454" y="55103"/>
                  </a:lnTo>
                  <a:lnTo>
                    <a:pt x="26626" y="6211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98675" y="598215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2866" y="11802"/>
                  </a:lnTo>
                  <a:lnTo>
                    <a:pt x="5008" y="23571"/>
                  </a:lnTo>
                  <a:lnTo>
                    <a:pt x="6611" y="36461"/>
                  </a:lnTo>
                  <a:lnTo>
                    <a:pt x="7792" y="50310"/>
                  </a:lnTo>
                  <a:lnTo>
                    <a:pt x="8640" y="64638"/>
                  </a:lnTo>
                  <a:lnTo>
                    <a:pt x="9238" y="79112"/>
                  </a:lnTo>
                  <a:lnTo>
                    <a:pt x="9652" y="93735"/>
                  </a:lnTo>
                  <a:lnTo>
                    <a:pt x="9937" y="108759"/>
                  </a:lnTo>
                  <a:lnTo>
                    <a:pt x="10130" y="124302"/>
                  </a:lnTo>
                  <a:lnTo>
                    <a:pt x="10261" y="140179"/>
                  </a:lnTo>
                  <a:lnTo>
                    <a:pt x="10349" y="155997"/>
                  </a:lnTo>
                  <a:lnTo>
                    <a:pt x="10408" y="171521"/>
                  </a:lnTo>
                  <a:lnTo>
                    <a:pt x="10448" y="186478"/>
                  </a:lnTo>
                  <a:lnTo>
                    <a:pt x="10479" y="202159"/>
                  </a:lnTo>
                  <a:lnTo>
                    <a:pt x="10504" y="222173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58633" y="619272"/>
              <a:ext cx="108457" cy="125033"/>
            </a:xfrm>
            <a:custGeom>
              <a:avLst/>
              <a:gdLst/>
              <a:ahLst/>
              <a:cxnLst/>
              <a:rect l="0" t="0" r="0" b="0"/>
              <a:pathLst>
                <a:path w="108457" h="125033">
                  <a:moveTo>
                    <a:pt x="108456" y="73700"/>
                  </a:moveTo>
                  <a:lnTo>
                    <a:pt x="99722" y="79567"/>
                  </a:lnTo>
                  <a:lnTo>
                    <a:pt x="92015" y="85132"/>
                  </a:lnTo>
                  <a:lnTo>
                    <a:pt x="84608" y="90926"/>
                  </a:lnTo>
                  <a:lnTo>
                    <a:pt x="77174" y="96834"/>
                  </a:lnTo>
                  <a:lnTo>
                    <a:pt x="69348" y="102516"/>
                  </a:lnTo>
                  <a:lnTo>
                    <a:pt x="60969" y="107791"/>
                  </a:lnTo>
                  <a:lnTo>
                    <a:pt x="52053" y="112641"/>
                  </a:lnTo>
                  <a:lnTo>
                    <a:pt x="42690" y="117127"/>
                  </a:lnTo>
                  <a:lnTo>
                    <a:pt x="32996" y="121306"/>
                  </a:lnTo>
                  <a:lnTo>
                    <a:pt x="23556" y="124433"/>
                  </a:lnTo>
                  <a:lnTo>
                    <a:pt x="15363" y="125032"/>
                  </a:lnTo>
                  <a:lnTo>
                    <a:pt x="8865" y="122496"/>
                  </a:lnTo>
                  <a:lnTo>
                    <a:pt x="4166" y="116858"/>
                  </a:lnTo>
                  <a:lnTo>
                    <a:pt x="1296" y="108340"/>
                  </a:lnTo>
                  <a:lnTo>
                    <a:pt x="66" y="97390"/>
                  </a:lnTo>
                  <a:lnTo>
                    <a:pt x="0" y="84701"/>
                  </a:lnTo>
                  <a:lnTo>
                    <a:pt x="470" y="71072"/>
                  </a:lnTo>
                  <a:lnTo>
                    <a:pt x="1071" y="57047"/>
                  </a:lnTo>
                  <a:lnTo>
                    <a:pt x="1623" y="43503"/>
                  </a:lnTo>
                  <a:lnTo>
                    <a:pt x="2126" y="30416"/>
                  </a:lnTo>
                  <a:lnTo>
                    <a:pt x="2617" y="16645"/>
                  </a:lnTo>
                  <a:lnTo>
                    <a:pt x="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98757" y="471873"/>
              <a:ext cx="147401" cy="42115"/>
            </a:xfrm>
            <a:custGeom>
              <a:avLst/>
              <a:gdLst/>
              <a:ahLst/>
              <a:cxnLst/>
              <a:rect l="0" t="0" r="0" b="0"/>
              <a:pathLst>
                <a:path w="147401" h="42115">
                  <a:moveTo>
                    <a:pt x="147400" y="0"/>
                  </a:moveTo>
                  <a:lnTo>
                    <a:pt x="135664" y="2867"/>
                  </a:lnTo>
                  <a:lnTo>
                    <a:pt x="124535" y="5009"/>
                  </a:lnTo>
                  <a:lnTo>
                    <a:pt x="112942" y="6617"/>
                  </a:lnTo>
                  <a:lnTo>
                    <a:pt x="100953" y="7970"/>
                  </a:lnTo>
                  <a:lnTo>
                    <a:pt x="88942" y="9467"/>
                  </a:lnTo>
                  <a:lnTo>
                    <a:pt x="77139" y="11322"/>
                  </a:lnTo>
                  <a:lnTo>
                    <a:pt x="65613" y="13735"/>
                  </a:lnTo>
                  <a:lnTo>
                    <a:pt x="54344" y="16964"/>
                  </a:lnTo>
                  <a:lnTo>
                    <a:pt x="43299" y="21058"/>
                  </a:lnTo>
                  <a:lnTo>
                    <a:pt x="32879" y="25607"/>
                  </a:lnTo>
                  <a:lnTo>
                    <a:pt x="22906" y="30290"/>
                  </a:lnTo>
                  <a:lnTo>
                    <a:pt x="12503" y="35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09286" y="37711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61928" y="5666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86662" y="124433"/>
              <a:ext cx="159579" cy="336913"/>
            </a:xfrm>
            <a:custGeom>
              <a:avLst/>
              <a:gdLst/>
              <a:ahLst/>
              <a:cxnLst/>
              <a:rect l="0" t="0" r="0" b="0"/>
              <a:pathLst>
                <a:path w="159579" h="336913">
                  <a:moveTo>
                    <a:pt x="159578" y="0"/>
                  </a:moveTo>
                  <a:lnTo>
                    <a:pt x="150709" y="2867"/>
                  </a:lnTo>
                  <a:lnTo>
                    <a:pt x="141722" y="5009"/>
                  </a:lnTo>
                  <a:lnTo>
                    <a:pt x="131723" y="6612"/>
                  </a:lnTo>
                  <a:lnTo>
                    <a:pt x="120569" y="7792"/>
                  </a:lnTo>
                  <a:lnTo>
                    <a:pt x="108109" y="8641"/>
                  </a:lnTo>
                  <a:lnTo>
                    <a:pt x="94402" y="9238"/>
                  </a:lnTo>
                  <a:lnTo>
                    <a:pt x="79812" y="9653"/>
                  </a:lnTo>
                  <a:lnTo>
                    <a:pt x="64883" y="9937"/>
                  </a:lnTo>
                  <a:lnTo>
                    <a:pt x="49976" y="10153"/>
                  </a:lnTo>
                  <a:lnTo>
                    <a:pt x="35887" y="11148"/>
                  </a:lnTo>
                  <a:lnTo>
                    <a:pt x="23870" y="14478"/>
                  </a:lnTo>
                  <a:lnTo>
                    <a:pt x="14430" y="20794"/>
                  </a:lnTo>
                  <a:lnTo>
                    <a:pt x="7569" y="29616"/>
                  </a:lnTo>
                  <a:lnTo>
                    <a:pt x="3157" y="39828"/>
                  </a:lnTo>
                  <a:lnTo>
                    <a:pt x="848" y="50624"/>
                  </a:lnTo>
                  <a:lnTo>
                    <a:pt x="38" y="61750"/>
                  </a:lnTo>
                  <a:lnTo>
                    <a:pt x="0" y="73335"/>
                  </a:lnTo>
                  <a:lnTo>
                    <a:pt x="261" y="85452"/>
                  </a:lnTo>
                  <a:lnTo>
                    <a:pt x="752" y="98061"/>
                  </a:lnTo>
                  <a:lnTo>
                    <a:pt x="1686" y="111071"/>
                  </a:lnTo>
                  <a:lnTo>
                    <a:pt x="3166" y="124382"/>
                  </a:lnTo>
                  <a:lnTo>
                    <a:pt x="5162" y="137747"/>
                  </a:lnTo>
                  <a:lnTo>
                    <a:pt x="7581" y="150794"/>
                  </a:lnTo>
                  <a:lnTo>
                    <a:pt x="10335" y="163316"/>
                  </a:lnTo>
                  <a:lnTo>
                    <a:pt x="13814" y="174197"/>
                  </a:lnTo>
                  <a:lnTo>
                    <a:pt x="18850" y="180537"/>
                  </a:lnTo>
                  <a:lnTo>
                    <a:pt x="25335" y="181340"/>
                  </a:lnTo>
                  <a:lnTo>
                    <a:pt x="32556" y="178822"/>
                  </a:lnTo>
                  <a:lnTo>
                    <a:pt x="40564" y="174994"/>
                  </a:lnTo>
                  <a:lnTo>
                    <a:pt x="49661" y="171557"/>
                  </a:lnTo>
                  <a:lnTo>
                    <a:pt x="59900" y="169323"/>
                  </a:lnTo>
                  <a:lnTo>
                    <a:pt x="70979" y="168431"/>
                  </a:lnTo>
                  <a:lnTo>
                    <a:pt x="82383" y="168720"/>
                  </a:lnTo>
                  <a:lnTo>
                    <a:pt x="93771" y="169949"/>
                  </a:lnTo>
                  <a:lnTo>
                    <a:pt x="104681" y="172208"/>
                  </a:lnTo>
                  <a:lnTo>
                    <a:pt x="114473" y="175915"/>
                  </a:lnTo>
                  <a:lnTo>
                    <a:pt x="122900" y="181191"/>
                  </a:lnTo>
                  <a:lnTo>
                    <a:pt x="129896" y="188189"/>
                  </a:lnTo>
                  <a:lnTo>
                    <a:pt x="135388" y="197245"/>
                  </a:lnTo>
                  <a:lnTo>
                    <a:pt x="139482" y="208333"/>
                  </a:lnTo>
                  <a:lnTo>
                    <a:pt x="142098" y="220830"/>
                  </a:lnTo>
                  <a:lnTo>
                    <a:pt x="142889" y="233741"/>
                  </a:lnTo>
                  <a:lnTo>
                    <a:pt x="141831" y="246450"/>
                  </a:lnTo>
                  <a:lnTo>
                    <a:pt x="139173" y="258573"/>
                  </a:lnTo>
                  <a:lnTo>
                    <a:pt x="135256" y="269787"/>
                  </a:lnTo>
                  <a:lnTo>
                    <a:pt x="130396" y="280025"/>
                  </a:lnTo>
                  <a:lnTo>
                    <a:pt x="124695" y="289238"/>
                  </a:lnTo>
                  <a:lnTo>
                    <a:pt x="118045" y="297296"/>
                  </a:lnTo>
                  <a:lnTo>
                    <a:pt x="110453" y="304236"/>
                  </a:lnTo>
                  <a:lnTo>
                    <a:pt x="101728" y="310070"/>
                  </a:lnTo>
                  <a:lnTo>
                    <a:pt x="91429" y="314699"/>
                  </a:lnTo>
                  <a:lnTo>
                    <a:pt x="79476" y="318190"/>
                  </a:lnTo>
                  <a:lnTo>
                    <a:pt x="66638" y="320926"/>
                  </a:lnTo>
                  <a:lnTo>
                    <a:pt x="52989" y="323895"/>
                  </a:lnTo>
                  <a:lnTo>
                    <a:pt x="36209" y="328477"/>
                  </a:lnTo>
                  <a:lnTo>
                    <a:pt x="1217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14613" y="492930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99324" y="5733"/>
                  </a:lnTo>
                  <a:lnTo>
                    <a:pt x="292479" y="10018"/>
                  </a:lnTo>
                  <a:lnTo>
                    <a:pt x="284092" y="13228"/>
                  </a:lnTo>
                  <a:lnTo>
                    <a:pt x="274464" y="15762"/>
                  </a:lnTo>
                  <a:lnTo>
                    <a:pt x="264150" y="18107"/>
                  </a:lnTo>
                  <a:lnTo>
                    <a:pt x="253538" y="20556"/>
                  </a:lnTo>
                  <a:lnTo>
                    <a:pt x="242667" y="23210"/>
                  </a:lnTo>
                  <a:lnTo>
                    <a:pt x="231318" y="26075"/>
                  </a:lnTo>
                  <a:lnTo>
                    <a:pt x="219393" y="29113"/>
                  </a:lnTo>
                  <a:lnTo>
                    <a:pt x="206928" y="32120"/>
                  </a:lnTo>
                  <a:lnTo>
                    <a:pt x="194023" y="34753"/>
                  </a:lnTo>
                  <a:lnTo>
                    <a:pt x="180781" y="36857"/>
                  </a:lnTo>
                  <a:lnTo>
                    <a:pt x="167294" y="38607"/>
                  </a:lnTo>
                  <a:lnTo>
                    <a:pt x="153634" y="40396"/>
                  </a:lnTo>
                  <a:lnTo>
                    <a:pt x="139852" y="42458"/>
                  </a:lnTo>
                  <a:lnTo>
                    <a:pt x="125987" y="45015"/>
                  </a:lnTo>
                  <a:lnTo>
                    <a:pt x="112066" y="48343"/>
                  </a:lnTo>
                  <a:lnTo>
                    <a:pt x="98111" y="52509"/>
                  </a:lnTo>
                  <a:lnTo>
                    <a:pt x="84299" y="57256"/>
                  </a:lnTo>
                  <a:lnTo>
                    <a:pt x="70944" y="62128"/>
                  </a:lnTo>
                  <a:lnTo>
                    <a:pt x="58192" y="66840"/>
                  </a:lnTo>
                  <a:lnTo>
                    <a:pt x="46272" y="71151"/>
                  </a:lnTo>
                  <a:lnTo>
                    <a:pt x="34310" y="75200"/>
                  </a:lnTo>
                  <a:lnTo>
                    <a:pt x="20139" y="793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25378" y="533251"/>
              <a:ext cx="205653" cy="356632"/>
            </a:xfrm>
            <a:custGeom>
              <a:avLst/>
              <a:gdLst/>
              <a:ahLst/>
              <a:cxnLst/>
              <a:rect l="0" t="0" r="0" b="0"/>
              <a:pathLst>
                <a:path w="205653" h="356632">
                  <a:moveTo>
                    <a:pt x="199804" y="117606"/>
                  </a:moveTo>
                  <a:lnTo>
                    <a:pt x="193936" y="123541"/>
                  </a:lnTo>
                  <a:lnTo>
                    <a:pt x="188372" y="129745"/>
                  </a:lnTo>
                  <a:lnTo>
                    <a:pt x="182573" y="136841"/>
                  </a:lnTo>
                  <a:lnTo>
                    <a:pt x="176492" y="144781"/>
                  </a:lnTo>
                  <a:lnTo>
                    <a:pt x="170162" y="153428"/>
                  </a:lnTo>
                  <a:lnTo>
                    <a:pt x="163639" y="162623"/>
                  </a:lnTo>
                  <a:lnTo>
                    <a:pt x="157136" y="172222"/>
                  </a:lnTo>
                  <a:lnTo>
                    <a:pt x="151001" y="182112"/>
                  </a:lnTo>
                  <a:lnTo>
                    <a:pt x="145397" y="192210"/>
                  </a:lnTo>
                  <a:lnTo>
                    <a:pt x="140313" y="202616"/>
                  </a:lnTo>
                  <a:lnTo>
                    <a:pt x="135664" y="213594"/>
                  </a:lnTo>
                  <a:lnTo>
                    <a:pt x="131351" y="225241"/>
                  </a:lnTo>
                  <a:lnTo>
                    <a:pt x="127284" y="237506"/>
                  </a:lnTo>
                  <a:lnTo>
                    <a:pt x="123392" y="250271"/>
                  </a:lnTo>
                  <a:lnTo>
                    <a:pt x="119631" y="263410"/>
                  </a:lnTo>
                  <a:lnTo>
                    <a:pt x="116290" y="276657"/>
                  </a:lnTo>
                  <a:lnTo>
                    <a:pt x="113959" y="289624"/>
                  </a:lnTo>
                  <a:lnTo>
                    <a:pt x="112881" y="302117"/>
                  </a:lnTo>
                  <a:lnTo>
                    <a:pt x="113142" y="313962"/>
                  </a:lnTo>
                  <a:lnTo>
                    <a:pt x="114838" y="324925"/>
                  </a:lnTo>
                  <a:lnTo>
                    <a:pt x="117879" y="334952"/>
                  </a:lnTo>
                  <a:lnTo>
                    <a:pt x="122361" y="343669"/>
                  </a:lnTo>
                  <a:lnTo>
                    <a:pt x="128643" y="350321"/>
                  </a:lnTo>
                  <a:lnTo>
                    <a:pt x="136748" y="354674"/>
                  </a:lnTo>
                  <a:lnTo>
                    <a:pt x="146104" y="356631"/>
                  </a:lnTo>
                  <a:lnTo>
                    <a:pt x="155760" y="355982"/>
                  </a:lnTo>
                  <a:lnTo>
                    <a:pt x="165134" y="352878"/>
                  </a:lnTo>
                  <a:lnTo>
                    <a:pt x="173865" y="347729"/>
                  </a:lnTo>
                  <a:lnTo>
                    <a:pt x="181650" y="341001"/>
                  </a:lnTo>
                  <a:lnTo>
                    <a:pt x="188432" y="333104"/>
                  </a:lnTo>
                  <a:lnTo>
                    <a:pt x="194171" y="324043"/>
                  </a:lnTo>
                  <a:lnTo>
                    <a:pt x="198744" y="313452"/>
                  </a:lnTo>
                  <a:lnTo>
                    <a:pt x="202191" y="301262"/>
                  </a:lnTo>
                  <a:lnTo>
                    <a:pt x="204525" y="287991"/>
                  </a:lnTo>
                  <a:lnTo>
                    <a:pt x="205652" y="274545"/>
                  </a:lnTo>
                  <a:lnTo>
                    <a:pt x="205629" y="261470"/>
                  </a:lnTo>
                  <a:lnTo>
                    <a:pt x="204480" y="249099"/>
                  </a:lnTo>
                  <a:lnTo>
                    <a:pt x="202113" y="237716"/>
                  </a:lnTo>
                  <a:lnTo>
                    <a:pt x="198591" y="227361"/>
                  </a:lnTo>
                  <a:lnTo>
                    <a:pt x="193938" y="217899"/>
                  </a:lnTo>
                  <a:lnTo>
                    <a:pt x="188067" y="209142"/>
                  </a:lnTo>
                  <a:lnTo>
                    <a:pt x="181038" y="200914"/>
                  </a:lnTo>
                  <a:lnTo>
                    <a:pt x="172878" y="193232"/>
                  </a:lnTo>
                  <a:lnTo>
                    <a:pt x="163498" y="186291"/>
                  </a:lnTo>
                  <a:lnTo>
                    <a:pt x="152969" y="180139"/>
                  </a:lnTo>
                  <a:lnTo>
                    <a:pt x="141645" y="174685"/>
                  </a:lnTo>
                  <a:lnTo>
                    <a:pt x="130053" y="169787"/>
                  </a:lnTo>
                  <a:lnTo>
                    <a:pt x="118513" y="165301"/>
                  </a:lnTo>
                  <a:lnTo>
                    <a:pt x="106986" y="160949"/>
                  </a:lnTo>
                  <a:lnTo>
                    <a:pt x="95180" y="156333"/>
                  </a:lnTo>
                  <a:lnTo>
                    <a:pt x="82945" y="151260"/>
                  </a:lnTo>
                  <a:lnTo>
                    <a:pt x="70439" y="145715"/>
                  </a:lnTo>
                  <a:lnTo>
                    <a:pt x="58037" y="139768"/>
                  </a:lnTo>
                  <a:lnTo>
                    <a:pt x="45960" y="133503"/>
                  </a:lnTo>
                  <a:lnTo>
                    <a:pt x="34578" y="126839"/>
                  </a:lnTo>
                  <a:lnTo>
                    <a:pt x="24467" y="119534"/>
                  </a:lnTo>
                  <a:lnTo>
                    <a:pt x="15828" y="111509"/>
                  </a:lnTo>
                  <a:lnTo>
                    <a:pt x="8859" y="102831"/>
                  </a:lnTo>
                  <a:lnTo>
                    <a:pt x="3919" y="93629"/>
                  </a:lnTo>
                  <a:lnTo>
                    <a:pt x="1008" y="84029"/>
                  </a:lnTo>
                  <a:lnTo>
                    <a:pt x="0" y="74143"/>
                  </a:lnTo>
                  <a:lnTo>
                    <a:pt x="828" y="64053"/>
                  </a:lnTo>
                  <a:lnTo>
                    <a:pt x="3273" y="53832"/>
                  </a:lnTo>
                  <a:lnTo>
                    <a:pt x="7184" y="43851"/>
                  </a:lnTo>
                  <a:lnTo>
                    <a:pt x="12549" y="34755"/>
                  </a:lnTo>
                  <a:lnTo>
                    <a:pt x="19229" y="26824"/>
                  </a:lnTo>
                  <a:lnTo>
                    <a:pt x="26984" y="20007"/>
                  </a:lnTo>
                  <a:lnTo>
                    <a:pt x="35560" y="14113"/>
                  </a:lnTo>
                  <a:lnTo>
                    <a:pt x="44735" y="8933"/>
                  </a:lnTo>
                  <a:lnTo>
                    <a:pt x="54335" y="4605"/>
                  </a:lnTo>
                  <a:lnTo>
                    <a:pt x="64232" y="1594"/>
                  </a:lnTo>
                  <a:lnTo>
                    <a:pt x="74329" y="53"/>
                  </a:lnTo>
                  <a:lnTo>
                    <a:pt x="84397" y="0"/>
                  </a:lnTo>
                  <a:lnTo>
                    <a:pt x="94084" y="1485"/>
                  </a:lnTo>
                  <a:lnTo>
                    <a:pt x="103230" y="4375"/>
                  </a:lnTo>
                  <a:lnTo>
                    <a:pt x="111846" y="8416"/>
                  </a:lnTo>
                  <a:lnTo>
                    <a:pt x="120020" y="13337"/>
                  </a:lnTo>
                  <a:lnTo>
                    <a:pt x="127845" y="18911"/>
                  </a:lnTo>
                  <a:lnTo>
                    <a:pt x="135083" y="25279"/>
                  </a:lnTo>
                  <a:lnTo>
                    <a:pt x="141193" y="32916"/>
                  </a:lnTo>
                  <a:lnTo>
                    <a:pt x="145970" y="41969"/>
                  </a:lnTo>
                  <a:lnTo>
                    <a:pt x="149524" y="51881"/>
                  </a:lnTo>
                  <a:lnTo>
                    <a:pt x="152460" y="62645"/>
                  </a:lnTo>
                  <a:lnTo>
                    <a:pt x="155035" y="76323"/>
                  </a:lnTo>
                  <a:lnTo>
                    <a:pt x="157690" y="96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684974" y="1168663"/>
            <a:ext cx="515897" cy="1189721"/>
            <a:chOff x="3684974" y="1168663"/>
            <a:chExt cx="515897" cy="1189721"/>
          </a:xfrm>
        </p:grpSpPr>
        <p:sp>
          <p:nvSpPr>
            <p:cNvPr id="13" name="Freeform 12"/>
            <p:cNvSpPr/>
            <p:nvPr/>
          </p:nvSpPr>
          <p:spPr>
            <a:xfrm>
              <a:off x="3969368" y="1168663"/>
              <a:ext cx="10405" cy="463255"/>
            </a:xfrm>
            <a:custGeom>
              <a:avLst/>
              <a:gdLst/>
              <a:ahLst/>
              <a:cxnLst/>
              <a:rect l="0" t="0" r="0" b="0"/>
              <a:pathLst>
                <a:path w="10405" h="463255">
                  <a:moveTo>
                    <a:pt x="10404" y="0"/>
                  </a:moveTo>
                  <a:lnTo>
                    <a:pt x="7537" y="11802"/>
                  </a:lnTo>
                  <a:lnTo>
                    <a:pt x="5395" y="23571"/>
                  </a:lnTo>
                  <a:lnTo>
                    <a:pt x="3792" y="36466"/>
                  </a:lnTo>
                  <a:lnTo>
                    <a:pt x="2612" y="50487"/>
                  </a:lnTo>
                  <a:lnTo>
                    <a:pt x="1763" y="65463"/>
                  </a:lnTo>
                  <a:lnTo>
                    <a:pt x="1165" y="81195"/>
                  </a:lnTo>
                  <a:lnTo>
                    <a:pt x="751" y="97816"/>
                  </a:lnTo>
                  <a:lnTo>
                    <a:pt x="467" y="115785"/>
                  </a:lnTo>
                  <a:lnTo>
                    <a:pt x="273" y="135242"/>
                  </a:lnTo>
                  <a:lnTo>
                    <a:pt x="143" y="156036"/>
                  </a:lnTo>
                  <a:lnTo>
                    <a:pt x="54" y="177904"/>
                  </a:lnTo>
                  <a:lnTo>
                    <a:pt x="0" y="200561"/>
                  </a:lnTo>
                  <a:lnTo>
                    <a:pt x="133" y="223131"/>
                  </a:lnTo>
                  <a:lnTo>
                    <a:pt x="754" y="244212"/>
                  </a:lnTo>
                  <a:lnTo>
                    <a:pt x="1985" y="263173"/>
                  </a:lnTo>
                  <a:lnTo>
                    <a:pt x="3626" y="280546"/>
                  </a:lnTo>
                  <a:lnTo>
                    <a:pt x="5266" y="297596"/>
                  </a:lnTo>
                  <a:lnTo>
                    <a:pt x="6663" y="315104"/>
                  </a:lnTo>
                  <a:lnTo>
                    <a:pt x="7753" y="333004"/>
                  </a:lnTo>
                  <a:lnTo>
                    <a:pt x="8559" y="350663"/>
                  </a:lnTo>
                  <a:lnTo>
                    <a:pt x="9135" y="367694"/>
                  </a:lnTo>
                  <a:lnTo>
                    <a:pt x="9540" y="384003"/>
                  </a:lnTo>
                  <a:lnTo>
                    <a:pt x="9863" y="401548"/>
                  </a:lnTo>
                  <a:lnTo>
                    <a:pt x="10135" y="425220"/>
                  </a:lnTo>
                  <a:lnTo>
                    <a:pt x="1040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4974" y="1737202"/>
              <a:ext cx="515897" cy="28873"/>
            </a:xfrm>
            <a:custGeom>
              <a:avLst/>
              <a:gdLst/>
              <a:ahLst/>
              <a:cxnLst/>
              <a:rect l="0" t="0" r="0" b="0"/>
              <a:pathLst>
                <a:path w="515897" h="28873">
                  <a:moveTo>
                    <a:pt x="0" y="21057"/>
                  </a:moveTo>
                  <a:lnTo>
                    <a:pt x="11735" y="23923"/>
                  </a:lnTo>
                  <a:lnTo>
                    <a:pt x="22864" y="26065"/>
                  </a:lnTo>
                  <a:lnTo>
                    <a:pt x="34467" y="27664"/>
                  </a:lnTo>
                  <a:lnTo>
                    <a:pt x="46800" y="28672"/>
                  </a:lnTo>
                  <a:lnTo>
                    <a:pt x="60109" y="28872"/>
                  </a:lnTo>
                  <a:lnTo>
                    <a:pt x="74423" y="28221"/>
                  </a:lnTo>
                  <a:lnTo>
                    <a:pt x="89773" y="26982"/>
                  </a:lnTo>
                  <a:lnTo>
                    <a:pt x="106283" y="25618"/>
                  </a:lnTo>
                  <a:lnTo>
                    <a:pt x="123898" y="24409"/>
                  </a:lnTo>
                  <a:lnTo>
                    <a:pt x="142115" y="23447"/>
                  </a:lnTo>
                  <a:lnTo>
                    <a:pt x="160110" y="22727"/>
                  </a:lnTo>
                  <a:lnTo>
                    <a:pt x="177427" y="22204"/>
                  </a:lnTo>
                  <a:lnTo>
                    <a:pt x="193816" y="21666"/>
                  </a:lnTo>
                  <a:lnTo>
                    <a:pt x="209057" y="20765"/>
                  </a:lnTo>
                  <a:lnTo>
                    <a:pt x="223164" y="19342"/>
                  </a:lnTo>
                  <a:lnTo>
                    <a:pt x="236469" y="17572"/>
                  </a:lnTo>
                  <a:lnTo>
                    <a:pt x="249492" y="15844"/>
                  </a:lnTo>
                  <a:lnTo>
                    <a:pt x="262559" y="14388"/>
                  </a:lnTo>
                  <a:lnTo>
                    <a:pt x="275798" y="13259"/>
                  </a:lnTo>
                  <a:lnTo>
                    <a:pt x="289226" y="12427"/>
                  </a:lnTo>
                  <a:lnTo>
                    <a:pt x="302814" y="11828"/>
                  </a:lnTo>
                  <a:lnTo>
                    <a:pt x="316363" y="11239"/>
                  </a:lnTo>
                  <a:lnTo>
                    <a:pt x="329534" y="10304"/>
                  </a:lnTo>
                  <a:lnTo>
                    <a:pt x="342177" y="8860"/>
                  </a:lnTo>
                  <a:lnTo>
                    <a:pt x="354632" y="7074"/>
                  </a:lnTo>
                  <a:lnTo>
                    <a:pt x="367600" y="5336"/>
                  </a:lnTo>
                  <a:lnTo>
                    <a:pt x="381437" y="3873"/>
                  </a:lnTo>
                  <a:lnTo>
                    <a:pt x="396004" y="2739"/>
                  </a:lnTo>
                  <a:lnTo>
                    <a:pt x="410860" y="1904"/>
                  </a:lnTo>
                  <a:lnTo>
                    <a:pt x="425704" y="1308"/>
                  </a:lnTo>
                  <a:lnTo>
                    <a:pt x="440385" y="890"/>
                  </a:lnTo>
                  <a:lnTo>
                    <a:pt x="456586" y="557"/>
                  </a:lnTo>
                  <a:lnTo>
                    <a:pt x="479078" y="276"/>
                  </a:lnTo>
                  <a:lnTo>
                    <a:pt x="515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42433" y="1853015"/>
              <a:ext cx="189982" cy="206756"/>
            </a:xfrm>
            <a:custGeom>
              <a:avLst/>
              <a:gdLst/>
              <a:ahLst/>
              <a:cxnLst/>
              <a:rect l="0" t="0" r="0" b="0"/>
              <a:pathLst>
                <a:path w="189982" h="206756">
                  <a:moveTo>
                    <a:pt x="53111" y="0"/>
                  </a:moveTo>
                  <a:lnTo>
                    <a:pt x="50177" y="11735"/>
                  </a:lnTo>
                  <a:lnTo>
                    <a:pt x="47395" y="22864"/>
                  </a:lnTo>
                  <a:lnTo>
                    <a:pt x="44490" y="34462"/>
                  </a:lnTo>
                  <a:lnTo>
                    <a:pt x="41278" y="46624"/>
                  </a:lnTo>
                  <a:lnTo>
                    <a:pt x="37464" y="59283"/>
                  </a:lnTo>
                  <a:lnTo>
                    <a:pt x="32951" y="72335"/>
                  </a:lnTo>
                  <a:lnTo>
                    <a:pt x="27961" y="85514"/>
                  </a:lnTo>
                  <a:lnTo>
                    <a:pt x="22922" y="98431"/>
                  </a:lnTo>
                  <a:lnTo>
                    <a:pt x="18090" y="110893"/>
                  </a:lnTo>
                  <a:lnTo>
                    <a:pt x="13542" y="122886"/>
                  </a:lnTo>
                  <a:lnTo>
                    <a:pt x="9262" y="134480"/>
                  </a:lnTo>
                  <a:lnTo>
                    <a:pt x="5213" y="145763"/>
                  </a:lnTo>
                  <a:lnTo>
                    <a:pt x="1834" y="156816"/>
                  </a:lnTo>
                  <a:lnTo>
                    <a:pt x="0" y="167704"/>
                  </a:lnTo>
                  <a:lnTo>
                    <a:pt x="76" y="178460"/>
                  </a:lnTo>
                  <a:lnTo>
                    <a:pt x="2264" y="188464"/>
                  </a:lnTo>
                  <a:lnTo>
                    <a:pt x="6857" y="196511"/>
                  </a:lnTo>
                  <a:lnTo>
                    <a:pt x="13765" y="202102"/>
                  </a:lnTo>
                  <a:lnTo>
                    <a:pt x="22623" y="205379"/>
                  </a:lnTo>
                  <a:lnTo>
                    <a:pt x="32995" y="206755"/>
                  </a:lnTo>
                  <a:lnTo>
                    <a:pt x="44482" y="206682"/>
                  </a:lnTo>
                  <a:lnTo>
                    <a:pt x="56768" y="205552"/>
                  </a:lnTo>
                  <a:lnTo>
                    <a:pt x="69612" y="203673"/>
                  </a:lnTo>
                  <a:lnTo>
                    <a:pt x="82841" y="201277"/>
                  </a:lnTo>
                  <a:lnTo>
                    <a:pt x="96333" y="198689"/>
                  </a:lnTo>
                  <a:lnTo>
                    <a:pt x="110005" y="196333"/>
                  </a:lnTo>
                  <a:lnTo>
                    <a:pt x="123784" y="194416"/>
                  </a:lnTo>
                  <a:lnTo>
                    <a:pt x="137216" y="192956"/>
                  </a:lnTo>
                  <a:lnTo>
                    <a:pt x="150889" y="191735"/>
                  </a:lnTo>
                  <a:lnTo>
                    <a:pt x="167120" y="190649"/>
                  </a:lnTo>
                  <a:lnTo>
                    <a:pt x="18998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32414" y="1863544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8191" y="8935"/>
                  </a:lnTo>
                  <a:lnTo>
                    <a:pt x="16049" y="18562"/>
                  </a:lnTo>
                  <a:lnTo>
                    <a:pt x="14445" y="29849"/>
                  </a:lnTo>
                  <a:lnTo>
                    <a:pt x="13265" y="42517"/>
                  </a:lnTo>
                  <a:lnTo>
                    <a:pt x="12416" y="55996"/>
                  </a:lnTo>
                  <a:lnTo>
                    <a:pt x="11819" y="69877"/>
                  </a:lnTo>
                  <a:lnTo>
                    <a:pt x="11405" y="84259"/>
                  </a:lnTo>
                  <a:lnTo>
                    <a:pt x="11120" y="99647"/>
                  </a:lnTo>
                  <a:lnTo>
                    <a:pt x="10927" y="116255"/>
                  </a:lnTo>
                  <a:lnTo>
                    <a:pt x="10796" y="133999"/>
                  </a:lnTo>
                  <a:lnTo>
                    <a:pt x="10708" y="152674"/>
                  </a:lnTo>
                  <a:lnTo>
                    <a:pt x="10649" y="172061"/>
                  </a:lnTo>
                  <a:lnTo>
                    <a:pt x="10609" y="192133"/>
                  </a:lnTo>
                  <a:lnTo>
                    <a:pt x="10582" y="213044"/>
                  </a:lnTo>
                  <a:lnTo>
                    <a:pt x="10565" y="234810"/>
                  </a:lnTo>
                  <a:lnTo>
                    <a:pt x="10553" y="257155"/>
                  </a:lnTo>
                  <a:lnTo>
                    <a:pt x="10545" y="279614"/>
                  </a:lnTo>
                  <a:lnTo>
                    <a:pt x="10535" y="301895"/>
                  </a:lnTo>
                  <a:lnTo>
                    <a:pt x="10359" y="323416"/>
                  </a:lnTo>
                  <a:lnTo>
                    <a:pt x="9708" y="343262"/>
                  </a:lnTo>
                  <a:lnTo>
                    <a:pt x="8457" y="361093"/>
                  </a:lnTo>
                  <a:lnTo>
                    <a:pt x="6804" y="377218"/>
                  </a:lnTo>
                  <a:lnTo>
                    <a:pt x="5155" y="392291"/>
                  </a:lnTo>
                  <a:lnTo>
                    <a:pt x="3752" y="406805"/>
                  </a:lnTo>
                  <a:lnTo>
                    <a:pt x="2656" y="421015"/>
                  </a:lnTo>
                  <a:lnTo>
                    <a:pt x="1728" y="436726"/>
                  </a:lnTo>
                  <a:lnTo>
                    <a:pt x="889" y="45868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96546" y="1063378"/>
            <a:ext cx="1504532" cy="1695089"/>
            <a:chOff x="3696546" y="1063378"/>
            <a:chExt cx="1504532" cy="1695089"/>
          </a:xfrm>
        </p:grpSpPr>
        <p:sp>
          <p:nvSpPr>
            <p:cNvPr id="18" name="Freeform 17"/>
            <p:cNvSpPr/>
            <p:nvPr/>
          </p:nvSpPr>
          <p:spPr>
            <a:xfrm>
              <a:off x="4348269" y="1558217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31" y="19240"/>
                  </a:lnTo>
                  <a:lnTo>
                    <a:pt x="23312" y="27353"/>
                  </a:lnTo>
                  <a:lnTo>
                    <a:pt x="29642" y="36648"/>
                  </a:lnTo>
                  <a:lnTo>
                    <a:pt x="36165" y="47091"/>
                  </a:lnTo>
                  <a:lnTo>
                    <a:pt x="42668" y="58343"/>
                  </a:lnTo>
                  <a:lnTo>
                    <a:pt x="48802" y="69881"/>
                  </a:lnTo>
                  <a:lnTo>
                    <a:pt x="54411" y="81386"/>
                  </a:lnTo>
                  <a:lnTo>
                    <a:pt x="59668" y="93058"/>
                  </a:lnTo>
                  <a:lnTo>
                    <a:pt x="64965" y="105492"/>
                  </a:lnTo>
                  <a:lnTo>
                    <a:pt x="70532" y="118971"/>
                  </a:lnTo>
                  <a:lnTo>
                    <a:pt x="76425" y="133466"/>
                  </a:lnTo>
                  <a:lnTo>
                    <a:pt x="82614" y="148807"/>
                  </a:lnTo>
                  <a:lnTo>
                    <a:pt x="89039" y="164794"/>
                  </a:lnTo>
                  <a:lnTo>
                    <a:pt x="95643" y="181089"/>
                  </a:lnTo>
                  <a:lnTo>
                    <a:pt x="102376" y="197247"/>
                  </a:lnTo>
                  <a:lnTo>
                    <a:pt x="109200" y="213029"/>
                  </a:lnTo>
                  <a:lnTo>
                    <a:pt x="116086" y="228064"/>
                  </a:lnTo>
                  <a:lnTo>
                    <a:pt x="123015" y="241789"/>
                  </a:lnTo>
                  <a:lnTo>
                    <a:pt x="129973" y="254019"/>
                  </a:lnTo>
                  <a:lnTo>
                    <a:pt x="136952" y="264894"/>
                  </a:lnTo>
                  <a:lnTo>
                    <a:pt x="143944" y="274675"/>
                  </a:lnTo>
                  <a:lnTo>
                    <a:pt x="150936" y="283621"/>
                  </a:lnTo>
                  <a:lnTo>
                    <a:pt x="157621" y="291659"/>
                  </a:lnTo>
                  <a:lnTo>
                    <a:pt x="164062" y="299170"/>
                  </a:lnTo>
                  <a:lnTo>
                    <a:pt x="170822" y="306822"/>
                  </a:lnTo>
                  <a:lnTo>
                    <a:pt x="17898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58798" y="1505575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147399" y="0"/>
                  </a:moveTo>
                  <a:lnTo>
                    <a:pt x="144465" y="8801"/>
                  </a:lnTo>
                  <a:lnTo>
                    <a:pt x="141683" y="17148"/>
                  </a:lnTo>
                  <a:lnTo>
                    <a:pt x="138783" y="25847"/>
                  </a:lnTo>
                  <a:lnTo>
                    <a:pt x="135743" y="34967"/>
                  </a:lnTo>
                  <a:lnTo>
                    <a:pt x="132578" y="44462"/>
                  </a:lnTo>
                  <a:lnTo>
                    <a:pt x="129314" y="54254"/>
                  </a:lnTo>
                  <a:lnTo>
                    <a:pt x="125976" y="64268"/>
                  </a:lnTo>
                  <a:lnTo>
                    <a:pt x="122585" y="74442"/>
                  </a:lnTo>
                  <a:lnTo>
                    <a:pt x="119155" y="84733"/>
                  </a:lnTo>
                  <a:lnTo>
                    <a:pt x="115700" y="95270"/>
                  </a:lnTo>
                  <a:lnTo>
                    <a:pt x="112228" y="106336"/>
                  </a:lnTo>
                  <a:lnTo>
                    <a:pt x="108744" y="118039"/>
                  </a:lnTo>
                  <a:lnTo>
                    <a:pt x="105251" y="130170"/>
                  </a:lnTo>
                  <a:lnTo>
                    <a:pt x="101752" y="142313"/>
                  </a:lnTo>
                  <a:lnTo>
                    <a:pt x="98250" y="154226"/>
                  </a:lnTo>
                  <a:lnTo>
                    <a:pt x="94746" y="166006"/>
                  </a:lnTo>
                  <a:lnTo>
                    <a:pt x="91240" y="177980"/>
                  </a:lnTo>
                  <a:lnTo>
                    <a:pt x="87732" y="190333"/>
                  </a:lnTo>
                  <a:lnTo>
                    <a:pt x="84224" y="203088"/>
                  </a:lnTo>
                  <a:lnTo>
                    <a:pt x="80717" y="216190"/>
                  </a:lnTo>
                  <a:lnTo>
                    <a:pt x="77198" y="229568"/>
                  </a:lnTo>
                  <a:lnTo>
                    <a:pt x="73343" y="243316"/>
                  </a:lnTo>
                  <a:lnTo>
                    <a:pt x="68538" y="257684"/>
                  </a:lnTo>
                  <a:lnTo>
                    <a:pt x="62530" y="272749"/>
                  </a:lnTo>
                  <a:lnTo>
                    <a:pt x="55716" y="288120"/>
                  </a:lnTo>
                  <a:lnTo>
                    <a:pt x="48910" y="303058"/>
                  </a:lnTo>
                  <a:lnTo>
                    <a:pt x="42595" y="317179"/>
                  </a:lnTo>
                  <a:lnTo>
                    <a:pt x="36901" y="330440"/>
                  </a:lnTo>
                  <a:lnTo>
                    <a:pt x="31775" y="342959"/>
                  </a:lnTo>
                  <a:lnTo>
                    <a:pt x="27110" y="354890"/>
                  </a:lnTo>
                  <a:lnTo>
                    <a:pt x="22748" y="366123"/>
                  </a:lnTo>
                  <a:lnTo>
                    <a:pt x="17973" y="377483"/>
                  </a:lnTo>
                  <a:lnTo>
                    <a:pt x="11246" y="39109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7751" y="1063378"/>
              <a:ext cx="194990" cy="527313"/>
            </a:xfrm>
            <a:custGeom>
              <a:avLst/>
              <a:gdLst/>
              <a:ahLst/>
              <a:cxnLst/>
              <a:rect l="0" t="0" r="0" b="0"/>
              <a:pathLst>
                <a:path w="194990" h="527313">
                  <a:moveTo>
                    <a:pt x="140114" y="0"/>
                  </a:moveTo>
                  <a:lnTo>
                    <a:pt x="128446" y="2934"/>
                  </a:lnTo>
                  <a:lnTo>
                    <a:pt x="117957" y="5716"/>
                  </a:lnTo>
                  <a:lnTo>
                    <a:pt x="107656" y="8624"/>
                  </a:lnTo>
                  <a:lnTo>
                    <a:pt x="97354" y="12010"/>
                  </a:lnTo>
                  <a:lnTo>
                    <a:pt x="87010" y="16472"/>
                  </a:lnTo>
                  <a:lnTo>
                    <a:pt x="76625" y="22243"/>
                  </a:lnTo>
                  <a:lnTo>
                    <a:pt x="66370" y="29232"/>
                  </a:lnTo>
                  <a:lnTo>
                    <a:pt x="56560" y="37216"/>
                  </a:lnTo>
                  <a:lnTo>
                    <a:pt x="47334" y="45961"/>
                  </a:lnTo>
                  <a:lnTo>
                    <a:pt x="38664" y="55426"/>
                  </a:lnTo>
                  <a:lnTo>
                    <a:pt x="30455" y="65755"/>
                  </a:lnTo>
                  <a:lnTo>
                    <a:pt x="22607" y="76961"/>
                  </a:lnTo>
                  <a:lnTo>
                    <a:pt x="15353" y="88926"/>
                  </a:lnTo>
                  <a:lnTo>
                    <a:pt x="9233" y="101489"/>
                  </a:lnTo>
                  <a:lnTo>
                    <a:pt x="4458" y="114493"/>
                  </a:lnTo>
                  <a:lnTo>
                    <a:pt x="1252" y="127649"/>
                  </a:lnTo>
                  <a:lnTo>
                    <a:pt x="0" y="140555"/>
                  </a:lnTo>
                  <a:lnTo>
                    <a:pt x="721" y="153011"/>
                  </a:lnTo>
                  <a:lnTo>
                    <a:pt x="3307" y="165002"/>
                  </a:lnTo>
                  <a:lnTo>
                    <a:pt x="7701" y="176595"/>
                  </a:lnTo>
                  <a:lnTo>
                    <a:pt x="13686" y="187872"/>
                  </a:lnTo>
                  <a:lnTo>
                    <a:pt x="20786" y="198752"/>
                  </a:lnTo>
                  <a:lnTo>
                    <a:pt x="28381" y="208992"/>
                  </a:lnTo>
                  <a:lnTo>
                    <a:pt x="36086" y="218518"/>
                  </a:lnTo>
                  <a:lnTo>
                    <a:pt x="44053" y="227560"/>
                  </a:lnTo>
                  <a:lnTo>
                    <a:pt x="52846" y="236552"/>
                  </a:lnTo>
                  <a:lnTo>
                    <a:pt x="62724" y="245753"/>
                  </a:lnTo>
                  <a:lnTo>
                    <a:pt x="73478" y="255239"/>
                  </a:lnTo>
                  <a:lnTo>
                    <a:pt x="84622" y="264994"/>
                  </a:lnTo>
                  <a:lnTo>
                    <a:pt x="95820" y="274962"/>
                  </a:lnTo>
                  <a:lnTo>
                    <a:pt x="106763" y="284928"/>
                  </a:lnTo>
                  <a:lnTo>
                    <a:pt x="117104" y="294539"/>
                  </a:lnTo>
                  <a:lnTo>
                    <a:pt x="126721" y="303630"/>
                  </a:lnTo>
                  <a:lnTo>
                    <a:pt x="135669" y="312207"/>
                  </a:lnTo>
                  <a:lnTo>
                    <a:pt x="144073" y="320355"/>
                  </a:lnTo>
                  <a:lnTo>
                    <a:pt x="152060" y="328179"/>
                  </a:lnTo>
                  <a:lnTo>
                    <a:pt x="159578" y="336097"/>
                  </a:lnTo>
                  <a:lnTo>
                    <a:pt x="166409" y="344792"/>
                  </a:lnTo>
                  <a:lnTo>
                    <a:pt x="172487" y="354576"/>
                  </a:lnTo>
                  <a:lnTo>
                    <a:pt x="177892" y="365421"/>
                  </a:lnTo>
                  <a:lnTo>
                    <a:pt x="182757" y="377150"/>
                  </a:lnTo>
                  <a:lnTo>
                    <a:pt x="187207" y="389556"/>
                  </a:lnTo>
                  <a:lnTo>
                    <a:pt x="191025" y="402292"/>
                  </a:lnTo>
                  <a:lnTo>
                    <a:pt x="193686" y="414907"/>
                  </a:lnTo>
                  <a:lnTo>
                    <a:pt x="194989" y="427165"/>
                  </a:lnTo>
                  <a:lnTo>
                    <a:pt x="194880" y="439021"/>
                  </a:lnTo>
                  <a:lnTo>
                    <a:pt x="193286" y="450522"/>
                  </a:lnTo>
                  <a:lnTo>
                    <a:pt x="190319" y="461738"/>
                  </a:lnTo>
                  <a:lnTo>
                    <a:pt x="186056" y="472576"/>
                  </a:lnTo>
                  <a:lnTo>
                    <a:pt x="180453" y="482789"/>
                  </a:lnTo>
                  <a:lnTo>
                    <a:pt x="173608" y="492287"/>
                  </a:lnTo>
                  <a:lnTo>
                    <a:pt x="165573" y="500971"/>
                  </a:lnTo>
                  <a:lnTo>
                    <a:pt x="156278" y="508658"/>
                  </a:lnTo>
                  <a:lnTo>
                    <a:pt x="145802" y="515338"/>
                  </a:lnTo>
                  <a:lnTo>
                    <a:pt x="134344" y="520824"/>
                  </a:lnTo>
                  <a:lnTo>
                    <a:pt x="122129" y="524686"/>
                  </a:lnTo>
                  <a:lnTo>
                    <a:pt x="109366" y="526835"/>
                  </a:lnTo>
                  <a:lnTo>
                    <a:pt x="96542" y="527312"/>
                  </a:lnTo>
                  <a:lnTo>
                    <a:pt x="84394" y="526120"/>
                  </a:lnTo>
                  <a:lnTo>
                    <a:pt x="73272" y="523412"/>
                  </a:lnTo>
                  <a:lnTo>
                    <a:pt x="63501" y="518814"/>
                  </a:lnTo>
                  <a:lnTo>
                    <a:pt x="55534" y="511391"/>
                  </a:lnTo>
                  <a:lnTo>
                    <a:pt x="49441" y="500880"/>
                  </a:lnTo>
                  <a:lnTo>
                    <a:pt x="45145" y="487770"/>
                  </a:lnTo>
                  <a:lnTo>
                    <a:pt x="42612" y="472919"/>
                  </a:lnTo>
                  <a:lnTo>
                    <a:pt x="41643" y="457002"/>
                  </a:lnTo>
                  <a:lnTo>
                    <a:pt x="41939" y="440284"/>
                  </a:lnTo>
                  <a:lnTo>
                    <a:pt x="43191" y="422711"/>
                  </a:lnTo>
                  <a:lnTo>
                    <a:pt x="45143" y="404308"/>
                  </a:lnTo>
                  <a:lnTo>
                    <a:pt x="47756" y="385358"/>
                  </a:lnTo>
                  <a:lnTo>
                    <a:pt x="51186" y="366324"/>
                  </a:lnTo>
                  <a:lnTo>
                    <a:pt x="55458" y="347479"/>
                  </a:lnTo>
                  <a:lnTo>
                    <a:pt x="60462" y="328907"/>
                  </a:lnTo>
                  <a:lnTo>
                    <a:pt x="66046" y="310597"/>
                  </a:lnTo>
                  <a:lnTo>
                    <a:pt x="72057" y="292506"/>
                  </a:lnTo>
                  <a:lnTo>
                    <a:pt x="78213" y="274746"/>
                  </a:lnTo>
                  <a:lnTo>
                    <a:pt x="84112" y="257580"/>
                  </a:lnTo>
                  <a:lnTo>
                    <a:pt x="89553" y="241103"/>
                  </a:lnTo>
                  <a:lnTo>
                    <a:pt x="94358" y="225257"/>
                  </a:lnTo>
                  <a:lnTo>
                    <a:pt x="98287" y="209923"/>
                  </a:lnTo>
                  <a:lnTo>
                    <a:pt x="101299" y="194979"/>
                  </a:lnTo>
                  <a:lnTo>
                    <a:pt x="103513" y="180348"/>
                  </a:lnTo>
                  <a:lnTo>
                    <a:pt x="105331" y="164245"/>
                  </a:lnTo>
                  <a:lnTo>
                    <a:pt x="106911" y="141896"/>
                  </a:lnTo>
                  <a:lnTo>
                    <a:pt x="108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95709" y="1684559"/>
              <a:ext cx="421142" cy="21058"/>
            </a:xfrm>
            <a:custGeom>
              <a:avLst/>
              <a:gdLst/>
              <a:ahLst/>
              <a:cxnLst/>
              <a:rect l="0" t="0" r="0" b="0"/>
              <a:pathLst>
                <a:path w="421142" h="21058">
                  <a:moveTo>
                    <a:pt x="0" y="21057"/>
                  </a:moveTo>
                  <a:lnTo>
                    <a:pt x="8936" y="18190"/>
                  </a:lnTo>
                  <a:lnTo>
                    <a:pt x="18563" y="16048"/>
                  </a:lnTo>
                  <a:lnTo>
                    <a:pt x="29850" y="14445"/>
                  </a:lnTo>
                  <a:lnTo>
                    <a:pt x="42518" y="13265"/>
                  </a:lnTo>
                  <a:lnTo>
                    <a:pt x="55997" y="12416"/>
                  </a:lnTo>
                  <a:lnTo>
                    <a:pt x="69870" y="11819"/>
                  </a:lnTo>
                  <a:lnTo>
                    <a:pt x="83906" y="11405"/>
                  </a:lnTo>
                  <a:lnTo>
                    <a:pt x="97997" y="11120"/>
                  </a:lnTo>
                  <a:lnTo>
                    <a:pt x="112094" y="10922"/>
                  </a:lnTo>
                  <a:lnTo>
                    <a:pt x="126014" y="10619"/>
                  </a:lnTo>
                  <a:lnTo>
                    <a:pt x="139448" y="9882"/>
                  </a:lnTo>
                  <a:lnTo>
                    <a:pt x="152270" y="8574"/>
                  </a:lnTo>
                  <a:lnTo>
                    <a:pt x="164678" y="6882"/>
                  </a:lnTo>
                  <a:lnTo>
                    <a:pt x="177084" y="5207"/>
                  </a:lnTo>
                  <a:lnTo>
                    <a:pt x="189740" y="3786"/>
                  </a:lnTo>
                  <a:lnTo>
                    <a:pt x="203038" y="2682"/>
                  </a:lnTo>
                  <a:lnTo>
                    <a:pt x="217570" y="1866"/>
                  </a:lnTo>
                  <a:lnTo>
                    <a:pt x="233536" y="1282"/>
                  </a:lnTo>
                  <a:lnTo>
                    <a:pt x="250649" y="874"/>
                  </a:lnTo>
                  <a:lnTo>
                    <a:pt x="268354" y="592"/>
                  </a:lnTo>
                  <a:lnTo>
                    <a:pt x="286261" y="399"/>
                  </a:lnTo>
                  <a:lnTo>
                    <a:pt x="304181" y="268"/>
                  </a:lnTo>
                  <a:lnTo>
                    <a:pt x="322044" y="180"/>
                  </a:lnTo>
                  <a:lnTo>
                    <a:pt x="339817" y="121"/>
                  </a:lnTo>
                  <a:lnTo>
                    <a:pt x="356943" y="81"/>
                  </a:lnTo>
                  <a:lnTo>
                    <a:pt x="374116" y="49"/>
                  </a:lnTo>
                  <a:lnTo>
                    <a:pt x="393965" y="24"/>
                  </a:lnTo>
                  <a:lnTo>
                    <a:pt x="4211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1779316"/>
              <a:ext cx="229787" cy="396746"/>
            </a:xfrm>
            <a:custGeom>
              <a:avLst/>
              <a:gdLst/>
              <a:ahLst/>
              <a:cxnLst/>
              <a:rect l="0" t="0" r="0" b="0"/>
              <a:pathLst>
                <a:path w="229787" h="396746">
                  <a:moveTo>
                    <a:pt x="105285" y="0"/>
                  </a:moveTo>
                  <a:lnTo>
                    <a:pt x="105219" y="11668"/>
                  </a:lnTo>
                  <a:lnTo>
                    <a:pt x="104579" y="22156"/>
                  </a:lnTo>
                  <a:lnTo>
                    <a:pt x="103282" y="32463"/>
                  </a:lnTo>
                  <a:lnTo>
                    <a:pt x="101423" y="42937"/>
                  </a:lnTo>
                  <a:lnTo>
                    <a:pt x="99106" y="53929"/>
                  </a:lnTo>
                  <a:lnTo>
                    <a:pt x="96439" y="65567"/>
                  </a:lnTo>
                  <a:lnTo>
                    <a:pt x="93515" y="77648"/>
                  </a:lnTo>
                  <a:lnTo>
                    <a:pt x="90408" y="89754"/>
                  </a:lnTo>
                  <a:lnTo>
                    <a:pt x="87191" y="101618"/>
                  </a:lnTo>
                  <a:lnTo>
                    <a:pt x="84584" y="112518"/>
                  </a:lnTo>
                  <a:lnTo>
                    <a:pt x="84705" y="121364"/>
                  </a:lnTo>
                  <a:lnTo>
                    <a:pt x="88651" y="127846"/>
                  </a:lnTo>
                  <a:lnTo>
                    <a:pt x="95282" y="132384"/>
                  </a:lnTo>
                  <a:lnTo>
                    <a:pt x="103882" y="135881"/>
                  </a:lnTo>
                  <a:lnTo>
                    <a:pt x="113837" y="139149"/>
                  </a:lnTo>
                  <a:lnTo>
                    <a:pt x="124469" y="142819"/>
                  </a:lnTo>
                  <a:lnTo>
                    <a:pt x="135334" y="147154"/>
                  </a:lnTo>
                  <a:lnTo>
                    <a:pt x="146059" y="152320"/>
                  </a:lnTo>
                  <a:lnTo>
                    <a:pt x="156257" y="158520"/>
                  </a:lnTo>
                  <a:lnTo>
                    <a:pt x="165779" y="165752"/>
                  </a:lnTo>
                  <a:lnTo>
                    <a:pt x="174665" y="173704"/>
                  </a:lnTo>
                  <a:lnTo>
                    <a:pt x="183027" y="181878"/>
                  </a:lnTo>
                  <a:lnTo>
                    <a:pt x="190986" y="189973"/>
                  </a:lnTo>
                  <a:lnTo>
                    <a:pt x="198486" y="198203"/>
                  </a:lnTo>
                  <a:lnTo>
                    <a:pt x="205305" y="207173"/>
                  </a:lnTo>
                  <a:lnTo>
                    <a:pt x="211370" y="217174"/>
                  </a:lnTo>
                  <a:lnTo>
                    <a:pt x="216597" y="228180"/>
                  </a:lnTo>
                  <a:lnTo>
                    <a:pt x="220810" y="240025"/>
                  </a:lnTo>
                  <a:lnTo>
                    <a:pt x="224013" y="252516"/>
                  </a:lnTo>
                  <a:lnTo>
                    <a:pt x="226351" y="265481"/>
                  </a:lnTo>
                  <a:lnTo>
                    <a:pt x="228010" y="278782"/>
                  </a:lnTo>
                  <a:lnTo>
                    <a:pt x="229162" y="292315"/>
                  </a:lnTo>
                  <a:lnTo>
                    <a:pt x="229786" y="305841"/>
                  </a:lnTo>
                  <a:lnTo>
                    <a:pt x="229680" y="319003"/>
                  </a:lnTo>
                  <a:lnTo>
                    <a:pt x="228786" y="331629"/>
                  </a:lnTo>
                  <a:lnTo>
                    <a:pt x="226863" y="343566"/>
                  </a:lnTo>
                  <a:lnTo>
                    <a:pt x="223437" y="354590"/>
                  </a:lnTo>
                  <a:lnTo>
                    <a:pt x="218382" y="364664"/>
                  </a:lnTo>
                  <a:lnTo>
                    <a:pt x="211715" y="373582"/>
                  </a:lnTo>
                  <a:lnTo>
                    <a:pt x="203419" y="380901"/>
                  </a:lnTo>
                  <a:lnTo>
                    <a:pt x="193653" y="386529"/>
                  </a:lnTo>
                  <a:lnTo>
                    <a:pt x="182690" y="390665"/>
                  </a:lnTo>
                  <a:lnTo>
                    <a:pt x="170816" y="393615"/>
                  </a:lnTo>
                  <a:lnTo>
                    <a:pt x="158276" y="395669"/>
                  </a:lnTo>
                  <a:lnTo>
                    <a:pt x="145265" y="396745"/>
                  </a:lnTo>
                  <a:lnTo>
                    <a:pt x="131925" y="396420"/>
                  </a:lnTo>
                  <a:lnTo>
                    <a:pt x="118359" y="394573"/>
                  </a:lnTo>
                  <a:lnTo>
                    <a:pt x="104639" y="391367"/>
                  </a:lnTo>
                  <a:lnTo>
                    <a:pt x="90815" y="387074"/>
                  </a:lnTo>
                  <a:lnTo>
                    <a:pt x="76930" y="381972"/>
                  </a:lnTo>
                  <a:lnTo>
                    <a:pt x="63227" y="376593"/>
                  </a:lnTo>
                  <a:lnTo>
                    <a:pt x="48599" y="371189"/>
                  </a:lnTo>
                  <a:lnTo>
                    <a:pt x="29525" y="36528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5751" y="1768787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0" y="0"/>
                  </a:moveTo>
                  <a:lnTo>
                    <a:pt x="11735" y="0"/>
                  </a:lnTo>
                  <a:lnTo>
                    <a:pt x="22865" y="0"/>
                  </a:lnTo>
                  <a:lnTo>
                    <a:pt x="34462" y="5"/>
                  </a:lnTo>
                  <a:lnTo>
                    <a:pt x="46624" y="178"/>
                  </a:lnTo>
                  <a:lnTo>
                    <a:pt x="59283" y="826"/>
                  </a:lnTo>
                  <a:lnTo>
                    <a:pt x="72339" y="2079"/>
                  </a:lnTo>
                  <a:lnTo>
                    <a:pt x="85692" y="3905"/>
                  </a:lnTo>
                  <a:lnTo>
                    <a:pt x="99257" y="6201"/>
                  </a:lnTo>
                  <a:lnTo>
                    <a:pt x="112972" y="8853"/>
                  </a:lnTo>
                  <a:lnTo>
                    <a:pt x="126791" y="11598"/>
                  </a:lnTo>
                  <a:lnTo>
                    <a:pt x="140681" y="14054"/>
                  </a:lnTo>
                  <a:lnTo>
                    <a:pt x="154615" y="16040"/>
                  </a:lnTo>
                  <a:lnTo>
                    <a:pt x="168413" y="17710"/>
                  </a:lnTo>
                  <a:lnTo>
                    <a:pt x="181759" y="19446"/>
                  </a:lnTo>
                  <a:lnTo>
                    <a:pt x="194514" y="21468"/>
                  </a:lnTo>
                  <a:lnTo>
                    <a:pt x="206705" y="23829"/>
                  </a:lnTo>
                  <a:lnTo>
                    <a:pt x="218434" y="26492"/>
                  </a:lnTo>
                  <a:lnTo>
                    <a:pt x="229807" y="29399"/>
                  </a:lnTo>
                  <a:lnTo>
                    <a:pt x="240921" y="32486"/>
                  </a:lnTo>
                  <a:lnTo>
                    <a:pt x="251850" y="35705"/>
                  </a:lnTo>
                  <a:lnTo>
                    <a:pt x="262638" y="39011"/>
                  </a:lnTo>
                  <a:lnTo>
                    <a:pt x="272869" y="42225"/>
                  </a:lnTo>
                  <a:lnTo>
                    <a:pt x="282688" y="45344"/>
                  </a:lnTo>
                  <a:lnTo>
                    <a:pt x="292959" y="48642"/>
                  </a:lnTo>
                  <a:lnTo>
                    <a:pt x="305326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21844" y="1821430"/>
              <a:ext cx="252685" cy="463254"/>
            </a:xfrm>
            <a:custGeom>
              <a:avLst/>
              <a:gdLst/>
              <a:ahLst/>
              <a:cxnLst/>
              <a:rect l="0" t="0" r="0" b="0"/>
              <a:pathLst>
                <a:path w="252685" h="463254">
                  <a:moveTo>
                    <a:pt x="252684" y="0"/>
                  </a:moveTo>
                  <a:lnTo>
                    <a:pt x="246884" y="8801"/>
                  </a:lnTo>
                  <a:lnTo>
                    <a:pt x="241959" y="17148"/>
                  </a:lnTo>
                  <a:lnTo>
                    <a:pt x="237457" y="25846"/>
                  </a:lnTo>
                  <a:lnTo>
                    <a:pt x="233236" y="34967"/>
                  </a:lnTo>
                  <a:lnTo>
                    <a:pt x="229222" y="44462"/>
                  </a:lnTo>
                  <a:lnTo>
                    <a:pt x="225356" y="54254"/>
                  </a:lnTo>
                  <a:lnTo>
                    <a:pt x="221431" y="64268"/>
                  </a:lnTo>
                  <a:lnTo>
                    <a:pt x="217108" y="74442"/>
                  </a:lnTo>
                  <a:lnTo>
                    <a:pt x="212236" y="84728"/>
                  </a:lnTo>
                  <a:lnTo>
                    <a:pt x="206998" y="95093"/>
                  </a:lnTo>
                  <a:lnTo>
                    <a:pt x="201790" y="105510"/>
                  </a:lnTo>
                  <a:lnTo>
                    <a:pt x="196838" y="115969"/>
                  </a:lnTo>
                  <a:lnTo>
                    <a:pt x="192040" y="126620"/>
                  </a:lnTo>
                  <a:lnTo>
                    <a:pt x="187059" y="137763"/>
                  </a:lnTo>
                  <a:lnTo>
                    <a:pt x="181708" y="149527"/>
                  </a:lnTo>
                  <a:lnTo>
                    <a:pt x="175961" y="162039"/>
                  </a:lnTo>
                  <a:lnTo>
                    <a:pt x="169870" y="175502"/>
                  </a:lnTo>
                  <a:lnTo>
                    <a:pt x="163506" y="189929"/>
                  </a:lnTo>
                  <a:lnTo>
                    <a:pt x="156774" y="205024"/>
                  </a:lnTo>
                  <a:lnTo>
                    <a:pt x="149422" y="220302"/>
                  </a:lnTo>
                  <a:lnTo>
                    <a:pt x="141370" y="235466"/>
                  </a:lnTo>
                  <a:lnTo>
                    <a:pt x="132845" y="250409"/>
                  </a:lnTo>
                  <a:lnTo>
                    <a:pt x="124276" y="265128"/>
                  </a:lnTo>
                  <a:lnTo>
                    <a:pt x="115921" y="279655"/>
                  </a:lnTo>
                  <a:lnTo>
                    <a:pt x="107854" y="293868"/>
                  </a:lnTo>
                  <a:lnTo>
                    <a:pt x="100056" y="307499"/>
                  </a:lnTo>
                  <a:lnTo>
                    <a:pt x="92479" y="320450"/>
                  </a:lnTo>
                  <a:lnTo>
                    <a:pt x="85069" y="332775"/>
                  </a:lnTo>
                  <a:lnTo>
                    <a:pt x="77779" y="344593"/>
                  </a:lnTo>
                  <a:lnTo>
                    <a:pt x="70575" y="356031"/>
                  </a:lnTo>
                  <a:lnTo>
                    <a:pt x="63430" y="367358"/>
                  </a:lnTo>
                  <a:lnTo>
                    <a:pt x="56325" y="378963"/>
                  </a:lnTo>
                  <a:lnTo>
                    <a:pt x="49250" y="391026"/>
                  </a:lnTo>
                  <a:lnTo>
                    <a:pt x="42192" y="403231"/>
                  </a:lnTo>
                  <a:lnTo>
                    <a:pt x="35147" y="414892"/>
                  </a:lnTo>
                  <a:lnTo>
                    <a:pt x="28121" y="425649"/>
                  </a:lnTo>
                  <a:lnTo>
                    <a:pt x="21410" y="435190"/>
                  </a:lnTo>
                  <a:lnTo>
                    <a:pt x="14952" y="444012"/>
                  </a:lnTo>
                  <a:lnTo>
                    <a:pt x="8176" y="452887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96546" y="2389969"/>
              <a:ext cx="9486" cy="368498"/>
            </a:xfrm>
            <a:custGeom>
              <a:avLst/>
              <a:gdLst/>
              <a:ahLst/>
              <a:cxnLst/>
              <a:rect l="0" t="0" r="0" b="0"/>
              <a:pathLst>
                <a:path w="9486" h="368498">
                  <a:moveTo>
                    <a:pt x="9485" y="0"/>
                  </a:moveTo>
                  <a:lnTo>
                    <a:pt x="9485" y="14601"/>
                  </a:lnTo>
                  <a:lnTo>
                    <a:pt x="9485" y="27872"/>
                  </a:lnTo>
                  <a:lnTo>
                    <a:pt x="9485" y="41074"/>
                  </a:lnTo>
                  <a:lnTo>
                    <a:pt x="9485" y="54416"/>
                  </a:lnTo>
                  <a:lnTo>
                    <a:pt x="9485" y="67924"/>
                  </a:lnTo>
                  <a:lnTo>
                    <a:pt x="9480" y="81573"/>
                  </a:lnTo>
                  <a:lnTo>
                    <a:pt x="9307" y="95166"/>
                  </a:lnTo>
                  <a:lnTo>
                    <a:pt x="8659" y="108368"/>
                  </a:lnTo>
                  <a:lnTo>
                    <a:pt x="7410" y="121037"/>
                  </a:lnTo>
                  <a:lnTo>
                    <a:pt x="5757" y="133680"/>
                  </a:lnTo>
                  <a:lnTo>
                    <a:pt x="4109" y="147306"/>
                  </a:lnTo>
                  <a:lnTo>
                    <a:pt x="2707" y="162403"/>
                  </a:lnTo>
                  <a:lnTo>
                    <a:pt x="1614" y="178799"/>
                  </a:lnTo>
                  <a:lnTo>
                    <a:pt x="806" y="195956"/>
                  </a:lnTo>
                  <a:lnTo>
                    <a:pt x="233" y="213463"/>
                  </a:lnTo>
                  <a:lnTo>
                    <a:pt x="0" y="231099"/>
                  </a:lnTo>
                  <a:lnTo>
                    <a:pt x="369" y="248764"/>
                  </a:lnTo>
                  <a:lnTo>
                    <a:pt x="1427" y="266415"/>
                  </a:lnTo>
                  <a:lnTo>
                    <a:pt x="2950" y="283876"/>
                  </a:lnTo>
                  <a:lnTo>
                    <a:pt x="4510" y="300840"/>
                  </a:lnTo>
                  <a:lnTo>
                    <a:pt x="5854" y="317158"/>
                  </a:lnTo>
                  <a:lnTo>
                    <a:pt x="6910" y="332073"/>
                  </a:lnTo>
                  <a:lnTo>
                    <a:pt x="7806" y="345495"/>
                  </a:lnTo>
                  <a:lnTo>
                    <a:pt x="8620" y="357486"/>
                  </a:lnTo>
                  <a:lnTo>
                    <a:pt x="948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22052" y="1084435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178984" y="0"/>
                  </a:moveTo>
                  <a:lnTo>
                    <a:pt x="176050" y="8868"/>
                  </a:lnTo>
                  <a:lnTo>
                    <a:pt x="173268" y="17855"/>
                  </a:lnTo>
                  <a:lnTo>
                    <a:pt x="170368" y="27846"/>
                  </a:lnTo>
                  <a:lnTo>
                    <a:pt x="167328" y="38654"/>
                  </a:lnTo>
                  <a:lnTo>
                    <a:pt x="164163" y="49817"/>
                  </a:lnTo>
                  <a:lnTo>
                    <a:pt x="160899" y="61022"/>
                  </a:lnTo>
                  <a:lnTo>
                    <a:pt x="157561" y="72134"/>
                  </a:lnTo>
                  <a:lnTo>
                    <a:pt x="154170" y="83118"/>
                  </a:lnTo>
                  <a:lnTo>
                    <a:pt x="150741" y="93989"/>
                  </a:lnTo>
                  <a:lnTo>
                    <a:pt x="147286" y="104932"/>
                  </a:lnTo>
                  <a:lnTo>
                    <a:pt x="143814" y="116277"/>
                  </a:lnTo>
                  <a:lnTo>
                    <a:pt x="140324" y="128171"/>
                  </a:lnTo>
                  <a:lnTo>
                    <a:pt x="136659" y="140432"/>
                  </a:lnTo>
                  <a:lnTo>
                    <a:pt x="132513" y="152663"/>
                  </a:lnTo>
                  <a:lnTo>
                    <a:pt x="127757" y="164635"/>
                  </a:lnTo>
                  <a:lnTo>
                    <a:pt x="122427" y="176454"/>
                  </a:lnTo>
                  <a:lnTo>
                    <a:pt x="116624" y="188455"/>
                  </a:lnTo>
                  <a:lnTo>
                    <a:pt x="110466" y="200826"/>
                  </a:lnTo>
                  <a:lnTo>
                    <a:pt x="104212" y="213593"/>
                  </a:lnTo>
                  <a:lnTo>
                    <a:pt x="98248" y="226702"/>
                  </a:lnTo>
                  <a:lnTo>
                    <a:pt x="92753" y="240077"/>
                  </a:lnTo>
                  <a:lnTo>
                    <a:pt x="87573" y="253483"/>
                  </a:lnTo>
                  <a:lnTo>
                    <a:pt x="82328" y="266556"/>
                  </a:lnTo>
                  <a:lnTo>
                    <a:pt x="76802" y="279126"/>
                  </a:lnTo>
                  <a:lnTo>
                    <a:pt x="71104" y="291192"/>
                  </a:lnTo>
                  <a:lnTo>
                    <a:pt x="65580" y="302835"/>
                  </a:lnTo>
                  <a:lnTo>
                    <a:pt x="60413" y="314151"/>
                  </a:lnTo>
                  <a:lnTo>
                    <a:pt x="55468" y="325226"/>
                  </a:lnTo>
                  <a:lnTo>
                    <a:pt x="50388" y="336130"/>
                  </a:lnTo>
                  <a:lnTo>
                    <a:pt x="44970" y="346914"/>
                  </a:lnTo>
                  <a:lnTo>
                    <a:pt x="39179" y="357615"/>
                  </a:lnTo>
                  <a:lnTo>
                    <a:pt x="33059" y="368260"/>
                  </a:lnTo>
                  <a:lnTo>
                    <a:pt x="26688" y="378853"/>
                  </a:lnTo>
                  <a:lnTo>
                    <a:pt x="20438" y="388953"/>
                  </a:lnTo>
                  <a:lnTo>
                    <a:pt x="14345" y="398668"/>
                  </a:lnTo>
                  <a:lnTo>
                    <a:pt x="7874" y="40885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748352" y="1495046"/>
            <a:ext cx="73701" cy="115815"/>
          </a:xfrm>
          <a:custGeom>
            <a:avLst/>
            <a:gdLst/>
            <a:ahLst/>
            <a:cxnLst/>
            <a:rect l="0" t="0" r="0" b="0"/>
            <a:pathLst>
              <a:path w="73701" h="115815">
                <a:moveTo>
                  <a:pt x="73700" y="0"/>
                </a:moveTo>
                <a:lnTo>
                  <a:pt x="67831" y="5935"/>
                </a:lnTo>
                <a:lnTo>
                  <a:pt x="62267" y="12139"/>
                </a:lnTo>
                <a:lnTo>
                  <a:pt x="56472" y="19235"/>
                </a:lnTo>
                <a:lnTo>
                  <a:pt x="50565" y="27175"/>
                </a:lnTo>
                <a:lnTo>
                  <a:pt x="44883" y="35822"/>
                </a:lnTo>
                <a:lnTo>
                  <a:pt x="39604" y="45016"/>
                </a:lnTo>
                <a:lnTo>
                  <a:pt x="34581" y="54616"/>
                </a:lnTo>
                <a:lnTo>
                  <a:pt x="29447" y="64506"/>
                </a:lnTo>
                <a:lnTo>
                  <a:pt x="24001" y="74585"/>
                </a:lnTo>
                <a:lnTo>
                  <a:pt x="18508" y="84336"/>
                </a:lnTo>
                <a:lnTo>
                  <a:pt x="13072" y="93779"/>
                </a:lnTo>
                <a:lnTo>
                  <a:pt x="7212" y="103742"/>
                </a:lnTo>
                <a:lnTo>
                  <a:pt x="0" y="1158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066663" y="968621"/>
            <a:ext cx="123887" cy="273742"/>
          </a:xfrm>
          <a:custGeom>
            <a:avLst/>
            <a:gdLst/>
            <a:ahLst/>
            <a:cxnLst/>
            <a:rect l="0" t="0" r="0" b="0"/>
            <a:pathLst>
              <a:path w="123887" h="273742">
                <a:moveTo>
                  <a:pt x="50187" y="0"/>
                </a:moveTo>
                <a:lnTo>
                  <a:pt x="55987" y="5935"/>
                </a:lnTo>
                <a:lnTo>
                  <a:pt x="60912" y="12140"/>
                </a:lnTo>
                <a:lnTo>
                  <a:pt x="65418" y="19235"/>
                </a:lnTo>
                <a:lnTo>
                  <a:pt x="69812" y="27176"/>
                </a:lnTo>
                <a:lnTo>
                  <a:pt x="74474" y="35822"/>
                </a:lnTo>
                <a:lnTo>
                  <a:pt x="79580" y="45021"/>
                </a:lnTo>
                <a:lnTo>
                  <a:pt x="84812" y="54794"/>
                </a:lnTo>
                <a:lnTo>
                  <a:pt x="89487" y="65332"/>
                </a:lnTo>
                <a:lnTo>
                  <a:pt x="93263" y="76673"/>
                </a:lnTo>
                <a:lnTo>
                  <a:pt x="96289" y="88559"/>
                </a:lnTo>
                <a:lnTo>
                  <a:pt x="99010" y="100537"/>
                </a:lnTo>
                <a:lnTo>
                  <a:pt x="101719" y="112334"/>
                </a:lnTo>
                <a:lnTo>
                  <a:pt x="104219" y="123866"/>
                </a:lnTo>
                <a:lnTo>
                  <a:pt x="105918" y="135142"/>
                </a:lnTo>
                <a:lnTo>
                  <a:pt x="106545" y="146209"/>
                </a:lnTo>
                <a:lnTo>
                  <a:pt x="106135" y="157115"/>
                </a:lnTo>
                <a:lnTo>
                  <a:pt x="104864" y="167905"/>
                </a:lnTo>
                <a:lnTo>
                  <a:pt x="102928" y="178608"/>
                </a:lnTo>
                <a:lnTo>
                  <a:pt x="100340" y="189086"/>
                </a:lnTo>
                <a:lnTo>
                  <a:pt x="96933" y="199048"/>
                </a:lnTo>
                <a:lnTo>
                  <a:pt x="92676" y="208374"/>
                </a:lnTo>
                <a:lnTo>
                  <a:pt x="87513" y="216942"/>
                </a:lnTo>
                <a:lnTo>
                  <a:pt x="81291" y="224550"/>
                </a:lnTo>
                <a:lnTo>
                  <a:pt x="74030" y="231172"/>
                </a:lnTo>
                <a:lnTo>
                  <a:pt x="65881" y="236450"/>
                </a:lnTo>
                <a:lnTo>
                  <a:pt x="57040" y="239640"/>
                </a:lnTo>
                <a:lnTo>
                  <a:pt x="47692" y="240524"/>
                </a:lnTo>
                <a:lnTo>
                  <a:pt x="38145" y="239337"/>
                </a:lnTo>
                <a:lnTo>
                  <a:pt x="28817" y="236490"/>
                </a:lnTo>
                <a:lnTo>
                  <a:pt x="19928" y="232388"/>
                </a:lnTo>
                <a:lnTo>
                  <a:pt x="11996" y="227213"/>
                </a:lnTo>
                <a:lnTo>
                  <a:pt x="5879" y="220925"/>
                </a:lnTo>
                <a:lnTo>
                  <a:pt x="1884" y="213589"/>
                </a:lnTo>
                <a:lnTo>
                  <a:pt x="0" y="205377"/>
                </a:lnTo>
                <a:lnTo>
                  <a:pt x="165" y="196487"/>
                </a:lnTo>
                <a:lnTo>
                  <a:pt x="2139" y="187111"/>
                </a:lnTo>
                <a:lnTo>
                  <a:pt x="6056" y="177884"/>
                </a:lnTo>
                <a:lnTo>
                  <a:pt x="12481" y="169834"/>
                </a:lnTo>
                <a:lnTo>
                  <a:pt x="21488" y="163440"/>
                </a:lnTo>
                <a:lnTo>
                  <a:pt x="32092" y="159150"/>
                </a:lnTo>
                <a:lnTo>
                  <a:pt x="42593" y="157620"/>
                </a:lnTo>
                <a:lnTo>
                  <a:pt x="52021" y="158924"/>
                </a:lnTo>
                <a:lnTo>
                  <a:pt x="60295" y="162528"/>
                </a:lnTo>
                <a:lnTo>
                  <a:pt x="67841" y="167603"/>
                </a:lnTo>
                <a:lnTo>
                  <a:pt x="75020" y="173529"/>
                </a:lnTo>
                <a:lnTo>
                  <a:pt x="81877" y="180095"/>
                </a:lnTo>
                <a:lnTo>
                  <a:pt x="88204" y="187398"/>
                </a:lnTo>
                <a:lnTo>
                  <a:pt x="93915" y="195455"/>
                </a:lnTo>
                <a:lnTo>
                  <a:pt x="99059" y="204169"/>
                </a:lnTo>
                <a:lnTo>
                  <a:pt x="103743" y="213404"/>
                </a:lnTo>
                <a:lnTo>
                  <a:pt x="108073" y="223019"/>
                </a:lnTo>
                <a:lnTo>
                  <a:pt x="111992" y="232643"/>
                </a:lnTo>
                <a:lnTo>
                  <a:pt x="115670" y="242725"/>
                </a:lnTo>
                <a:lnTo>
                  <a:pt x="119432" y="255266"/>
                </a:lnTo>
                <a:lnTo>
                  <a:pt x="123886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5411647" y="679859"/>
            <a:ext cx="1210639" cy="1579996"/>
            <a:chOff x="5411647" y="679859"/>
            <a:chExt cx="1210639" cy="1579996"/>
          </a:xfrm>
        </p:grpSpPr>
        <p:sp>
          <p:nvSpPr>
            <p:cNvPr id="30" name="Freeform 29"/>
            <p:cNvSpPr/>
            <p:nvPr/>
          </p:nvSpPr>
          <p:spPr>
            <a:xfrm>
              <a:off x="5411647" y="1505575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0" y="0"/>
                  </a:moveTo>
                  <a:lnTo>
                    <a:pt x="8936" y="2933"/>
                  </a:lnTo>
                  <a:lnTo>
                    <a:pt x="18563" y="5716"/>
                  </a:lnTo>
                  <a:lnTo>
                    <a:pt x="29854" y="8611"/>
                  </a:lnTo>
                  <a:lnTo>
                    <a:pt x="42695" y="11478"/>
                  </a:lnTo>
                  <a:lnTo>
                    <a:pt x="56823" y="13995"/>
                  </a:lnTo>
                  <a:lnTo>
                    <a:pt x="71948" y="16006"/>
                  </a:lnTo>
                  <a:lnTo>
                    <a:pt x="87809" y="17518"/>
                  </a:lnTo>
                  <a:lnTo>
                    <a:pt x="104197" y="18613"/>
                  </a:lnTo>
                  <a:lnTo>
                    <a:pt x="120950" y="19390"/>
                  </a:lnTo>
                  <a:lnTo>
                    <a:pt x="137790" y="20099"/>
                  </a:lnTo>
                  <a:lnTo>
                    <a:pt x="154327" y="21116"/>
                  </a:lnTo>
                  <a:lnTo>
                    <a:pt x="170379" y="22615"/>
                  </a:lnTo>
                  <a:lnTo>
                    <a:pt x="185937" y="24437"/>
                  </a:lnTo>
                  <a:lnTo>
                    <a:pt x="201080" y="26200"/>
                  </a:lnTo>
                  <a:lnTo>
                    <a:pt x="215893" y="27679"/>
                  </a:lnTo>
                  <a:lnTo>
                    <a:pt x="230437" y="28826"/>
                  </a:lnTo>
                  <a:lnTo>
                    <a:pt x="246474" y="29794"/>
                  </a:lnTo>
                  <a:lnTo>
                    <a:pt x="268767" y="30666"/>
                  </a:lnTo>
                  <a:lnTo>
                    <a:pt x="30532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22176" y="1747730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0" y="0"/>
                  </a:moveTo>
                  <a:lnTo>
                    <a:pt x="11802" y="0"/>
                  </a:lnTo>
                  <a:lnTo>
                    <a:pt x="23571" y="0"/>
                  </a:lnTo>
                  <a:lnTo>
                    <a:pt x="36457" y="5"/>
                  </a:lnTo>
                  <a:lnTo>
                    <a:pt x="50132" y="178"/>
                  </a:lnTo>
                  <a:lnTo>
                    <a:pt x="63811" y="826"/>
                  </a:lnTo>
                  <a:lnTo>
                    <a:pt x="77037" y="2075"/>
                  </a:lnTo>
                  <a:lnTo>
                    <a:pt x="90007" y="3727"/>
                  </a:lnTo>
                  <a:lnTo>
                    <a:pt x="103383" y="5376"/>
                  </a:lnTo>
                  <a:lnTo>
                    <a:pt x="117519" y="6783"/>
                  </a:lnTo>
                  <a:lnTo>
                    <a:pt x="132131" y="8049"/>
                  </a:lnTo>
                  <a:lnTo>
                    <a:pt x="146493" y="9505"/>
                  </a:lnTo>
                  <a:lnTo>
                    <a:pt x="160203" y="11336"/>
                  </a:lnTo>
                  <a:lnTo>
                    <a:pt x="173513" y="13566"/>
                  </a:lnTo>
                  <a:lnTo>
                    <a:pt x="187121" y="16143"/>
                  </a:lnTo>
                  <a:lnTo>
                    <a:pt x="201421" y="18990"/>
                  </a:lnTo>
                  <a:lnTo>
                    <a:pt x="216314" y="22038"/>
                  </a:lnTo>
                  <a:lnTo>
                    <a:pt x="231398" y="25230"/>
                  </a:lnTo>
                  <a:lnTo>
                    <a:pt x="246401" y="28518"/>
                  </a:lnTo>
                  <a:lnTo>
                    <a:pt x="261223" y="31708"/>
                  </a:lnTo>
                  <a:lnTo>
                    <a:pt x="275855" y="34471"/>
                  </a:lnTo>
                  <a:lnTo>
                    <a:pt x="290305" y="36660"/>
                  </a:lnTo>
                  <a:lnTo>
                    <a:pt x="304006" y="38303"/>
                  </a:lnTo>
                  <a:lnTo>
                    <a:pt x="317151" y="39667"/>
                  </a:lnTo>
                  <a:lnTo>
                    <a:pt x="330895" y="40868"/>
                  </a:lnTo>
                  <a:lnTo>
                    <a:pt x="34744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3886" y="946312"/>
              <a:ext cx="270165" cy="517150"/>
            </a:xfrm>
            <a:custGeom>
              <a:avLst/>
              <a:gdLst/>
              <a:ahLst/>
              <a:cxnLst/>
              <a:rect l="0" t="0" r="0" b="0"/>
              <a:pathLst>
                <a:path w="270165" h="517150">
                  <a:moveTo>
                    <a:pt x="0" y="53895"/>
                  </a:moveTo>
                  <a:lnTo>
                    <a:pt x="3000" y="45161"/>
                  </a:lnTo>
                  <a:lnTo>
                    <a:pt x="6423" y="37454"/>
                  </a:lnTo>
                  <a:lnTo>
                    <a:pt x="10624" y="30056"/>
                  </a:lnTo>
                  <a:lnTo>
                    <a:pt x="15697" y="22968"/>
                  </a:lnTo>
                  <a:lnTo>
                    <a:pt x="21826" y="16438"/>
                  </a:lnTo>
                  <a:lnTo>
                    <a:pt x="29010" y="10575"/>
                  </a:lnTo>
                  <a:lnTo>
                    <a:pt x="37097" y="5656"/>
                  </a:lnTo>
                  <a:lnTo>
                    <a:pt x="45892" y="2182"/>
                  </a:lnTo>
                  <a:lnTo>
                    <a:pt x="55207" y="298"/>
                  </a:lnTo>
                  <a:lnTo>
                    <a:pt x="64731" y="0"/>
                  </a:lnTo>
                  <a:lnTo>
                    <a:pt x="74045" y="1313"/>
                  </a:lnTo>
                  <a:lnTo>
                    <a:pt x="82940" y="4083"/>
                  </a:lnTo>
                  <a:lnTo>
                    <a:pt x="91557" y="8043"/>
                  </a:lnTo>
                  <a:lnTo>
                    <a:pt x="100263" y="12910"/>
                  </a:lnTo>
                  <a:lnTo>
                    <a:pt x="109267" y="18437"/>
                  </a:lnTo>
                  <a:lnTo>
                    <a:pt x="118451" y="24434"/>
                  </a:lnTo>
                  <a:lnTo>
                    <a:pt x="127471" y="30758"/>
                  </a:lnTo>
                  <a:lnTo>
                    <a:pt x="136133" y="37316"/>
                  </a:lnTo>
                  <a:lnTo>
                    <a:pt x="144408" y="44364"/>
                  </a:lnTo>
                  <a:lnTo>
                    <a:pt x="152344" y="52467"/>
                  </a:lnTo>
                  <a:lnTo>
                    <a:pt x="160016" y="61841"/>
                  </a:lnTo>
                  <a:lnTo>
                    <a:pt x="167489" y="72070"/>
                  </a:lnTo>
                  <a:lnTo>
                    <a:pt x="174821" y="82321"/>
                  </a:lnTo>
                  <a:lnTo>
                    <a:pt x="182048" y="92108"/>
                  </a:lnTo>
                  <a:lnTo>
                    <a:pt x="189039" y="101456"/>
                  </a:lnTo>
                  <a:lnTo>
                    <a:pt x="195508" y="110721"/>
                  </a:lnTo>
                  <a:lnTo>
                    <a:pt x="201344" y="120141"/>
                  </a:lnTo>
                  <a:lnTo>
                    <a:pt x="206754" y="129960"/>
                  </a:lnTo>
                  <a:lnTo>
                    <a:pt x="212155" y="140477"/>
                  </a:lnTo>
                  <a:lnTo>
                    <a:pt x="217786" y="151779"/>
                  </a:lnTo>
                  <a:lnTo>
                    <a:pt x="223552" y="163626"/>
                  </a:lnTo>
                  <a:lnTo>
                    <a:pt x="229124" y="175572"/>
                  </a:lnTo>
                  <a:lnTo>
                    <a:pt x="234317" y="187349"/>
                  </a:lnTo>
                  <a:lnTo>
                    <a:pt x="239110" y="199035"/>
                  </a:lnTo>
                  <a:lnTo>
                    <a:pt x="243555" y="210947"/>
                  </a:lnTo>
                  <a:lnTo>
                    <a:pt x="247729" y="223253"/>
                  </a:lnTo>
                  <a:lnTo>
                    <a:pt x="251701" y="235806"/>
                  </a:lnTo>
                  <a:lnTo>
                    <a:pt x="255528" y="248241"/>
                  </a:lnTo>
                  <a:lnTo>
                    <a:pt x="259250" y="260353"/>
                  </a:lnTo>
                  <a:lnTo>
                    <a:pt x="262734" y="272267"/>
                  </a:lnTo>
                  <a:lnTo>
                    <a:pt x="265694" y="284332"/>
                  </a:lnTo>
                  <a:lnTo>
                    <a:pt x="268013" y="296747"/>
                  </a:lnTo>
                  <a:lnTo>
                    <a:pt x="269569" y="309542"/>
                  </a:lnTo>
                  <a:lnTo>
                    <a:pt x="270164" y="322672"/>
                  </a:lnTo>
                  <a:lnTo>
                    <a:pt x="269779" y="336064"/>
                  </a:lnTo>
                  <a:lnTo>
                    <a:pt x="268385" y="349651"/>
                  </a:lnTo>
                  <a:lnTo>
                    <a:pt x="265854" y="363379"/>
                  </a:lnTo>
                  <a:lnTo>
                    <a:pt x="262222" y="377201"/>
                  </a:lnTo>
                  <a:lnTo>
                    <a:pt x="257495" y="390923"/>
                  </a:lnTo>
                  <a:lnTo>
                    <a:pt x="251574" y="404216"/>
                  </a:lnTo>
                  <a:lnTo>
                    <a:pt x="244512" y="416931"/>
                  </a:lnTo>
                  <a:lnTo>
                    <a:pt x="236330" y="428927"/>
                  </a:lnTo>
                  <a:lnTo>
                    <a:pt x="226935" y="439991"/>
                  </a:lnTo>
                  <a:lnTo>
                    <a:pt x="216397" y="450096"/>
                  </a:lnTo>
                  <a:lnTo>
                    <a:pt x="205067" y="459204"/>
                  </a:lnTo>
                  <a:lnTo>
                    <a:pt x="193470" y="467184"/>
                  </a:lnTo>
                  <a:lnTo>
                    <a:pt x="181922" y="474068"/>
                  </a:lnTo>
                  <a:lnTo>
                    <a:pt x="170220" y="479862"/>
                  </a:lnTo>
                  <a:lnTo>
                    <a:pt x="157765" y="484464"/>
                  </a:lnTo>
                  <a:lnTo>
                    <a:pt x="144281" y="487918"/>
                  </a:lnTo>
                  <a:lnTo>
                    <a:pt x="130122" y="489916"/>
                  </a:lnTo>
                  <a:lnTo>
                    <a:pt x="116071" y="489752"/>
                  </a:lnTo>
                  <a:lnTo>
                    <a:pt x="102586" y="487235"/>
                  </a:lnTo>
                  <a:lnTo>
                    <a:pt x="89939" y="482782"/>
                  </a:lnTo>
                  <a:lnTo>
                    <a:pt x="78371" y="477120"/>
                  </a:lnTo>
                  <a:lnTo>
                    <a:pt x="67896" y="470793"/>
                  </a:lnTo>
                  <a:lnTo>
                    <a:pt x="58524" y="463955"/>
                  </a:lnTo>
                  <a:lnTo>
                    <a:pt x="50359" y="456468"/>
                  </a:lnTo>
                  <a:lnTo>
                    <a:pt x="43352" y="448287"/>
                  </a:lnTo>
                  <a:lnTo>
                    <a:pt x="37644" y="439490"/>
                  </a:lnTo>
                  <a:lnTo>
                    <a:pt x="33631" y="430200"/>
                  </a:lnTo>
                  <a:lnTo>
                    <a:pt x="31377" y="420538"/>
                  </a:lnTo>
                  <a:lnTo>
                    <a:pt x="30658" y="410607"/>
                  </a:lnTo>
                  <a:lnTo>
                    <a:pt x="31156" y="400488"/>
                  </a:lnTo>
                  <a:lnTo>
                    <a:pt x="32572" y="390246"/>
                  </a:lnTo>
                  <a:lnTo>
                    <a:pt x="34978" y="380251"/>
                  </a:lnTo>
                  <a:lnTo>
                    <a:pt x="38794" y="371145"/>
                  </a:lnTo>
                  <a:lnTo>
                    <a:pt x="44147" y="363213"/>
                  </a:lnTo>
                  <a:lnTo>
                    <a:pt x="51201" y="356565"/>
                  </a:lnTo>
                  <a:lnTo>
                    <a:pt x="60295" y="351316"/>
                  </a:lnTo>
                  <a:lnTo>
                    <a:pt x="71409" y="347387"/>
                  </a:lnTo>
                  <a:lnTo>
                    <a:pt x="83923" y="344883"/>
                  </a:lnTo>
                  <a:lnTo>
                    <a:pt x="96847" y="344168"/>
                  </a:lnTo>
                  <a:lnTo>
                    <a:pt x="109568" y="345282"/>
                  </a:lnTo>
                  <a:lnTo>
                    <a:pt x="121869" y="348148"/>
                  </a:lnTo>
                  <a:lnTo>
                    <a:pt x="133735" y="352736"/>
                  </a:lnTo>
                  <a:lnTo>
                    <a:pt x="145228" y="358864"/>
                  </a:lnTo>
                  <a:lnTo>
                    <a:pt x="156269" y="366402"/>
                  </a:lnTo>
                  <a:lnTo>
                    <a:pt x="166624" y="375355"/>
                  </a:lnTo>
                  <a:lnTo>
                    <a:pt x="176225" y="385594"/>
                  </a:lnTo>
                  <a:lnTo>
                    <a:pt x="185151" y="396722"/>
                  </a:lnTo>
                  <a:lnTo>
                    <a:pt x="193533" y="408182"/>
                  </a:lnTo>
                  <a:lnTo>
                    <a:pt x="201502" y="419630"/>
                  </a:lnTo>
                  <a:lnTo>
                    <a:pt x="209008" y="430925"/>
                  </a:lnTo>
                  <a:lnTo>
                    <a:pt x="215829" y="442042"/>
                  </a:lnTo>
                  <a:lnTo>
                    <a:pt x="221897" y="452998"/>
                  </a:lnTo>
                  <a:lnTo>
                    <a:pt x="227140" y="463755"/>
                  </a:lnTo>
                  <a:lnTo>
                    <a:pt x="231925" y="475480"/>
                  </a:lnTo>
                  <a:lnTo>
                    <a:pt x="236671" y="491440"/>
                  </a:lnTo>
                  <a:lnTo>
                    <a:pt x="242155" y="517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59129" y="1610860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0" y="52642"/>
                  </a:moveTo>
                  <a:lnTo>
                    <a:pt x="11803" y="46842"/>
                  </a:lnTo>
                  <a:lnTo>
                    <a:pt x="23572" y="41917"/>
                  </a:lnTo>
                  <a:lnTo>
                    <a:pt x="36471" y="37415"/>
                  </a:lnTo>
                  <a:lnTo>
                    <a:pt x="50665" y="33194"/>
                  </a:lnTo>
                  <a:lnTo>
                    <a:pt x="66290" y="29180"/>
                  </a:lnTo>
                  <a:lnTo>
                    <a:pt x="83256" y="25323"/>
                  </a:lnTo>
                  <a:lnTo>
                    <a:pt x="101012" y="21744"/>
                  </a:lnTo>
                  <a:lnTo>
                    <a:pt x="118684" y="18717"/>
                  </a:lnTo>
                  <a:lnTo>
                    <a:pt x="135779" y="16343"/>
                  </a:lnTo>
                  <a:lnTo>
                    <a:pt x="152016" y="14410"/>
                  </a:lnTo>
                  <a:lnTo>
                    <a:pt x="167154" y="12498"/>
                  </a:lnTo>
                  <a:lnTo>
                    <a:pt x="181191" y="10361"/>
                  </a:lnTo>
                  <a:lnTo>
                    <a:pt x="194450" y="8094"/>
                  </a:lnTo>
                  <a:lnTo>
                    <a:pt x="207441" y="6026"/>
                  </a:lnTo>
                  <a:lnTo>
                    <a:pt x="220502" y="4337"/>
                  </a:lnTo>
                  <a:lnTo>
                    <a:pt x="234244" y="3051"/>
                  </a:lnTo>
                  <a:lnTo>
                    <a:pt x="249609" y="2113"/>
                  </a:lnTo>
                  <a:lnTo>
                    <a:pt x="266950" y="1448"/>
                  </a:lnTo>
                  <a:lnTo>
                    <a:pt x="285971" y="984"/>
                  </a:lnTo>
                  <a:lnTo>
                    <a:pt x="306028" y="666"/>
                  </a:lnTo>
                  <a:lnTo>
                    <a:pt x="326619" y="448"/>
                  </a:lnTo>
                  <a:lnTo>
                    <a:pt x="347137" y="301"/>
                  </a:lnTo>
                  <a:lnTo>
                    <a:pt x="366824" y="202"/>
                  </a:lnTo>
                  <a:lnTo>
                    <a:pt x="385350" y="135"/>
                  </a:lnTo>
                  <a:lnTo>
                    <a:pt x="402726" y="90"/>
                  </a:lnTo>
                  <a:lnTo>
                    <a:pt x="421134" y="55"/>
                  </a:lnTo>
                  <a:lnTo>
                    <a:pt x="445540" y="27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85471" y="1758259"/>
              <a:ext cx="284346" cy="356042"/>
            </a:xfrm>
            <a:custGeom>
              <a:avLst/>
              <a:gdLst/>
              <a:ahLst/>
              <a:cxnLst/>
              <a:rect l="0" t="0" r="0" b="0"/>
              <a:pathLst>
                <a:path w="284346" h="356042">
                  <a:moveTo>
                    <a:pt x="115814" y="0"/>
                  </a:moveTo>
                  <a:lnTo>
                    <a:pt x="112947" y="8935"/>
                  </a:lnTo>
                  <a:lnTo>
                    <a:pt x="110805" y="18562"/>
                  </a:lnTo>
                  <a:lnTo>
                    <a:pt x="109202" y="29849"/>
                  </a:lnTo>
                  <a:lnTo>
                    <a:pt x="108021" y="42517"/>
                  </a:lnTo>
                  <a:lnTo>
                    <a:pt x="107172" y="55996"/>
                  </a:lnTo>
                  <a:lnTo>
                    <a:pt x="106570" y="69864"/>
                  </a:lnTo>
                  <a:lnTo>
                    <a:pt x="105984" y="83727"/>
                  </a:lnTo>
                  <a:lnTo>
                    <a:pt x="105051" y="97170"/>
                  </a:lnTo>
                  <a:lnTo>
                    <a:pt x="103637" y="109924"/>
                  </a:lnTo>
                  <a:lnTo>
                    <a:pt x="102893" y="118748"/>
                  </a:lnTo>
                  <a:lnTo>
                    <a:pt x="104234" y="120533"/>
                  </a:lnTo>
                  <a:lnTo>
                    <a:pt x="107251" y="117993"/>
                  </a:lnTo>
                  <a:lnTo>
                    <a:pt x="111794" y="113772"/>
                  </a:lnTo>
                  <a:lnTo>
                    <a:pt x="118146" y="109879"/>
                  </a:lnTo>
                  <a:lnTo>
                    <a:pt x="126314" y="107247"/>
                  </a:lnTo>
                  <a:lnTo>
                    <a:pt x="135888" y="106211"/>
                  </a:lnTo>
                  <a:lnTo>
                    <a:pt x="146224" y="106914"/>
                  </a:lnTo>
                  <a:lnTo>
                    <a:pt x="156873" y="109219"/>
                  </a:lnTo>
                  <a:lnTo>
                    <a:pt x="167446" y="112839"/>
                  </a:lnTo>
                  <a:lnTo>
                    <a:pt x="177538" y="117465"/>
                  </a:lnTo>
                  <a:lnTo>
                    <a:pt x="186991" y="122830"/>
                  </a:lnTo>
                  <a:lnTo>
                    <a:pt x="196001" y="128884"/>
                  </a:lnTo>
                  <a:lnTo>
                    <a:pt x="204978" y="135778"/>
                  </a:lnTo>
                  <a:lnTo>
                    <a:pt x="214167" y="143532"/>
                  </a:lnTo>
                  <a:lnTo>
                    <a:pt x="223478" y="152197"/>
                  </a:lnTo>
                  <a:lnTo>
                    <a:pt x="232583" y="161923"/>
                  </a:lnTo>
                  <a:lnTo>
                    <a:pt x="241297" y="172693"/>
                  </a:lnTo>
                  <a:lnTo>
                    <a:pt x="249438" y="184349"/>
                  </a:lnTo>
                  <a:lnTo>
                    <a:pt x="256753" y="196698"/>
                  </a:lnTo>
                  <a:lnTo>
                    <a:pt x="263188" y="209555"/>
                  </a:lnTo>
                  <a:lnTo>
                    <a:pt x="268847" y="222611"/>
                  </a:lnTo>
                  <a:lnTo>
                    <a:pt x="273890" y="235449"/>
                  </a:lnTo>
                  <a:lnTo>
                    <a:pt x="278457" y="247860"/>
                  </a:lnTo>
                  <a:lnTo>
                    <a:pt x="282188" y="259821"/>
                  </a:lnTo>
                  <a:lnTo>
                    <a:pt x="284257" y="271392"/>
                  </a:lnTo>
                  <a:lnTo>
                    <a:pt x="284345" y="282656"/>
                  </a:lnTo>
                  <a:lnTo>
                    <a:pt x="282436" y="293527"/>
                  </a:lnTo>
                  <a:lnTo>
                    <a:pt x="278563" y="303761"/>
                  </a:lnTo>
                  <a:lnTo>
                    <a:pt x="272952" y="313273"/>
                  </a:lnTo>
                  <a:lnTo>
                    <a:pt x="265778" y="321967"/>
                  </a:lnTo>
                  <a:lnTo>
                    <a:pt x="257076" y="329661"/>
                  </a:lnTo>
                  <a:lnTo>
                    <a:pt x="246996" y="336349"/>
                  </a:lnTo>
                  <a:lnTo>
                    <a:pt x="235467" y="342011"/>
                  </a:lnTo>
                  <a:lnTo>
                    <a:pt x="222141" y="346523"/>
                  </a:lnTo>
                  <a:lnTo>
                    <a:pt x="206992" y="349931"/>
                  </a:lnTo>
                  <a:lnTo>
                    <a:pt x="190429" y="352407"/>
                  </a:lnTo>
                  <a:lnTo>
                    <a:pt x="173094" y="354161"/>
                  </a:lnTo>
                  <a:lnTo>
                    <a:pt x="155436" y="355376"/>
                  </a:lnTo>
                  <a:lnTo>
                    <a:pt x="137682" y="356041"/>
                  </a:lnTo>
                  <a:lnTo>
                    <a:pt x="119930" y="355964"/>
                  </a:lnTo>
                  <a:lnTo>
                    <a:pt x="102221" y="355089"/>
                  </a:lnTo>
                  <a:lnTo>
                    <a:pt x="84890" y="353179"/>
                  </a:lnTo>
                  <a:lnTo>
                    <a:pt x="68545" y="349761"/>
                  </a:lnTo>
                  <a:lnTo>
                    <a:pt x="53451" y="344730"/>
                  </a:lnTo>
                  <a:lnTo>
                    <a:pt x="39982" y="338730"/>
                  </a:lnTo>
                  <a:lnTo>
                    <a:pt x="27474" y="332383"/>
                  </a:lnTo>
                  <a:lnTo>
                    <a:pt x="14830" y="3251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80228" y="1726673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0" y="31586"/>
                  </a:moveTo>
                  <a:lnTo>
                    <a:pt x="8935" y="28652"/>
                  </a:lnTo>
                  <a:lnTo>
                    <a:pt x="18563" y="25870"/>
                  </a:lnTo>
                  <a:lnTo>
                    <a:pt x="29850" y="22970"/>
                  </a:lnTo>
                  <a:lnTo>
                    <a:pt x="42518" y="19930"/>
                  </a:lnTo>
                  <a:lnTo>
                    <a:pt x="55997" y="16765"/>
                  </a:lnTo>
                  <a:lnTo>
                    <a:pt x="69869" y="13505"/>
                  </a:lnTo>
                  <a:lnTo>
                    <a:pt x="83905" y="10340"/>
                  </a:lnTo>
                  <a:lnTo>
                    <a:pt x="97996" y="7597"/>
                  </a:lnTo>
                  <a:lnTo>
                    <a:pt x="112092" y="5422"/>
                  </a:lnTo>
                  <a:lnTo>
                    <a:pt x="126149" y="3789"/>
                  </a:lnTo>
                  <a:lnTo>
                    <a:pt x="141803" y="2434"/>
                  </a:lnTo>
                  <a:lnTo>
                    <a:pt x="163783" y="123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3335" y="679859"/>
              <a:ext cx="778951" cy="1579996"/>
            </a:xfrm>
            <a:custGeom>
              <a:avLst/>
              <a:gdLst/>
              <a:ahLst/>
              <a:cxnLst/>
              <a:rect l="0" t="0" r="0" b="0"/>
              <a:pathLst>
                <a:path w="778951" h="1579996">
                  <a:moveTo>
                    <a:pt x="684334" y="120306"/>
                  </a:moveTo>
                  <a:lnTo>
                    <a:pt x="684334" y="108571"/>
                  </a:lnTo>
                  <a:lnTo>
                    <a:pt x="684334" y="97442"/>
                  </a:lnTo>
                  <a:lnTo>
                    <a:pt x="684324" y="85853"/>
                  </a:lnTo>
                  <a:lnTo>
                    <a:pt x="683978" y="74038"/>
                  </a:lnTo>
                  <a:lnTo>
                    <a:pt x="682682" y="62674"/>
                  </a:lnTo>
                  <a:lnTo>
                    <a:pt x="680166" y="52125"/>
                  </a:lnTo>
                  <a:lnTo>
                    <a:pt x="676170" y="42424"/>
                  </a:lnTo>
                  <a:lnTo>
                    <a:pt x="670280" y="33452"/>
                  </a:lnTo>
                  <a:lnTo>
                    <a:pt x="662461" y="25058"/>
                  </a:lnTo>
                  <a:lnTo>
                    <a:pt x="652974" y="17421"/>
                  </a:lnTo>
                  <a:lnTo>
                    <a:pt x="642171" y="11036"/>
                  </a:lnTo>
                  <a:lnTo>
                    <a:pt x="630391" y="6077"/>
                  </a:lnTo>
                  <a:lnTo>
                    <a:pt x="617908" y="2576"/>
                  </a:lnTo>
                  <a:lnTo>
                    <a:pt x="604931" y="592"/>
                  </a:lnTo>
                  <a:lnTo>
                    <a:pt x="591612" y="0"/>
                  </a:lnTo>
                  <a:lnTo>
                    <a:pt x="578060" y="550"/>
                  </a:lnTo>
                  <a:lnTo>
                    <a:pt x="564349" y="1974"/>
                  </a:lnTo>
                  <a:lnTo>
                    <a:pt x="550534" y="4038"/>
                  </a:lnTo>
                  <a:lnTo>
                    <a:pt x="536816" y="6556"/>
                  </a:lnTo>
                  <a:lnTo>
                    <a:pt x="523524" y="9391"/>
                  </a:lnTo>
                  <a:lnTo>
                    <a:pt x="510801" y="12449"/>
                  </a:lnTo>
                  <a:lnTo>
                    <a:pt x="498459" y="15823"/>
                  </a:lnTo>
                  <a:lnTo>
                    <a:pt x="486099" y="19775"/>
                  </a:lnTo>
                  <a:lnTo>
                    <a:pt x="473483" y="24394"/>
                  </a:lnTo>
                  <a:lnTo>
                    <a:pt x="460551" y="29464"/>
                  </a:lnTo>
                  <a:lnTo>
                    <a:pt x="447329" y="34559"/>
                  </a:lnTo>
                  <a:lnTo>
                    <a:pt x="433880" y="39435"/>
                  </a:lnTo>
                  <a:lnTo>
                    <a:pt x="420424" y="44182"/>
                  </a:lnTo>
                  <a:lnTo>
                    <a:pt x="407316" y="49129"/>
                  </a:lnTo>
                  <a:lnTo>
                    <a:pt x="394720" y="54462"/>
                  </a:lnTo>
                  <a:lnTo>
                    <a:pt x="382465" y="60367"/>
                  </a:lnTo>
                  <a:lnTo>
                    <a:pt x="370164" y="67095"/>
                  </a:lnTo>
                  <a:lnTo>
                    <a:pt x="357588" y="74702"/>
                  </a:lnTo>
                  <a:lnTo>
                    <a:pt x="344683" y="83082"/>
                  </a:lnTo>
                  <a:lnTo>
                    <a:pt x="331480" y="92079"/>
                  </a:lnTo>
                  <a:lnTo>
                    <a:pt x="318047" y="101532"/>
                  </a:lnTo>
                  <a:lnTo>
                    <a:pt x="304771" y="111149"/>
                  </a:lnTo>
                  <a:lnTo>
                    <a:pt x="292318" y="120525"/>
                  </a:lnTo>
                  <a:lnTo>
                    <a:pt x="280983" y="129458"/>
                  </a:lnTo>
                  <a:lnTo>
                    <a:pt x="270729" y="137930"/>
                  </a:lnTo>
                  <a:lnTo>
                    <a:pt x="261374" y="146006"/>
                  </a:lnTo>
                  <a:lnTo>
                    <a:pt x="252708" y="153774"/>
                  </a:lnTo>
                  <a:lnTo>
                    <a:pt x="244548" y="161314"/>
                  </a:lnTo>
                  <a:lnTo>
                    <a:pt x="236746" y="168692"/>
                  </a:lnTo>
                  <a:lnTo>
                    <a:pt x="229195" y="175955"/>
                  </a:lnTo>
                  <a:lnTo>
                    <a:pt x="221815" y="183139"/>
                  </a:lnTo>
                  <a:lnTo>
                    <a:pt x="214553" y="190270"/>
                  </a:lnTo>
                  <a:lnTo>
                    <a:pt x="207375" y="197368"/>
                  </a:lnTo>
                  <a:lnTo>
                    <a:pt x="200420" y="204610"/>
                  </a:lnTo>
                  <a:lnTo>
                    <a:pt x="193976" y="212311"/>
                  </a:lnTo>
                  <a:lnTo>
                    <a:pt x="188157" y="220606"/>
                  </a:lnTo>
                  <a:lnTo>
                    <a:pt x="182758" y="229466"/>
                  </a:lnTo>
                  <a:lnTo>
                    <a:pt x="177366" y="238791"/>
                  </a:lnTo>
                  <a:lnTo>
                    <a:pt x="171735" y="248468"/>
                  </a:lnTo>
                  <a:lnTo>
                    <a:pt x="165798" y="258237"/>
                  </a:lnTo>
                  <a:lnTo>
                    <a:pt x="159581" y="267715"/>
                  </a:lnTo>
                  <a:lnTo>
                    <a:pt x="153140" y="276722"/>
                  </a:lnTo>
                  <a:lnTo>
                    <a:pt x="146696" y="285413"/>
                  </a:lnTo>
                  <a:lnTo>
                    <a:pt x="140603" y="294168"/>
                  </a:lnTo>
                  <a:lnTo>
                    <a:pt x="135022" y="303211"/>
                  </a:lnTo>
                  <a:lnTo>
                    <a:pt x="129785" y="312590"/>
                  </a:lnTo>
                  <a:lnTo>
                    <a:pt x="124502" y="322273"/>
                  </a:lnTo>
                  <a:lnTo>
                    <a:pt x="118949" y="332198"/>
                  </a:lnTo>
                  <a:lnTo>
                    <a:pt x="113235" y="342305"/>
                  </a:lnTo>
                  <a:lnTo>
                    <a:pt x="107698" y="352543"/>
                  </a:lnTo>
                  <a:lnTo>
                    <a:pt x="102529" y="362873"/>
                  </a:lnTo>
                  <a:lnTo>
                    <a:pt x="97751" y="373266"/>
                  </a:lnTo>
                  <a:lnTo>
                    <a:pt x="93316" y="383704"/>
                  </a:lnTo>
                  <a:lnTo>
                    <a:pt x="89145" y="394176"/>
                  </a:lnTo>
                  <a:lnTo>
                    <a:pt x="85005" y="404836"/>
                  </a:lnTo>
                  <a:lnTo>
                    <a:pt x="80533" y="415986"/>
                  </a:lnTo>
                  <a:lnTo>
                    <a:pt x="75560" y="427744"/>
                  </a:lnTo>
                  <a:lnTo>
                    <a:pt x="70252" y="439913"/>
                  </a:lnTo>
                  <a:lnTo>
                    <a:pt x="64996" y="452081"/>
                  </a:lnTo>
                  <a:lnTo>
                    <a:pt x="60017" y="464007"/>
                  </a:lnTo>
                  <a:lnTo>
                    <a:pt x="55370" y="475625"/>
                  </a:lnTo>
                  <a:lnTo>
                    <a:pt x="51023" y="486959"/>
                  </a:lnTo>
                  <a:lnTo>
                    <a:pt x="46916" y="498064"/>
                  </a:lnTo>
                  <a:lnTo>
                    <a:pt x="42989" y="508996"/>
                  </a:lnTo>
                  <a:lnTo>
                    <a:pt x="39191" y="519804"/>
                  </a:lnTo>
                  <a:lnTo>
                    <a:pt x="35484" y="530536"/>
                  </a:lnTo>
                  <a:lnTo>
                    <a:pt x="31841" y="541713"/>
                  </a:lnTo>
                  <a:lnTo>
                    <a:pt x="28241" y="554274"/>
                  </a:lnTo>
                  <a:lnTo>
                    <a:pt x="24671" y="568612"/>
                  </a:lnTo>
                  <a:lnTo>
                    <a:pt x="21120" y="584311"/>
                  </a:lnTo>
                  <a:lnTo>
                    <a:pt x="17584" y="600458"/>
                  </a:lnTo>
                  <a:lnTo>
                    <a:pt x="14060" y="616471"/>
                  </a:lnTo>
                  <a:lnTo>
                    <a:pt x="10711" y="632288"/>
                  </a:lnTo>
                  <a:lnTo>
                    <a:pt x="7841" y="648193"/>
                  </a:lnTo>
                  <a:lnTo>
                    <a:pt x="5580" y="664375"/>
                  </a:lnTo>
                  <a:lnTo>
                    <a:pt x="3892" y="681038"/>
                  </a:lnTo>
                  <a:lnTo>
                    <a:pt x="2677" y="698457"/>
                  </a:lnTo>
                  <a:lnTo>
                    <a:pt x="1822" y="716699"/>
                  </a:lnTo>
                  <a:lnTo>
                    <a:pt x="1230" y="735512"/>
                  </a:lnTo>
                  <a:lnTo>
                    <a:pt x="824" y="754441"/>
                  </a:lnTo>
                  <a:lnTo>
                    <a:pt x="548" y="773214"/>
                  </a:lnTo>
                  <a:lnTo>
                    <a:pt x="361" y="791903"/>
                  </a:lnTo>
                  <a:lnTo>
                    <a:pt x="236" y="810824"/>
                  </a:lnTo>
                  <a:lnTo>
                    <a:pt x="151" y="830142"/>
                  </a:lnTo>
                  <a:lnTo>
                    <a:pt x="95" y="849709"/>
                  </a:lnTo>
                  <a:lnTo>
                    <a:pt x="56" y="869159"/>
                  </a:lnTo>
                  <a:lnTo>
                    <a:pt x="31" y="888284"/>
                  </a:lnTo>
                  <a:lnTo>
                    <a:pt x="14" y="907042"/>
                  </a:lnTo>
                  <a:lnTo>
                    <a:pt x="3" y="925478"/>
                  </a:lnTo>
                  <a:lnTo>
                    <a:pt x="0" y="943648"/>
                  </a:lnTo>
                  <a:lnTo>
                    <a:pt x="168" y="961291"/>
                  </a:lnTo>
                  <a:lnTo>
                    <a:pt x="813" y="977846"/>
                  </a:lnTo>
                  <a:lnTo>
                    <a:pt x="2060" y="993104"/>
                  </a:lnTo>
                  <a:lnTo>
                    <a:pt x="3710" y="1007487"/>
                  </a:lnTo>
                  <a:lnTo>
                    <a:pt x="5358" y="1021832"/>
                  </a:lnTo>
                  <a:lnTo>
                    <a:pt x="6765" y="1036634"/>
                  </a:lnTo>
                  <a:lnTo>
                    <a:pt x="8030" y="1051865"/>
                  </a:lnTo>
                  <a:lnTo>
                    <a:pt x="9486" y="1067177"/>
                  </a:lnTo>
                  <a:lnTo>
                    <a:pt x="11317" y="1082330"/>
                  </a:lnTo>
                  <a:lnTo>
                    <a:pt x="13547" y="1097082"/>
                  </a:lnTo>
                  <a:lnTo>
                    <a:pt x="16124" y="1111134"/>
                  </a:lnTo>
                  <a:lnTo>
                    <a:pt x="18970" y="1124401"/>
                  </a:lnTo>
                  <a:lnTo>
                    <a:pt x="22018" y="1137121"/>
                  </a:lnTo>
                  <a:lnTo>
                    <a:pt x="25211" y="1149744"/>
                  </a:lnTo>
                  <a:lnTo>
                    <a:pt x="28503" y="1162538"/>
                  </a:lnTo>
                  <a:lnTo>
                    <a:pt x="31866" y="1175591"/>
                  </a:lnTo>
                  <a:lnTo>
                    <a:pt x="35277" y="1188894"/>
                  </a:lnTo>
                  <a:lnTo>
                    <a:pt x="38720" y="1202399"/>
                  </a:lnTo>
                  <a:lnTo>
                    <a:pt x="42185" y="1215893"/>
                  </a:lnTo>
                  <a:lnTo>
                    <a:pt x="45664" y="1229025"/>
                  </a:lnTo>
                  <a:lnTo>
                    <a:pt x="49158" y="1241633"/>
                  </a:lnTo>
                  <a:lnTo>
                    <a:pt x="52827" y="1253726"/>
                  </a:lnTo>
                  <a:lnTo>
                    <a:pt x="56976" y="1265386"/>
                  </a:lnTo>
                  <a:lnTo>
                    <a:pt x="61729" y="1276719"/>
                  </a:lnTo>
                  <a:lnTo>
                    <a:pt x="66887" y="1287974"/>
                  </a:lnTo>
                  <a:lnTo>
                    <a:pt x="72042" y="1299532"/>
                  </a:lnTo>
                  <a:lnTo>
                    <a:pt x="76957" y="1311568"/>
                  </a:lnTo>
                  <a:lnTo>
                    <a:pt x="81731" y="1323924"/>
                  </a:lnTo>
                  <a:lnTo>
                    <a:pt x="86696" y="1336219"/>
                  </a:lnTo>
                  <a:lnTo>
                    <a:pt x="92036" y="1348229"/>
                  </a:lnTo>
                  <a:lnTo>
                    <a:pt x="97776" y="1359904"/>
                  </a:lnTo>
                  <a:lnTo>
                    <a:pt x="103861" y="1371276"/>
                  </a:lnTo>
                  <a:lnTo>
                    <a:pt x="110217" y="1382406"/>
                  </a:lnTo>
                  <a:lnTo>
                    <a:pt x="116775" y="1393356"/>
                  </a:lnTo>
                  <a:lnTo>
                    <a:pt x="123477" y="1404175"/>
                  </a:lnTo>
                  <a:lnTo>
                    <a:pt x="130279" y="1414897"/>
                  </a:lnTo>
                  <a:lnTo>
                    <a:pt x="137151" y="1425387"/>
                  </a:lnTo>
                  <a:lnTo>
                    <a:pt x="144071" y="1435358"/>
                  </a:lnTo>
                  <a:lnTo>
                    <a:pt x="151024" y="1444694"/>
                  </a:lnTo>
                  <a:lnTo>
                    <a:pt x="157998" y="1453438"/>
                  </a:lnTo>
                  <a:lnTo>
                    <a:pt x="164988" y="1461698"/>
                  </a:lnTo>
                  <a:lnTo>
                    <a:pt x="171986" y="1469589"/>
                  </a:lnTo>
                  <a:lnTo>
                    <a:pt x="178991" y="1477211"/>
                  </a:lnTo>
                  <a:lnTo>
                    <a:pt x="186002" y="1484643"/>
                  </a:lnTo>
                  <a:lnTo>
                    <a:pt x="193020" y="1491943"/>
                  </a:lnTo>
                  <a:lnTo>
                    <a:pt x="200208" y="1499152"/>
                  </a:lnTo>
                  <a:lnTo>
                    <a:pt x="207872" y="1506299"/>
                  </a:lnTo>
                  <a:lnTo>
                    <a:pt x="216143" y="1513404"/>
                  </a:lnTo>
                  <a:lnTo>
                    <a:pt x="224986" y="1520481"/>
                  </a:lnTo>
                  <a:lnTo>
                    <a:pt x="234301" y="1527538"/>
                  </a:lnTo>
                  <a:lnTo>
                    <a:pt x="243975" y="1534578"/>
                  </a:lnTo>
                  <a:lnTo>
                    <a:pt x="253912" y="1541442"/>
                  </a:lnTo>
                  <a:lnTo>
                    <a:pt x="264036" y="1547824"/>
                  </a:lnTo>
                  <a:lnTo>
                    <a:pt x="274289" y="1553597"/>
                  </a:lnTo>
                  <a:lnTo>
                    <a:pt x="284631" y="1558796"/>
                  </a:lnTo>
                  <a:lnTo>
                    <a:pt x="295034" y="1563522"/>
                  </a:lnTo>
                  <a:lnTo>
                    <a:pt x="305482" y="1567882"/>
                  </a:lnTo>
                  <a:lnTo>
                    <a:pt x="316127" y="1571812"/>
                  </a:lnTo>
                  <a:lnTo>
                    <a:pt x="327267" y="1575079"/>
                  </a:lnTo>
                  <a:lnTo>
                    <a:pt x="339028" y="1577607"/>
                  </a:lnTo>
                  <a:lnTo>
                    <a:pt x="351538" y="1579304"/>
                  </a:lnTo>
                  <a:lnTo>
                    <a:pt x="365000" y="1579995"/>
                  </a:lnTo>
                  <a:lnTo>
                    <a:pt x="379420" y="1579680"/>
                  </a:lnTo>
                  <a:lnTo>
                    <a:pt x="394342" y="1578502"/>
                  </a:lnTo>
                  <a:lnTo>
                    <a:pt x="408971" y="1576648"/>
                  </a:lnTo>
                  <a:lnTo>
                    <a:pt x="422881" y="1574293"/>
                  </a:lnTo>
                  <a:lnTo>
                    <a:pt x="435999" y="1571578"/>
                  </a:lnTo>
                  <a:lnTo>
                    <a:pt x="448422" y="1568610"/>
                  </a:lnTo>
                  <a:lnTo>
                    <a:pt x="460293" y="1565463"/>
                  </a:lnTo>
                  <a:lnTo>
                    <a:pt x="471588" y="1562029"/>
                  </a:lnTo>
                  <a:lnTo>
                    <a:pt x="482114" y="1558038"/>
                  </a:lnTo>
                  <a:lnTo>
                    <a:pt x="491835" y="1553382"/>
                  </a:lnTo>
                  <a:lnTo>
                    <a:pt x="501010" y="1547949"/>
                  </a:lnTo>
                  <a:lnTo>
                    <a:pt x="510091" y="1541545"/>
                  </a:lnTo>
                  <a:lnTo>
                    <a:pt x="519352" y="1534160"/>
                  </a:lnTo>
                  <a:lnTo>
                    <a:pt x="528879" y="1525929"/>
                  </a:lnTo>
                  <a:lnTo>
                    <a:pt x="538661" y="1517033"/>
                  </a:lnTo>
                  <a:lnTo>
                    <a:pt x="548647" y="1507639"/>
                  </a:lnTo>
                  <a:lnTo>
                    <a:pt x="558626" y="1497722"/>
                  </a:lnTo>
                  <a:lnTo>
                    <a:pt x="568244" y="1487080"/>
                  </a:lnTo>
                  <a:lnTo>
                    <a:pt x="577341" y="1475670"/>
                  </a:lnTo>
                  <a:lnTo>
                    <a:pt x="585922" y="1463906"/>
                  </a:lnTo>
                  <a:lnTo>
                    <a:pt x="594072" y="1452543"/>
                  </a:lnTo>
                  <a:lnTo>
                    <a:pt x="601893" y="1441961"/>
                  </a:lnTo>
                  <a:lnTo>
                    <a:pt x="609639" y="1431721"/>
                  </a:lnTo>
                  <a:lnTo>
                    <a:pt x="617686" y="1420786"/>
                  </a:lnTo>
                  <a:lnTo>
                    <a:pt x="626208" y="1408617"/>
                  </a:lnTo>
                  <a:lnTo>
                    <a:pt x="634882" y="1395493"/>
                  </a:lnTo>
                  <a:lnTo>
                    <a:pt x="643020" y="1382212"/>
                  </a:lnTo>
                  <a:lnTo>
                    <a:pt x="650272" y="1369266"/>
                  </a:lnTo>
                  <a:lnTo>
                    <a:pt x="656784" y="1356487"/>
                  </a:lnTo>
                  <a:lnTo>
                    <a:pt x="662998" y="1343243"/>
                  </a:lnTo>
                  <a:lnTo>
                    <a:pt x="669212" y="1329196"/>
                  </a:lnTo>
                  <a:lnTo>
                    <a:pt x="675386" y="1314644"/>
                  </a:lnTo>
                  <a:lnTo>
                    <a:pt x="681240" y="1300323"/>
                  </a:lnTo>
                  <a:lnTo>
                    <a:pt x="686626" y="1286630"/>
                  </a:lnTo>
                  <a:lnTo>
                    <a:pt x="691548" y="1272993"/>
                  </a:lnTo>
                  <a:lnTo>
                    <a:pt x="696082" y="1258099"/>
                  </a:lnTo>
                  <a:lnTo>
                    <a:pt x="700315" y="1241315"/>
                  </a:lnTo>
                  <a:lnTo>
                    <a:pt x="704326" y="1223295"/>
                  </a:lnTo>
                  <a:lnTo>
                    <a:pt x="708180" y="1205567"/>
                  </a:lnTo>
                  <a:lnTo>
                    <a:pt x="711925" y="1189009"/>
                  </a:lnTo>
                  <a:lnTo>
                    <a:pt x="715594" y="1173656"/>
                  </a:lnTo>
                  <a:lnTo>
                    <a:pt x="719210" y="1159058"/>
                  </a:lnTo>
                  <a:lnTo>
                    <a:pt x="722792" y="1144823"/>
                  </a:lnTo>
                  <a:lnTo>
                    <a:pt x="726350" y="1130245"/>
                  </a:lnTo>
                  <a:lnTo>
                    <a:pt x="729891" y="1114300"/>
                  </a:lnTo>
                  <a:lnTo>
                    <a:pt x="733422" y="1096552"/>
                  </a:lnTo>
                  <a:lnTo>
                    <a:pt x="736947" y="1077084"/>
                  </a:lnTo>
                  <a:lnTo>
                    <a:pt x="740466" y="1056194"/>
                  </a:lnTo>
                  <a:lnTo>
                    <a:pt x="743982" y="1034230"/>
                  </a:lnTo>
                  <a:lnTo>
                    <a:pt x="747496" y="1011975"/>
                  </a:lnTo>
                  <a:lnTo>
                    <a:pt x="751008" y="990583"/>
                  </a:lnTo>
                  <a:lnTo>
                    <a:pt x="754515" y="970613"/>
                  </a:lnTo>
                  <a:lnTo>
                    <a:pt x="757853" y="952088"/>
                  </a:lnTo>
                  <a:lnTo>
                    <a:pt x="760714" y="934792"/>
                  </a:lnTo>
                  <a:lnTo>
                    <a:pt x="762976" y="918450"/>
                  </a:lnTo>
                  <a:lnTo>
                    <a:pt x="764833" y="902810"/>
                  </a:lnTo>
                  <a:lnTo>
                    <a:pt x="766695" y="887672"/>
                  </a:lnTo>
                  <a:lnTo>
                    <a:pt x="768797" y="872870"/>
                  </a:lnTo>
                  <a:lnTo>
                    <a:pt x="771041" y="857807"/>
                  </a:lnTo>
                  <a:lnTo>
                    <a:pt x="773095" y="841481"/>
                  </a:lnTo>
                  <a:lnTo>
                    <a:pt x="774772" y="823454"/>
                  </a:lnTo>
                  <a:lnTo>
                    <a:pt x="776051" y="803785"/>
                  </a:lnTo>
                  <a:lnTo>
                    <a:pt x="776984" y="782754"/>
                  </a:lnTo>
                  <a:lnTo>
                    <a:pt x="777647" y="760684"/>
                  </a:lnTo>
                  <a:lnTo>
                    <a:pt x="778109" y="738017"/>
                  </a:lnTo>
                  <a:lnTo>
                    <a:pt x="778426" y="715283"/>
                  </a:lnTo>
                  <a:lnTo>
                    <a:pt x="778642" y="692776"/>
                  </a:lnTo>
                  <a:lnTo>
                    <a:pt x="778789" y="670580"/>
                  </a:lnTo>
                  <a:lnTo>
                    <a:pt x="778888" y="648677"/>
                  </a:lnTo>
                  <a:lnTo>
                    <a:pt x="778950" y="627022"/>
                  </a:lnTo>
                  <a:lnTo>
                    <a:pt x="778822" y="605885"/>
                  </a:lnTo>
                  <a:lnTo>
                    <a:pt x="778205" y="585831"/>
                  </a:lnTo>
                  <a:lnTo>
                    <a:pt x="776975" y="567070"/>
                  </a:lnTo>
                  <a:lnTo>
                    <a:pt x="775336" y="549181"/>
                  </a:lnTo>
                  <a:lnTo>
                    <a:pt x="773696" y="531328"/>
                  </a:lnTo>
                  <a:lnTo>
                    <a:pt x="772295" y="513028"/>
                  </a:lnTo>
                  <a:lnTo>
                    <a:pt x="771033" y="494634"/>
                  </a:lnTo>
                  <a:lnTo>
                    <a:pt x="769580" y="477110"/>
                  </a:lnTo>
                  <a:lnTo>
                    <a:pt x="767750" y="460941"/>
                  </a:lnTo>
                  <a:lnTo>
                    <a:pt x="765521" y="445812"/>
                  </a:lnTo>
                  <a:lnTo>
                    <a:pt x="762946" y="430898"/>
                  </a:lnTo>
                  <a:lnTo>
                    <a:pt x="760099" y="415689"/>
                  </a:lnTo>
                  <a:lnTo>
                    <a:pt x="757052" y="400337"/>
                  </a:lnTo>
                  <a:lnTo>
                    <a:pt x="753860" y="385470"/>
                  </a:lnTo>
                  <a:lnTo>
                    <a:pt x="750567" y="371421"/>
                  </a:lnTo>
                  <a:lnTo>
                    <a:pt x="747203" y="358054"/>
                  </a:lnTo>
                  <a:lnTo>
                    <a:pt x="743793" y="344937"/>
                  </a:lnTo>
                  <a:lnTo>
                    <a:pt x="740346" y="331777"/>
                  </a:lnTo>
                  <a:lnTo>
                    <a:pt x="736709" y="318294"/>
                  </a:lnTo>
                  <a:lnTo>
                    <a:pt x="732581" y="304164"/>
                  </a:lnTo>
                  <a:lnTo>
                    <a:pt x="727842" y="289287"/>
                  </a:lnTo>
                  <a:lnTo>
                    <a:pt x="722693" y="274057"/>
                  </a:lnTo>
                  <a:lnTo>
                    <a:pt x="717545" y="259220"/>
                  </a:lnTo>
                  <a:lnTo>
                    <a:pt x="712633" y="245171"/>
                  </a:lnTo>
                  <a:lnTo>
                    <a:pt x="707862" y="231959"/>
                  </a:lnTo>
                  <a:lnTo>
                    <a:pt x="702900" y="219474"/>
                  </a:lnTo>
                  <a:lnTo>
                    <a:pt x="697560" y="207556"/>
                  </a:lnTo>
                  <a:lnTo>
                    <a:pt x="691821" y="196061"/>
                  </a:lnTo>
                  <a:lnTo>
                    <a:pt x="685737" y="184867"/>
                  </a:lnTo>
                  <a:lnTo>
                    <a:pt x="679385" y="173894"/>
                  </a:lnTo>
                  <a:lnTo>
                    <a:pt x="672948" y="163338"/>
                  </a:lnTo>
                  <a:lnTo>
                    <a:pt x="665966" y="152521"/>
                  </a:lnTo>
                  <a:lnTo>
                    <a:pt x="656707" y="139372"/>
                  </a:lnTo>
                  <a:lnTo>
                    <a:pt x="642219" y="120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433097" y="2717493"/>
            <a:ext cx="2187673" cy="1304353"/>
            <a:chOff x="4433097" y="2717493"/>
            <a:chExt cx="2187673" cy="1304353"/>
          </a:xfrm>
        </p:grpSpPr>
        <p:sp>
          <p:nvSpPr>
            <p:cNvPr id="38" name="Freeform 37"/>
            <p:cNvSpPr/>
            <p:nvPr/>
          </p:nvSpPr>
          <p:spPr>
            <a:xfrm>
              <a:off x="4672105" y="2930181"/>
              <a:ext cx="407110" cy="830710"/>
            </a:xfrm>
            <a:custGeom>
              <a:avLst/>
              <a:gdLst/>
              <a:ahLst/>
              <a:cxnLst/>
              <a:rect l="0" t="0" r="0" b="0"/>
              <a:pathLst>
                <a:path w="407110" h="830710">
                  <a:moveTo>
                    <a:pt x="286817" y="112554"/>
                  </a:moveTo>
                  <a:lnTo>
                    <a:pt x="283950" y="100819"/>
                  </a:lnTo>
                  <a:lnTo>
                    <a:pt x="281808" y="89690"/>
                  </a:lnTo>
                  <a:lnTo>
                    <a:pt x="280196" y="78097"/>
                  </a:lnTo>
                  <a:lnTo>
                    <a:pt x="278670" y="66108"/>
                  </a:lnTo>
                  <a:lnTo>
                    <a:pt x="276524" y="54097"/>
                  </a:lnTo>
                  <a:lnTo>
                    <a:pt x="273411" y="42303"/>
                  </a:lnTo>
                  <a:lnTo>
                    <a:pt x="269000" y="31122"/>
                  </a:lnTo>
                  <a:lnTo>
                    <a:pt x="262826" y="21150"/>
                  </a:lnTo>
                  <a:lnTo>
                    <a:pt x="254810" y="12611"/>
                  </a:lnTo>
                  <a:lnTo>
                    <a:pt x="245019" y="5880"/>
                  </a:lnTo>
                  <a:lnTo>
                    <a:pt x="233480" y="1632"/>
                  </a:lnTo>
                  <a:lnTo>
                    <a:pt x="220401" y="0"/>
                  </a:lnTo>
                  <a:lnTo>
                    <a:pt x="206571" y="665"/>
                  </a:lnTo>
                  <a:lnTo>
                    <a:pt x="193216" y="3154"/>
                  </a:lnTo>
                  <a:lnTo>
                    <a:pt x="180979" y="7008"/>
                  </a:lnTo>
                  <a:lnTo>
                    <a:pt x="169800" y="11844"/>
                  </a:lnTo>
                  <a:lnTo>
                    <a:pt x="159217" y="17373"/>
                  </a:lnTo>
                  <a:lnTo>
                    <a:pt x="148873" y="23385"/>
                  </a:lnTo>
                  <a:lnTo>
                    <a:pt x="138585" y="29894"/>
                  </a:lnTo>
                  <a:lnTo>
                    <a:pt x="128276" y="37102"/>
                  </a:lnTo>
                  <a:lnTo>
                    <a:pt x="117927" y="45066"/>
                  </a:lnTo>
                  <a:lnTo>
                    <a:pt x="107704" y="53704"/>
                  </a:lnTo>
                  <a:lnTo>
                    <a:pt x="97918" y="62881"/>
                  </a:lnTo>
                  <a:lnTo>
                    <a:pt x="88706" y="72464"/>
                  </a:lnTo>
                  <a:lnTo>
                    <a:pt x="79877" y="82340"/>
                  </a:lnTo>
                  <a:lnTo>
                    <a:pt x="71028" y="92422"/>
                  </a:lnTo>
                  <a:lnTo>
                    <a:pt x="61933" y="102652"/>
                  </a:lnTo>
                  <a:lnTo>
                    <a:pt x="52857" y="113149"/>
                  </a:lnTo>
                  <a:lnTo>
                    <a:pt x="44443" y="124188"/>
                  </a:lnTo>
                  <a:lnTo>
                    <a:pt x="37006" y="135873"/>
                  </a:lnTo>
                  <a:lnTo>
                    <a:pt x="30537" y="147992"/>
                  </a:lnTo>
                  <a:lnTo>
                    <a:pt x="24885" y="160127"/>
                  </a:lnTo>
                  <a:lnTo>
                    <a:pt x="19861" y="172031"/>
                  </a:lnTo>
                  <a:lnTo>
                    <a:pt x="15301" y="183633"/>
                  </a:lnTo>
                  <a:lnTo>
                    <a:pt x="11070" y="194957"/>
                  </a:lnTo>
                  <a:lnTo>
                    <a:pt x="7078" y="206056"/>
                  </a:lnTo>
                  <a:lnTo>
                    <a:pt x="3582" y="216984"/>
                  </a:lnTo>
                  <a:lnTo>
                    <a:pt x="1145" y="227788"/>
                  </a:lnTo>
                  <a:lnTo>
                    <a:pt x="0" y="238510"/>
                  </a:lnTo>
                  <a:lnTo>
                    <a:pt x="387" y="249339"/>
                  </a:lnTo>
                  <a:lnTo>
                    <a:pt x="2699" y="260603"/>
                  </a:lnTo>
                  <a:lnTo>
                    <a:pt x="6958" y="272433"/>
                  </a:lnTo>
                  <a:lnTo>
                    <a:pt x="12734" y="284481"/>
                  </a:lnTo>
                  <a:lnTo>
                    <a:pt x="19358" y="296035"/>
                  </a:lnTo>
                  <a:lnTo>
                    <a:pt x="26371" y="306731"/>
                  </a:lnTo>
                  <a:lnTo>
                    <a:pt x="33855" y="316538"/>
                  </a:lnTo>
                  <a:lnTo>
                    <a:pt x="42317" y="325586"/>
                  </a:lnTo>
                  <a:lnTo>
                    <a:pt x="51968" y="334043"/>
                  </a:lnTo>
                  <a:lnTo>
                    <a:pt x="62568" y="342061"/>
                  </a:lnTo>
                  <a:lnTo>
                    <a:pt x="73609" y="349767"/>
                  </a:lnTo>
                  <a:lnTo>
                    <a:pt x="84746" y="357253"/>
                  </a:lnTo>
                  <a:lnTo>
                    <a:pt x="95988" y="364589"/>
                  </a:lnTo>
                  <a:lnTo>
                    <a:pt x="107594" y="371823"/>
                  </a:lnTo>
                  <a:lnTo>
                    <a:pt x="119701" y="378986"/>
                  </a:lnTo>
                  <a:lnTo>
                    <a:pt x="132459" y="386101"/>
                  </a:lnTo>
                  <a:lnTo>
                    <a:pt x="146095" y="393185"/>
                  </a:lnTo>
                  <a:lnTo>
                    <a:pt x="160641" y="400251"/>
                  </a:lnTo>
                  <a:lnTo>
                    <a:pt x="175817" y="407472"/>
                  </a:lnTo>
                  <a:lnTo>
                    <a:pt x="191151" y="415158"/>
                  </a:lnTo>
                  <a:lnTo>
                    <a:pt x="206352" y="423439"/>
                  </a:lnTo>
                  <a:lnTo>
                    <a:pt x="221320" y="432119"/>
                  </a:lnTo>
                  <a:lnTo>
                    <a:pt x="236057" y="440793"/>
                  </a:lnTo>
                  <a:lnTo>
                    <a:pt x="250595" y="449222"/>
                  </a:lnTo>
                  <a:lnTo>
                    <a:pt x="264816" y="457510"/>
                  </a:lnTo>
                  <a:lnTo>
                    <a:pt x="278452" y="465987"/>
                  </a:lnTo>
                  <a:lnTo>
                    <a:pt x="291405" y="474842"/>
                  </a:lnTo>
                  <a:lnTo>
                    <a:pt x="303733" y="484266"/>
                  </a:lnTo>
                  <a:lnTo>
                    <a:pt x="315552" y="494509"/>
                  </a:lnTo>
                  <a:lnTo>
                    <a:pt x="326986" y="505625"/>
                  </a:lnTo>
                  <a:lnTo>
                    <a:pt x="338141" y="517345"/>
                  </a:lnTo>
                  <a:lnTo>
                    <a:pt x="349098" y="529204"/>
                  </a:lnTo>
                  <a:lnTo>
                    <a:pt x="359909" y="540924"/>
                  </a:lnTo>
                  <a:lnTo>
                    <a:pt x="370288" y="552571"/>
                  </a:lnTo>
                  <a:lnTo>
                    <a:pt x="379653" y="564457"/>
                  </a:lnTo>
                  <a:lnTo>
                    <a:pt x="387759" y="576764"/>
                  </a:lnTo>
                  <a:lnTo>
                    <a:pt x="394524" y="589996"/>
                  </a:lnTo>
                  <a:lnTo>
                    <a:pt x="399851" y="605016"/>
                  </a:lnTo>
                  <a:lnTo>
                    <a:pt x="403832" y="622114"/>
                  </a:lnTo>
                  <a:lnTo>
                    <a:pt x="406370" y="640462"/>
                  </a:lnTo>
                  <a:lnTo>
                    <a:pt x="407109" y="658470"/>
                  </a:lnTo>
                  <a:lnTo>
                    <a:pt x="406014" y="675241"/>
                  </a:lnTo>
                  <a:lnTo>
                    <a:pt x="403332" y="690581"/>
                  </a:lnTo>
                  <a:lnTo>
                    <a:pt x="399399" y="704645"/>
                  </a:lnTo>
                  <a:lnTo>
                    <a:pt x="394528" y="717692"/>
                  </a:lnTo>
                  <a:lnTo>
                    <a:pt x="388820" y="729981"/>
                  </a:lnTo>
                  <a:lnTo>
                    <a:pt x="382165" y="741722"/>
                  </a:lnTo>
                  <a:lnTo>
                    <a:pt x="374579" y="753074"/>
                  </a:lnTo>
                  <a:lnTo>
                    <a:pt x="366197" y="763992"/>
                  </a:lnTo>
                  <a:lnTo>
                    <a:pt x="357193" y="774251"/>
                  </a:lnTo>
                  <a:lnTo>
                    <a:pt x="347723" y="783777"/>
                  </a:lnTo>
                  <a:lnTo>
                    <a:pt x="337753" y="792479"/>
                  </a:lnTo>
                  <a:lnTo>
                    <a:pt x="327075" y="800177"/>
                  </a:lnTo>
                  <a:lnTo>
                    <a:pt x="315631" y="806873"/>
                  </a:lnTo>
                  <a:lnTo>
                    <a:pt x="303506" y="812709"/>
                  </a:lnTo>
                  <a:lnTo>
                    <a:pt x="290834" y="817871"/>
                  </a:lnTo>
                  <a:lnTo>
                    <a:pt x="277752" y="822523"/>
                  </a:lnTo>
                  <a:lnTo>
                    <a:pt x="264375" y="826480"/>
                  </a:lnTo>
                  <a:lnTo>
                    <a:pt x="250787" y="829233"/>
                  </a:lnTo>
                  <a:lnTo>
                    <a:pt x="237056" y="830603"/>
                  </a:lnTo>
                  <a:lnTo>
                    <a:pt x="223224" y="830709"/>
                  </a:lnTo>
                  <a:lnTo>
                    <a:pt x="209325" y="829791"/>
                  </a:lnTo>
                  <a:lnTo>
                    <a:pt x="195386" y="828100"/>
                  </a:lnTo>
                  <a:lnTo>
                    <a:pt x="181583" y="825848"/>
                  </a:lnTo>
                  <a:lnTo>
                    <a:pt x="168235" y="823199"/>
                  </a:lnTo>
                  <a:lnTo>
                    <a:pt x="155478" y="820269"/>
                  </a:lnTo>
                  <a:lnTo>
                    <a:pt x="143285" y="816981"/>
                  </a:lnTo>
                  <a:lnTo>
                    <a:pt x="131556" y="813089"/>
                  </a:lnTo>
                  <a:lnTo>
                    <a:pt x="120183" y="808505"/>
                  </a:lnTo>
                  <a:lnTo>
                    <a:pt x="109069" y="803289"/>
                  </a:lnTo>
                  <a:lnTo>
                    <a:pt x="98138" y="797564"/>
                  </a:lnTo>
                  <a:lnTo>
                    <a:pt x="87337" y="791442"/>
                  </a:lnTo>
                  <a:lnTo>
                    <a:pt x="76624" y="784705"/>
                  </a:lnTo>
                  <a:lnTo>
                    <a:pt x="65971" y="776818"/>
                  </a:lnTo>
                  <a:lnTo>
                    <a:pt x="55368" y="767589"/>
                  </a:lnTo>
                  <a:lnTo>
                    <a:pt x="45129" y="757288"/>
                  </a:lnTo>
                  <a:lnTo>
                    <a:pt x="35859" y="746457"/>
                  </a:lnTo>
                  <a:lnTo>
                    <a:pt x="27817" y="735482"/>
                  </a:lnTo>
                  <a:lnTo>
                    <a:pt x="21077" y="724992"/>
                  </a:lnTo>
                  <a:lnTo>
                    <a:pt x="15043" y="714906"/>
                  </a:lnTo>
                  <a:lnTo>
                    <a:pt x="9187" y="704344"/>
                  </a:lnTo>
                  <a:lnTo>
                    <a:pt x="2548" y="691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29014" y="3423930"/>
              <a:ext cx="324748" cy="317411"/>
            </a:xfrm>
            <a:custGeom>
              <a:avLst/>
              <a:gdLst/>
              <a:ahLst/>
              <a:cxnLst/>
              <a:rect l="0" t="0" r="0" b="0"/>
              <a:pathLst>
                <a:path w="324748" h="317411">
                  <a:moveTo>
                    <a:pt x="156292" y="155759"/>
                  </a:moveTo>
                  <a:lnTo>
                    <a:pt x="156225" y="141157"/>
                  </a:lnTo>
                  <a:lnTo>
                    <a:pt x="155584" y="127886"/>
                  </a:lnTo>
                  <a:lnTo>
                    <a:pt x="154292" y="114685"/>
                  </a:lnTo>
                  <a:lnTo>
                    <a:pt x="152605" y="101343"/>
                  </a:lnTo>
                  <a:lnTo>
                    <a:pt x="150937" y="87834"/>
                  </a:lnTo>
                  <a:lnTo>
                    <a:pt x="149514" y="74190"/>
                  </a:lnTo>
                  <a:lnTo>
                    <a:pt x="148071" y="60769"/>
                  </a:lnTo>
                  <a:lnTo>
                    <a:pt x="145964" y="48216"/>
                  </a:lnTo>
                  <a:lnTo>
                    <a:pt x="142873" y="36819"/>
                  </a:lnTo>
                  <a:lnTo>
                    <a:pt x="138644" y="26693"/>
                  </a:lnTo>
                  <a:lnTo>
                    <a:pt x="133123" y="17956"/>
                  </a:lnTo>
                  <a:lnTo>
                    <a:pt x="126371" y="10538"/>
                  </a:lnTo>
                  <a:lnTo>
                    <a:pt x="118752" y="4708"/>
                  </a:lnTo>
                  <a:lnTo>
                    <a:pt x="110807" y="1138"/>
                  </a:lnTo>
                  <a:lnTo>
                    <a:pt x="102877" y="0"/>
                  </a:lnTo>
                  <a:lnTo>
                    <a:pt x="95097" y="1184"/>
                  </a:lnTo>
                  <a:lnTo>
                    <a:pt x="87495" y="4562"/>
                  </a:lnTo>
                  <a:lnTo>
                    <a:pt x="80049" y="9834"/>
                  </a:lnTo>
                  <a:lnTo>
                    <a:pt x="72726" y="16608"/>
                  </a:lnTo>
                  <a:lnTo>
                    <a:pt x="65495" y="24509"/>
                  </a:lnTo>
                  <a:lnTo>
                    <a:pt x="58335" y="33229"/>
                  </a:lnTo>
                  <a:lnTo>
                    <a:pt x="51389" y="42690"/>
                  </a:lnTo>
                  <a:lnTo>
                    <a:pt x="44951" y="53026"/>
                  </a:lnTo>
                  <a:lnTo>
                    <a:pt x="39140" y="64239"/>
                  </a:lnTo>
                  <a:lnTo>
                    <a:pt x="33915" y="76211"/>
                  </a:lnTo>
                  <a:lnTo>
                    <a:pt x="29173" y="88779"/>
                  </a:lnTo>
                  <a:lnTo>
                    <a:pt x="24796" y="101791"/>
                  </a:lnTo>
                  <a:lnTo>
                    <a:pt x="20686" y="115123"/>
                  </a:lnTo>
                  <a:lnTo>
                    <a:pt x="16766" y="128679"/>
                  </a:lnTo>
                  <a:lnTo>
                    <a:pt x="12981" y="142391"/>
                  </a:lnTo>
                  <a:lnTo>
                    <a:pt x="9455" y="156208"/>
                  </a:lnTo>
                  <a:lnTo>
                    <a:pt x="6467" y="170097"/>
                  </a:lnTo>
                  <a:lnTo>
                    <a:pt x="4125" y="184036"/>
                  </a:lnTo>
                  <a:lnTo>
                    <a:pt x="2384" y="198007"/>
                  </a:lnTo>
                  <a:lnTo>
                    <a:pt x="1133" y="212000"/>
                  </a:lnTo>
                  <a:lnTo>
                    <a:pt x="263" y="226008"/>
                  </a:lnTo>
                  <a:lnTo>
                    <a:pt x="0" y="240026"/>
                  </a:lnTo>
                  <a:lnTo>
                    <a:pt x="880" y="254051"/>
                  </a:lnTo>
                  <a:lnTo>
                    <a:pt x="3108" y="268067"/>
                  </a:lnTo>
                  <a:lnTo>
                    <a:pt x="6741" y="281580"/>
                  </a:lnTo>
                  <a:lnTo>
                    <a:pt x="11853" y="293669"/>
                  </a:lnTo>
                  <a:lnTo>
                    <a:pt x="18337" y="303927"/>
                  </a:lnTo>
                  <a:lnTo>
                    <a:pt x="26114" y="311795"/>
                  </a:lnTo>
                  <a:lnTo>
                    <a:pt x="35228" y="316349"/>
                  </a:lnTo>
                  <a:lnTo>
                    <a:pt x="45570" y="317410"/>
                  </a:lnTo>
                  <a:lnTo>
                    <a:pt x="56598" y="315563"/>
                  </a:lnTo>
                  <a:lnTo>
                    <a:pt x="67459" y="311750"/>
                  </a:lnTo>
                  <a:lnTo>
                    <a:pt x="77686" y="306710"/>
                  </a:lnTo>
                  <a:lnTo>
                    <a:pt x="87176" y="300758"/>
                  </a:lnTo>
                  <a:lnTo>
                    <a:pt x="96013" y="293873"/>
                  </a:lnTo>
                  <a:lnTo>
                    <a:pt x="104321" y="286102"/>
                  </a:lnTo>
                  <a:lnTo>
                    <a:pt x="112071" y="277581"/>
                  </a:lnTo>
                  <a:lnTo>
                    <a:pt x="119065" y="268476"/>
                  </a:lnTo>
                  <a:lnTo>
                    <a:pt x="125261" y="258934"/>
                  </a:lnTo>
                  <a:lnTo>
                    <a:pt x="130916" y="248914"/>
                  </a:lnTo>
                  <a:lnTo>
                    <a:pt x="136482" y="238202"/>
                  </a:lnTo>
                  <a:lnTo>
                    <a:pt x="142224" y="226740"/>
                  </a:lnTo>
                  <a:lnTo>
                    <a:pt x="148066" y="214771"/>
                  </a:lnTo>
                  <a:lnTo>
                    <a:pt x="153687" y="202737"/>
                  </a:lnTo>
                  <a:lnTo>
                    <a:pt x="158909" y="190892"/>
                  </a:lnTo>
                  <a:lnTo>
                    <a:pt x="163552" y="178990"/>
                  </a:lnTo>
                  <a:lnTo>
                    <a:pt x="167364" y="166400"/>
                  </a:lnTo>
                  <a:lnTo>
                    <a:pt x="170304" y="152907"/>
                  </a:lnTo>
                  <a:lnTo>
                    <a:pt x="172798" y="141771"/>
                  </a:lnTo>
                  <a:lnTo>
                    <a:pt x="175300" y="137327"/>
                  </a:lnTo>
                  <a:lnTo>
                    <a:pt x="177760" y="138610"/>
                  </a:lnTo>
                  <a:lnTo>
                    <a:pt x="180292" y="143587"/>
                  </a:lnTo>
                  <a:lnTo>
                    <a:pt x="182989" y="150773"/>
                  </a:lnTo>
                  <a:lnTo>
                    <a:pt x="185878" y="159262"/>
                  </a:lnTo>
                  <a:lnTo>
                    <a:pt x="189100" y="168528"/>
                  </a:lnTo>
                  <a:lnTo>
                    <a:pt x="192930" y="178263"/>
                  </a:lnTo>
                  <a:lnTo>
                    <a:pt x="197463" y="188290"/>
                  </a:lnTo>
                  <a:lnTo>
                    <a:pt x="202641" y="198667"/>
                  </a:lnTo>
                  <a:lnTo>
                    <a:pt x="208339" y="209633"/>
                  </a:lnTo>
                  <a:lnTo>
                    <a:pt x="214431" y="221267"/>
                  </a:lnTo>
                  <a:lnTo>
                    <a:pt x="220810" y="233185"/>
                  </a:lnTo>
                  <a:lnTo>
                    <a:pt x="227391" y="244654"/>
                  </a:lnTo>
                  <a:lnTo>
                    <a:pt x="234121" y="255288"/>
                  </a:lnTo>
                  <a:lnTo>
                    <a:pt x="241284" y="264885"/>
                  </a:lnTo>
                  <a:lnTo>
                    <a:pt x="249464" y="273259"/>
                  </a:lnTo>
                  <a:lnTo>
                    <a:pt x="258890" y="280440"/>
                  </a:lnTo>
                  <a:lnTo>
                    <a:pt x="269253" y="286467"/>
                  </a:lnTo>
                  <a:lnTo>
                    <a:pt x="281111" y="291878"/>
                  </a:lnTo>
                  <a:lnTo>
                    <a:pt x="297747" y="297152"/>
                  </a:lnTo>
                  <a:lnTo>
                    <a:pt x="324747" y="303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55225" y="3463875"/>
              <a:ext cx="398620" cy="252685"/>
            </a:xfrm>
            <a:custGeom>
              <a:avLst/>
              <a:gdLst/>
              <a:ahLst/>
              <a:cxnLst/>
              <a:rect l="0" t="0" r="0" b="0"/>
              <a:pathLst>
                <a:path w="398620" h="252685">
                  <a:moveTo>
                    <a:pt x="9065" y="0"/>
                  </a:moveTo>
                  <a:lnTo>
                    <a:pt x="11999" y="11802"/>
                  </a:lnTo>
                  <a:lnTo>
                    <a:pt x="14781" y="23572"/>
                  </a:lnTo>
                  <a:lnTo>
                    <a:pt x="17680" y="36457"/>
                  </a:lnTo>
                  <a:lnTo>
                    <a:pt x="20721" y="50133"/>
                  </a:lnTo>
                  <a:lnTo>
                    <a:pt x="23886" y="63813"/>
                  </a:lnTo>
                  <a:lnTo>
                    <a:pt x="27150" y="77034"/>
                  </a:lnTo>
                  <a:lnTo>
                    <a:pt x="30487" y="89831"/>
                  </a:lnTo>
                  <a:lnTo>
                    <a:pt x="33879" y="102558"/>
                  </a:lnTo>
                  <a:lnTo>
                    <a:pt x="37303" y="115450"/>
                  </a:lnTo>
                  <a:lnTo>
                    <a:pt x="40585" y="128582"/>
                  </a:lnTo>
                  <a:lnTo>
                    <a:pt x="43409" y="141944"/>
                  </a:lnTo>
                  <a:lnTo>
                    <a:pt x="45618" y="155464"/>
                  </a:lnTo>
                  <a:lnTo>
                    <a:pt x="46428" y="167949"/>
                  </a:lnTo>
                  <a:lnTo>
                    <a:pt x="44324" y="175629"/>
                  </a:lnTo>
                  <a:lnTo>
                    <a:pt x="39570" y="176038"/>
                  </a:lnTo>
                  <a:lnTo>
                    <a:pt x="33839" y="170804"/>
                  </a:lnTo>
                  <a:lnTo>
                    <a:pt x="27743" y="161815"/>
                  </a:lnTo>
                  <a:lnTo>
                    <a:pt x="21416" y="150601"/>
                  </a:lnTo>
                  <a:lnTo>
                    <a:pt x="14919" y="138146"/>
                  </a:lnTo>
                  <a:lnTo>
                    <a:pt x="8785" y="125008"/>
                  </a:lnTo>
                  <a:lnTo>
                    <a:pt x="3969" y="111492"/>
                  </a:lnTo>
                  <a:lnTo>
                    <a:pt x="901" y="97776"/>
                  </a:lnTo>
                  <a:lnTo>
                    <a:pt x="0" y="84443"/>
                  </a:lnTo>
                  <a:lnTo>
                    <a:pt x="1898" y="72465"/>
                  </a:lnTo>
                  <a:lnTo>
                    <a:pt x="6668" y="62277"/>
                  </a:lnTo>
                  <a:lnTo>
                    <a:pt x="14091" y="54453"/>
                  </a:lnTo>
                  <a:lnTo>
                    <a:pt x="23948" y="49927"/>
                  </a:lnTo>
                  <a:lnTo>
                    <a:pt x="35856" y="48885"/>
                  </a:lnTo>
                  <a:lnTo>
                    <a:pt x="48880" y="50743"/>
                  </a:lnTo>
                  <a:lnTo>
                    <a:pt x="61686" y="54564"/>
                  </a:lnTo>
                  <a:lnTo>
                    <a:pt x="73547" y="59605"/>
                  </a:lnTo>
                  <a:lnTo>
                    <a:pt x="84301" y="65388"/>
                  </a:lnTo>
                  <a:lnTo>
                    <a:pt x="94067" y="71625"/>
                  </a:lnTo>
                  <a:lnTo>
                    <a:pt x="103044" y="78145"/>
                  </a:lnTo>
                  <a:lnTo>
                    <a:pt x="111431" y="84842"/>
                  </a:lnTo>
                  <a:lnTo>
                    <a:pt x="119393" y="91652"/>
                  </a:lnTo>
                  <a:lnTo>
                    <a:pt x="127056" y="98538"/>
                  </a:lnTo>
                  <a:lnTo>
                    <a:pt x="134512" y="105640"/>
                  </a:lnTo>
                  <a:lnTo>
                    <a:pt x="141825" y="113247"/>
                  </a:lnTo>
                  <a:lnTo>
                    <a:pt x="149046" y="121434"/>
                  </a:lnTo>
                  <a:lnTo>
                    <a:pt x="156293" y="128523"/>
                  </a:lnTo>
                  <a:lnTo>
                    <a:pt x="162936" y="131663"/>
                  </a:lnTo>
                  <a:lnTo>
                    <a:pt x="168029" y="130082"/>
                  </a:lnTo>
                  <a:lnTo>
                    <a:pt x="171998" y="124265"/>
                  </a:lnTo>
                  <a:lnTo>
                    <a:pt x="175431" y="115085"/>
                  </a:lnTo>
                  <a:lnTo>
                    <a:pt x="178681" y="103721"/>
                  </a:lnTo>
                  <a:lnTo>
                    <a:pt x="181911" y="91492"/>
                  </a:lnTo>
                  <a:lnTo>
                    <a:pt x="185193" y="79211"/>
                  </a:lnTo>
                  <a:lnTo>
                    <a:pt x="189034" y="67696"/>
                  </a:lnTo>
                  <a:lnTo>
                    <a:pt x="194350" y="57944"/>
                  </a:lnTo>
                  <a:lnTo>
                    <a:pt x="201521" y="50322"/>
                  </a:lnTo>
                  <a:lnTo>
                    <a:pt x="210438" y="45002"/>
                  </a:lnTo>
                  <a:lnTo>
                    <a:pt x="220790" y="42229"/>
                  </a:lnTo>
                  <a:lnTo>
                    <a:pt x="232235" y="41883"/>
                  </a:lnTo>
                  <a:lnTo>
                    <a:pt x="244477" y="43731"/>
                  </a:lnTo>
                  <a:lnTo>
                    <a:pt x="257286" y="47621"/>
                  </a:lnTo>
                  <a:lnTo>
                    <a:pt x="270478" y="53267"/>
                  </a:lnTo>
                  <a:lnTo>
                    <a:pt x="283605" y="60308"/>
                  </a:lnTo>
                  <a:lnTo>
                    <a:pt x="295965" y="68395"/>
                  </a:lnTo>
                  <a:lnTo>
                    <a:pt x="307241" y="77234"/>
                  </a:lnTo>
                  <a:lnTo>
                    <a:pt x="317457" y="86438"/>
                  </a:lnTo>
                  <a:lnTo>
                    <a:pt x="326787" y="95536"/>
                  </a:lnTo>
                  <a:lnTo>
                    <a:pt x="335432" y="104287"/>
                  </a:lnTo>
                  <a:lnTo>
                    <a:pt x="343409" y="112807"/>
                  </a:lnTo>
                  <a:lnTo>
                    <a:pt x="350556" y="121449"/>
                  </a:lnTo>
                  <a:lnTo>
                    <a:pt x="356849" y="130415"/>
                  </a:lnTo>
                  <a:lnTo>
                    <a:pt x="362400" y="139744"/>
                  </a:lnTo>
                  <a:lnTo>
                    <a:pt x="367363" y="149392"/>
                  </a:lnTo>
                  <a:lnTo>
                    <a:pt x="371888" y="159295"/>
                  </a:lnTo>
                  <a:lnTo>
                    <a:pt x="376097" y="169387"/>
                  </a:lnTo>
                  <a:lnTo>
                    <a:pt x="380084" y="179615"/>
                  </a:lnTo>
                  <a:lnTo>
                    <a:pt x="383913" y="189933"/>
                  </a:lnTo>
                  <a:lnTo>
                    <a:pt x="387481" y="200244"/>
                  </a:lnTo>
                  <a:lnTo>
                    <a:pt x="390877" y="211612"/>
                  </a:lnTo>
                  <a:lnTo>
                    <a:pt x="394401" y="227272"/>
                  </a:lnTo>
                  <a:lnTo>
                    <a:pt x="39861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08837" y="3468262"/>
              <a:ext cx="355620" cy="311469"/>
            </a:xfrm>
            <a:custGeom>
              <a:avLst/>
              <a:gdLst/>
              <a:ahLst/>
              <a:cxnLst/>
              <a:rect l="0" t="0" r="0" b="0"/>
              <a:pathLst>
                <a:path w="355620" h="311469">
                  <a:moveTo>
                    <a:pt x="29235" y="48256"/>
                  </a:moveTo>
                  <a:lnTo>
                    <a:pt x="26436" y="57191"/>
                  </a:lnTo>
                  <a:lnTo>
                    <a:pt x="24934" y="66818"/>
                  </a:lnTo>
                  <a:lnTo>
                    <a:pt x="24623" y="78106"/>
                  </a:lnTo>
                  <a:lnTo>
                    <a:pt x="25129" y="90773"/>
                  </a:lnTo>
                  <a:lnTo>
                    <a:pt x="25949" y="104252"/>
                  </a:lnTo>
                  <a:lnTo>
                    <a:pt x="26760" y="118119"/>
                  </a:lnTo>
                  <a:lnTo>
                    <a:pt x="27271" y="131982"/>
                  </a:lnTo>
                  <a:lnTo>
                    <a:pt x="27149" y="145426"/>
                  </a:lnTo>
                  <a:lnTo>
                    <a:pt x="26258" y="158232"/>
                  </a:lnTo>
                  <a:lnTo>
                    <a:pt x="23835" y="168903"/>
                  </a:lnTo>
                  <a:lnTo>
                    <a:pt x="19460" y="174775"/>
                  </a:lnTo>
                  <a:lnTo>
                    <a:pt x="14533" y="174877"/>
                  </a:lnTo>
                  <a:lnTo>
                    <a:pt x="10104" y="169599"/>
                  </a:lnTo>
                  <a:lnTo>
                    <a:pt x="6552" y="159910"/>
                  </a:lnTo>
                  <a:lnTo>
                    <a:pt x="3882" y="147023"/>
                  </a:lnTo>
                  <a:lnTo>
                    <a:pt x="1952" y="132153"/>
                  </a:lnTo>
                  <a:lnTo>
                    <a:pt x="599" y="116150"/>
                  </a:lnTo>
                  <a:lnTo>
                    <a:pt x="0" y="99672"/>
                  </a:lnTo>
                  <a:lnTo>
                    <a:pt x="649" y="83305"/>
                  </a:lnTo>
                  <a:lnTo>
                    <a:pt x="2715" y="67342"/>
                  </a:lnTo>
                  <a:lnTo>
                    <a:pt x="6068" y="52164"/>
                  </a:lnTo>
                  <a:lnTo>
                    <a:pt x="10460" y="38335"/>
                  </a:lnTo>
                  <a:lnTo>
                    <a:pt x="15641" y="26043"/>
                  </a:lnTo>
                  <a:lnTo>
                    <a:pt x="21561" y="15634"/>
                  </a:lnTo>
                  <a:lnTo>
                    <a:pt x="28357" y="7762"/>
                  </a:lnTo>
                  <a:lnTo>
                    <a:pt x="36038" y="2551"/>
                  </a:lnTo>
                  <a:lnTo>
                    <a:pt x="44483" y="0"/>
                  </a:lnTo>
                  <a:lnTo>
                    <a:pt x="53530" y="240"/>
                  </a:lnTo>
                  <a:lnTo>
                    <a:pt x="63019" y="3062"/>
                  </a:lnTo>
                  <a:lnTo>
                    <a:pt x="72663" y="7851"/>
                  </a:lnTo>
                  <a:lnTo>
                    <a:pt x="82056" y="13805"/>
                  </a:lnTo>
                  <a:lnTo>
                    <a:pt x="90998" y="20359"/>
                  </a:lnTo>
                  <a:lnTo>
                    <a:pt x="99305" y="27365"/>
                  </a:lnTo>
                  <a:lnTo>
                    <a:pt x="106740" y="34973"/>
                  </a:lnTo>
                  <a:lnTo>
                    <a:pt x="113258" y="43242"/>
                  </a:lnTo>
                  <a:lnTo>
                    <a:pt x="118976" y="52270"/>
                  </a:lnTo>
                  <a:lnTo>
                    <a:pt x="124059" y="62249"/>
                  </a:lnTo>
                  <a:lnTo>
                    <a:pt x="128671" y="73159"/>
                  </a:lnTo>
                  <a:lnTo>
                    <a:pt x="133135" y="83709"/>
                  </a:lnTo>
                  <a:lnTo>
                    <a:pt x="138676" y="91070"/>
                  </a:lnTo>
                  <a:lnTo>
                    <a:pt x="145900" y="93577"/>
                  </a:lnTo>
                  <a:lnTo>
                    <a:pt x="153745" y="91585"/>
                  </a:lnTo>
                  <a:lnTo>
                    <a:pt x="162004" y="86068"/>
                  </a:lnTo>
                  <a:lnTo>
                    <a:pt x="170718" y="78448"/>
                  </a:lnTo>
                  <a:lnTo>
                    <a:pt x="179875" y="70399"/>
                  </a:lnTo>
                  <a:lnTo>
                    <a:pt x="189415" y="62881"/>
                  </a:lnTo>
                  <a:lnTo>
                    <a:pt x="199583" y="56525"/>
                  </a:lnTo>
                  <a:lnTo>
                    <a:pt x="210916" y="51927"/>
                  </a:lnTo>
                  <a:lnTo>
                    <a:pt x="223599" y="49215"/>
                  </a:lnTo>
                  <a:lnTo>
                    <a:pt x="237029" y="48493"/>
                  </a:lnTo>
                  <a:lnTo>
                    <a:pt x="250049" y="50036"/>
                  </a:lnTo>
                  <a:lnTo>
                    <a:pt x="262020" y="53781"/>
                  </a:lnTo>
                  <a:lnTo>
                    <a:pt x="272665" y="59715"/>
                  </a:lnTo>
                  <a:lnTo>
                    <a:pt x="281817" y="68040"/>
                  </a:lnTo>
                  <a:lnTo>
                    <a:pt x="289561" y="78631"/>
                  </a:lnTo>
                  <a:lnTo>
                    <a:pt x="296134" y="90790"/>
                  </a:lnTo>
                  <a:lnTo>
                    <a:pt x="301807" y="103475"/>
                  </a:lnTo>
                  <a:lnTo>
                    <a:pt x="306813" y="116045"/>
                  </a:lnTo>
                  <a:lnTo>
                    <a:pt x="311180" y="128583"/>
                  </a:lnTo>
                  <a:lnTo>
                    <a:pt x="314743" y="141674"/>
                  </a:lnTo>
                  <a:lnTo>
                    <a:pt x="317479" y="155630"/>
                  </a:lnTo>
                  <a:lnTo>
                    <a:pt x="319656" y="170462"/>
                  </a:lnTo>
                  <a:lnTo>
                    <a:pt x="321732" y="186037"/>
                  </a:lnTo>
                  <a:lnTo>
                    <a:pt x="323982" y="202185"/>
                  </a:lnTo>
                  <a:lnTo>
                    <a:pt x="326496" y="218590"/>
                  </a:lnTo>
                  <a:lnTo>
                    <a:pt x="329262" y="234823"/>
                  </a:lnTo>
                  <a:lnTo>
                    <a:pt x="332237" y="250645"/>
                  </a:lnTo>
                  <a:lnTo>
                    <a:pt x="335410" y="265420"/>
                  </a:lnTo>
                  <a:lnTo>
                    <a:pt x="339235" y="279477"/>
                  </a:lnTo>
                  <a:lnTo>
                    <a:pt x="345164" y="294047"/>
                  </a:lnTo>
                  <a:lnTo>
                    <a:pt x="355619" y="311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38155" y="3474404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2933" y="11802"/>
                  </a:lnTo>
                  <a:lnTo>
                    <a:pt x="5716" y="23571"/>
                  </a:lnTo>
                  <a:lnTo>
                    <a:pt x="8611" y="36466"/>
                  </a:lnTo>
                  <a:lnTo>
                    <a:pt x="11479" y="50487"/>
                  </a:lnTo>
                  <a:lnTo>
                    <a:pt x="13996" y="65464"/>
                  </a:lnTo>
                  <a:lnTo>
                    <a:pt x="16006" y="81190"/>
                  </a:lnTo>
                  <a:lnTo>
                    <a:pt x="17519" y="97639"/>
                  </a:lnTo>
                  <a:lnTo>
                    <a:pt x="18613" y="114959"/>
                  </a:lnTo>
                  <a:lnTo>
                    <a:pt x="19386" y="133159"/>
                  </a:lnTo>
                  <a:lnTo>
                    <a:pt x="19922" y="151954"/>
                  </a:lnTo>
                  <a:lnTo>
                    <a:pt x="20290" y="170877"/>
                  </a:lnTo>
                  <a:lnTo>
                    <a:pt x="20546" y="189635"/>
                  </a:lnTo>
                  <a:lnTo>
                    <a:pt x="20888" y="207806"/>
                  </a:lnTo>
                  <a:lnTo>
                    <a:pt x="21650" y="224783"/>
                  </a:lnTo>
                  <a:lnTo>
                    <a:pt x="22976" y="240328"/>
                  </a:lnTo>
                  <a:lnTo>
                    <a:pt x="24689" y="253917"/>
                  </a:lnTo>
                  <a:lnTo>
                    <a:pt x="26556" y="265782"/>
                  </a:lnTo>
                  <a:lnTo>
                    <a:pt x="28743" y="275845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69741" y="32848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33097" y="2717493"/>
              <a:ext cx="2187673" cy="1304353"/>
            </a:xfrm>
            <a:custGeom>
              <a:avLst/>
              <a:gdLst/>
              <a:ahLst/>
              <a:cxnLst/>
              <a:rect l="0" t="0" r="0" b="0"/>
              <a:pathLst>
                <a:path w="2187673" h="1304353">
                  <a:moveTo>
                    <a:pt x="2041929" y="556869"/>
                  </a:moveTo>
                  <a:lnTo>
                    <a:pt x="2041929" y="545067"/>
                  </a:lnTo>
                  <a:lnTo>
                    <a:pt x="2041929" y="533298"/>
                  </a:lnTo>
                  <a:lnTo>
                    <a:pt x="2041920" y="520412"/>
                  </a:lnTo>
                  <a:lnTo>
                    <a:pt x="2041574" y="506737"/>
                  </a:lnTo>
                  <a:lnTo>
                    <a:pt x="2040277" y="493057"/>
                  </a:lnTo>
                  <a:lnTo>
                    <a:pt x="2037771" y="479837"/>
                  </a:lnTo>
                  <a:lnTo>
                    <a:pt x="2034119" y="467039"/>
                  </a:lnTo>
                  <a:lnTo>
                    <a:pt x="2029527" y="454312"/>
                  </a:lnTo>
                  <a:lnTo>
                    <a:pt x="2024210" y="441415"/>
                  </a:lnTo>
                  <a:lnTo>
                    <a:pt x="2018201" y="428111"/>
                  </a:lnTo>
                  <a:lnTo>
                    <a:pt x="2011343" y="414100"/>
                  </a:lnTo>
                  <a:lnTo>
                    <a:pt x="2003626" y="399309"/>
                  </a:lnTo>
                  <a:lnTo>
                    <a:pt x="1995327" y="384306"/>
                  </a:lnTo>
                  <a:lnTo>
                    <a:pt x="1986911" y="370153"/>
                  </a:lnTo>
                  <a:lnTo>
                    <a:pt x="1978658" y="357381"/>
                  </a:lnTo>
                  <a:lnTo>
                    <a:pt x="1970659" y="346011"/>
                  </a:lnTo>
                  <a:lnTo>
                    <a:pt x="1962908" y="335833"/>
                  </a:lnTo>
                  <a:lnTo>
                    <a:pt x="1955357" y="326579"/>
                  </a:lnTo>
                  <a:lnTo>
                    <a:pt x="1947794" y="318006"/>
                  </a:lnTo>
                  <a:lnTo>
                    <a:pt x="1939869" y="309920"/>
                  </a:lnTo>
                  <a:lnTo>
                    <a:pt x="1931421" y="302174"/>
                  </a:lnTo>
                  <a:lnTo>
                    <a:pt x="1922457" y="294663"/>
                  </a:lnTo>
                  <a:lnTo>
                    <a:pt x="1913061" y="287312"/>
                  </a:lnTo>
                  <a:lnTo>
                    <a:pt x="1903331" y="280070"/>
                  </a:lnTo>
                  <a:lnTo>
                    <a:pt x="1893357" y="272902"/>
                  </a:lnTo>
                  <a:lnTo>
                    <a:pt x="1883209" y="265783"/>
                  </a:lnTo>
                  <a:lnTo>
                    <a:pt x="1872935" y="258692"/>
                  </a:lnTo>
                  <a:lnTo>
                    <a:pt x="1862409" y="251455"/>
                  </a:lnTo>
                  <a:lnTo>
                    <a:pt x="1851350" y="243758"/>
                  </a:lnTo>
                  <a:lnTo>
                    <a:pt x="1839652" y="235470"/>
                  </a:lnTo>
                  <a:lnTo>
                    <a:pt x="1827524" y="226785"/>
                  </a:lnTo>
                  <a:lnTo>
                    <a:pt x="1815383" y="218109"/>
                  </a:lnTo>
                  <a:lnTo>
                    <a:pt x="1803471" y="209682"/>
                  </a:lnTo>
                  <a:lnTo>
                    <a:pt x="1791693" y="201566"/>
                  </a:lnTo>
                  <a:lnTo>
                    <a:pt x="1779719" y="193736"/>
                  </a:lnTo>
                  <a:lnTo>
                    <a:pt x="1767362" y="186137"/>
                  </a:lnTo>
                  <a:lnTo>
                    <a:pt x="1754435" y="178712"/>
                  </a:lnTo>
                  <a:lnTo>
                    <a:pt x="1740685" y="171413"/>
                  </a:lnTo>
                  <a:lnTo>
                    <a:pt x="1726063" y="164207"/>
                  </a:lnTo>
                  <a:lnTo>
                    <a:pt x="1710835" y="157231"/>
                  </a:lnTo>
                  <a:lnTo>
                    <a:pt x="1695467" y="150772"/>
                  </a:lnTo>
                  <a:lnTo>
                    <a:pt x="1680244" y="144943"/>
                  </a:lnTo>
                  <a:lnTo>
                    <a:pt x="1665260" y="139537"/>
                  </a:lnTo>
                  <a:lnTo>
                    <a:pt x="1650513" y="134140"/>
                  </a:lnTo>
                  <a:lnTo>
                    <a:pt x="1635959" y="128505"/>
                  </a:lnTo>
                  <a:lnTo>
                    <a:pt x="1621388" y="122567"/>
                  </a:lnTo>
                  <a:lnTo>
                    <a:pt x="1606452" y="116348"/>
                  </a:lnTo>
                  <a:lnTo>
                    <a:pt x="1590989" y="109907"/>
                  </a:lnTo>
                  <a:lnTo>
                    <a:pt x="1575010" y="103462"/>
                  </a:lnTo>
                  <a:lnTo>
                    <a:pt x="1558597" y="97368"/>
                  </a:lnTo>
                  <a:lnTo>
                    <a:pt x="1541850" y="91792"/>
                  </a:lnTo>
                  <a:lnTo>
                    <a:pt x="1524858" y="86727"/>
                  </a:lnTo>
                  <a:lnTo>
                    <a:pt x="1507691" y="82092"/>
                  </a:lnTo>
                  <a:lnTo>
                    <a:pt x="1490403" y="77787"/>
                  </a:lnTo>
                  <a:lnTo>
                    <a:pt x="1473032" y="73726"/>
                  </a:lnTo>
                  <a:lnTo>
                    <a:pt x="1455602" y="69838"/>
                  </a:lnTo>
                  <a:lnTo>
                    <a:pt x="1438134" y="66071"/>
                  </a:lnTo>
                  <a:lnTo>
                    <a:pt x="1420640" y="62386"/>
                  </a:lnTo>
                  <a:lnTo>
                    <a:pt x="1403128" y="58759"/>
                  </a:lnTo>
                  <a:lnTo>
                    <a:pt x="1385605" y="55166"/>
                  </a:lnTo>
                  <a:lnTo>
                    <a:pt x="1368073" y="51431"/>
                  </a:lnTo>
                  <a:lnTo>
                    <a:pt x="1350536" y="47238"/>
                  </a:lnTo>
                  <a:lnTo>
                    <a:pt x="1332996" y="42461"/>
                  </a:lnTo>
                  <a:lnTo>
                    <a:pt x="1315453" y="37455"/>
                  </a:lnTo>
                  <a:lnTo>
                    <a:pt x="1297909" y="32935"/>
                  </a:lnTo>
                  <a:lnTo>
                    <a:pt x="1280364" y="29264"/>
                  </a:lnTo>
                  <a:lnTo>
                    <a:pt x="1262817" y="26310"/>
                  </a:lnTo>
                  <a:lnTo>
                    <a:pt x="1245270" y="23638"/>
                  </a:lnTo>
                  <a:lnTo>
                    <a:pt x="1227719" y="20956"/>
                  </a:lnTo>
                  <a:lnTo>
                    <a:pt x="1210000" y="18305"/>
                  </a:lnTo>
                  <a:lnTo>
                    <a:pt x="1191804" y="15972"/>
                  </a:lnTo>
                  <a:lnTo>
                    <a:pt x="1173008" y="14097"/>
                  </a:lnTo>
                  <a:lnTo>
                    <a:pt x="1153808" y="12515"/>
                  </a:lnTo>
                  <a:lnTo>
                    <a:pt x="1134612" y="10845"/>
                  </a:lnTo>
                  <a:lnTo>
                    <a:pt x="1115662" y="8875"/>
                  </a:lnTo>
                  <a:lnTo>
                    <a:pt x="1097022" y="6721"/>
                  </a:lnTo>
                  <a:lnTo>
                    <a:pt x="1078666" y="4729"/>
                  </a:lnTo>
                  <a:lnTo>
                    <a:pt x="1060536" y="3092"/>
                  </a:lnTo>
                  <a:lnTo>
                    <a:pt x="1042411" y="1841"/>
                  </a:lnTo>
                  <a:lnTo>
                    <a:pt x="1023935" y="926"/>
                  </a:lnTo>
                  <a:lnTo>
                    <a:pt x="1004948" y="281"/>
                  </a:lnTo>
                  <a:lnTo>
                    <a:pt x="985618" y="0"/>
                  </a:lnTo>
                  <a:lnTo>
                    <a:pt x="966335" y="337"/>
                  </a:lnTo>
                  <a:lnTo>
                    <a:pt x="947325" y="1373"/>
                  </a:lnTo>
                  <a:lnTo>
                    <a:pt x="928645" y="2881"/>
                  </a:lnTo>
                  <a:lnTo>
                    <a:pt x="910263" y="4432"/>
                  </a:lnTo>
                  <a:lnTo>
                    <a:pt x="892120" y="5774"/>
                  </a:lnTo>
                  <a:lnTo>
                    <a:pt x="874156" y="6996"/>
                  </a:lnTo>
                  <a:lnTo>
                    <a:pt x="856320" y="8423"/>
                  </a:lnTo>
                  <a:lnTo>
                    <a:pt x="838577" y="10230"/>
                  </a:lnTo>
                  <a:lnTo>
                    <a:pt x="820897" y="12274"/>
                  </a:lnTo>
                  <a:lnTo>
                    <a:pt x="803259" y="14193"/>
                  </a:lnTo>
                  <a:lnTo>
                    <a:pt x="785651" y="15786"/>
                  </a:lnTo>
                  <a:lnTo>
                    <a:pt x="768062" y="17177"/>
                  </a:lnTo>
                  <a:lnTo>
                    <a:pt x="750488" y="18719"/>
                  </a:lnTo>
                  <a:lnTo>
                    <a:pt x="732922" y="20607"/>
                  </a:lnTo>
                  <a:lnTo>
                    <a:pt x="715362" y="22876"/>
                  </a:lnTo>
                  <a:lnTo>
                    <a:pt x="697807" y="25478"/>
                  </a:lnTo>
                  <a:lnTo>
                    <a:pt x="680253" y="28342"/>
                  </a:lnTo>
                  <a:lnTo>
                    <a:pt x="662703" y="31402"/>
                  </a:lnTo>
                  <a:lnTo>
                    <a:pt x="645153" y="34602"/>
                  </a:lnTo>
                  <a:lnTo>
                    <a:pt x="627604" y="37905"/>
                  </a:lnTo>
                  <a:lnTo>
                    <a:pt x="610055" y="41444"/>
                  </a:lnTo>
                  <a:lnTo>
                    <a:pt x="592506" y="45505"/>
                  </a:lnTo>
                  <a:lnTo>
                    <a:pt x="574963" y="50203"/>
                  </a:lnTo>
                  <a:lnTo>
                    <a:pt x="557588" y="55494"/>
                  </a:lnTo>
                  <a:lnTo>
                    <a:pt x="540689" y="61271"/>
                  </a:lnTo>
                  <a:lnTo>
                    <a:pt x="524390" y="67417"/>
                  </a:lnTo>
                  <a:lnTo>
                    <a:pt x="508495" y="73831"/>
                  </a:lnTo>
                  <a:lnTo>
                    <a:pt x="492596" y="80437"/>
                  </a:lnTo>
                  <a:lnTo>
                    <a:pt x="476456" y="87174"/>
                  </a:lnTo>
                  <a:lnTo>
                    <a:pt x="460174" y="94003"/>
                  </a:lnTo>
                  <a:lnTo>
                    <a:pt x="444083" y="100894"/>
                  </a:lnTo>
                  <a:lnTo>
                    <a:pt x="428367" y="107832"/>
                  </a:lnTo>
                  <a:lnTo>
                    <a:pt x="413049" y="114966"/>
                  </a:lnTo>
                  <a:lnTo>
                    <a:pt x="398078" y="122595"/>
                  </a:lnTo>
                  <a:lnTo>
                    <a:pt x="383378" y="130837"/>
                  </a:lnTo>
                  <a:lnTo>
                    <a:pt x="368878" y="139491"/>
                  </a:lnTo>
                  <a:lnTo>
                    <a:pt x="354522" y="148147"/>
                  </a:lnTo>
                  <a:lnTo>
                    <a:pt x="340268" y="156570"/>
                  </a:lnTo>
                  <a:lnTo>
                    <a:pt x="326084" y="165022"/>
                  </a:lnTo>
                  <a:lnTo>
                    <a:pt x="311947" y="174142"/>
                  </a:lnTo>
                  <a:lnTo>
                    <a:pt x="297842" y="184239"/>
                  </a:lnTo>
                  <a:lnTo>
                    <a:pt x="283760" y="195139"/>
                  </a:lnTo>
                  <a:lnTo>
                    <a:pt x="269691" y="206382"/>
                  </a:lnTo>
                  <a:lnTo>
                    <a:pt x="255638" y="217655"/>
                  </a:lnTo>
                  <a:lnTo>
                    <a:pt x="241759" y="228987"/>
                  </a:lnTo>
                  <a:lnTo>
                    <a:pt x="228361" y="240654"/>
                  </a:lnTo>
                  <a:lnTo>
                    <a:pt x="215566" y="252797"/>
                  </a:lnTo>
                  <a:lnTo>
                    <a:pt x="203177" y="265409"/>
                  </a:lnTo>
                  <a:lnTo>
                    <a:pt x="190785" y="278415"/>
                  </a:lnTo>
                  <a:lnTo>
                    <a:pt x="178152" y="291729"/>
                  </a:lnTo>
                  <a:lnTo>
                    <a:pt x="165378" y="305433"/>
                  </a:lnTo>
                  <a:lnTo>
                    <a:pt x="152796" y="319772"/>
                  </a:lnTo>
                  <a:lnTo>
                    <a:pt x="140593" y="334827"/>
                  </a:lnTo>
                  <a:lnTo>
                    <a:pt x="128958" y="350531"/>
                  </a:lnTo>
                  <a:lnTo>
                    <a:pt x="118144" y="366758"/>
                  </a:lnTo>
                  <a:lnTo>
                    <a:pt x="108201" y="383379"/>
                  </a:lnTo>
                  <a:lnTo>
                    <a:pt x="98864" y="400287"/>
                  </a:lnTo>
                  <a:lnTo>
                    <a:pt x="89666" y="417397"/>
                  </a:lnTo>
                  <a:lnTo>
                    <a:pt x="80329" y="434647"/>
                  </a:lnTo>
                  <a:lnTo>
                    <a:pt x="70919" y="451994"/>
                  </a:lnTo>
                  <a:lnTo>
                    <a:pt x="61749" y="469406"/>
                  </a:lnTo>
                  <a:lnTo>
                    <a:pt x="52990" y="486858"/>
                  </a:lnTo>
                  <a:lnTo>
                    <a:pt x="44819" y="504172"/>
                  </a:lnTo>
                  <a:lnTo>
                    <a:pt x="37485" y="521030"/>
                  </a:lnTo>
                  <a:lnTo>
                    <a:pt x="31037" y="537302"/>
                  </a:lnTo>
                  <a:lnTo>
                    <a:pt x="25369" y="553179"/>
                  </a:lnTo>
                  <a:lnTo>
                    <a:pt x="20320" y="569066"/>
                  </a:lnTo>
                  <a:lnTo>
                    <a:pt x="15739" y="585202"/>
                  </a:lnTo>
                  <a:lnTo>
                    <a:pt x="11661" y="601651"/>
                  </a:lnTo>
                  <a:lnTo>
                    <a:pt x="8293" y="618387"/>
                  </a:lnTo>
                  <a:lnTo>
                    <a:pt x="5693" y="635354"/>
                  </a:lnTo>
                  <a:lnTo>
                    <a:pt x="3777" y="652495"/>
                  </a:lnTo>
                  <a:lnTo>
                    <a:pt x="2408" y="669762"/>
                  </a:lnTo>
                  <a:lnTo>
                    <a:pt x="1450" y="687113"/>
                  </a:lnTo>
                  <a:lnTo>
                    <a:pt x="789" y="704358"/>
                  </a:lnTo>
                  <a:lnTo>
                    <a:pt x="337" y="721169"/>
                  </a:lnTo>
                  <a:lnTo>
                    <a:pt x="34" y="737409"/>
                  </a:lnTo>
                  <a:lnTo>
                    <a:pt x="0" y="753264"/>
                  </a:lnTo>
                  <a:lnTo>
                    <a:pt x="508" y="769136"/>
                  </a:lnTo>
                  <a:lnTo>
                    <a:pt x="1668" y="785259"/>
                  </a:lnTo>
                  <a:lnTo>
                    <a:pt x="3431" y="801529"/>
                  </a:lnTo>
                  <a:lnTo>
                    <a:pt x="5685" y="817613"/>
                  </a:lnTo>
                  <a:lnTo>
                    <a:pt x="8318" y="833323"/>
                  </a:lnTo>
                  <a:lnTo>
                    <a:pt x="11390" y="848637"/>
                  </a:lnTo>
                  <a:lnTo>
                    <a:pt x="15131" y="863606"/>
                  </a:lnTo>
                  <a:lnTo>
                    <a:pt x="19610" y="878305"/>
                  </a:lnTo>
                  <a:lnTo>
                    <a:pt x="24753" y="892803"/>
                  </a:lnTo>
                  <a:lnTo>
                    <a:pt x="30430" y="907158"/>
                  </a:lnTo>
                  <a:lnTo>
                    <a:pt x="36513" y="921412"/>
                  </a:lnTo>
                  <a:lnTo>
                    <a:pt x="43056" y="935596"/>
                  </a:lnTo>
                  <a:lnTo>
                    <a:pt x="50279" y="949732"/>
                  </a:lnTo>
                  <a:lnTo>
                    <a:pt x="58250" y="963832"/>
                  </a:lnTo>
                  <a:lnTo>
                    <a:pt x="66890" y="977742"/>
                  </a:lnTo>
                  <a:lnTo>
                    <a:pt x="76069" y="991161"/>
                  </a:lnTo>
                  <a:lnTo>
                    <a:pt x="85652" y="1003966"/>
                  </a:lnTo>
                  <a:lnTo>
                    <a:pt x="95527" y="1016192"/>
                  </a:lnTo>
                  <a:lnTo>
                    <a:pt x="105610" y="1027942"/>
                  </a:lnTo>
                  <a:lnTo>
                    <a:pt x="115840" y="1039331"/>
                  </a:lnTo>
                  <a:lnTo>
                    <a:pt x="126337" y="1050454"/>
                  </a:lnTo>
                  <a:lnTo>
                    <a:pt x="137376" y="1061390"/>
                  </a:lnTo>
                  <a:lnTo>
                    <a:pt x="149065" y="1072191"/>
                  </a:lnTo>
                  <a:lnTo>
                    <a:pt x="161357" y="1082734"/>
                  </a:lnTo>
                  <a:lnTo>
                    <a:pt x="174141" y="1092741"/>
                  </a:lnTo>
                  <a:lnTo>
                    <a:pt x="187297" y="1102106"/>
                  </a:lnTo>
                  <a:lnTo>
                    <a:pt x="200726" y="1111038"/>
                  </a:lnTo>
                  <a:lnTo>
                    <a:pt x="214346" y="1119956"/>
                  </a:lnTo>
                  <a:lnTo>
                    <a:pt x="228105" y="1129103"/>
                  </a:lnTo>
                  <a:lnTo>
                    <a:pt x="242124" y="1138383"/>
                  </a:lnTo>
                  <a:lnTo>
                    <a:pt x="256681" y="1147466"/>
                  </a:lnTo>
                  <a:lnTo>
                    <a:pt x="271881" y="1156171"/>
                  </a:lnTo>
                  <a:lnTo>
                    <a:pt x="287514" y="1164474"/>
                  </a:lnTo>
                  <a:lnTo>
                    <a:pt x="303161" y="1172430"/>
                  </a:lnTo>
                  <a:lnTo>
                    <a:pt x="318580" y="1180113"/>
                  </a:lnTo>
                  <a:lnTo>
                    <a:pt x="333867" y="1187595"/>
                  </a:lnTo>
                  <a:lnTo>
                    <a:pt x="349349" y="1194933"/>
                  </a:lnTo>
                  <a:lnTo>
                    <a:pt x="365211" y="1202165"/>
                  </a:lnTo>
                  <a:lnTo>
                    <a:pt x="381474" y="1209158"/>
                  </a:lnTo>
                  <a:lnTo>
                    <a:pt x="398085" y="1215628"/>
                  </a:lnTo>
                  <a:lnTo>
                    <a:pt x="414972" y="1221461"/>
                  </a:lnTo>
                  <a:lnTo>
                    <a:pt x="432229" y="1226699"/>
                  </a:lnTo>
                  <a:lnTo>
                    <a:pt x="450107" y="1231451"/>
                  </a:lnTo>
                  <a:lnTo>
                    <a:pt x="468686" y="1235834"/>
                  </a:lnTo>
                  <a:lnTo>
                    <a:pt x="487739" y="1239948"/>
                  </a:lnTo>
                  <a:lnTo>
                    <a:pt x="506835" y="1243872"/>
                  </a:lnTo>
                  <a:lnTo>
                    <a:pt x="525723" y="1247663"/>
                  </a:lnTo>
                  <a:lnTo>
                    <a:pt x="544492" y="1251362"/>
                  </a:lnTo>
                  <a:lnTo>
                    <a:pt x="563466" y="1255000"/>
                  </a:lnTo>
                  <a:lnTo>
                    <a:pt x="582824" y="1258591"/>
                  </a:lnTo>
                  <a:lnTo>
                    <a:pt x="602589" y="1261985"/>
                  </a:lnTo>
                  <a:lnTo>
                    <a:pt x="622703" y="1264884"/>
                  </a:lnTo>
                  <a:lnTo>
                    <a:pt x="643092" y="1267171"/>
                  </a:lnTo>
                  <a:lnTo>
                    <a:pt x="663684" y="1269045"/>
                  </a:lnTo>
                  <a:lnTo>
                    <a:pt x="684421" y="1270918"/>
                  </a:lnTo>
                  <a:lnTo>
                    <a:pt x="705260" y="1273033"/>
                  </a:lnTo>
                  <a:lnTo>
                    <a:pt x="726169" y="1275455"/>
                  </a:lnTo>
                  <a:lnTo>
                    <a:pt x="747126" y="1278160"/>
                  </a:lnTo>
                  <a:lnTo>
                    <a:pt x="768116" y="1281089"/>
                  </a:lnTo>
                  <a:lnTo>
                    <a:pt x="789128" y="1284022"/>
                  </a:lnTo>
                  <a:lnTo>
                    <a:pt x="810155" y="1286605"/>
                  </a:lnTo>
                  <a:lnTo>
                    <a:pt x="831196" y="1288670"/>
                  </a:lnTo>
                  <a:lnTo>
                    <a:pt x="852413" y="1290225"/>
                  </a:lnTo>
                  <a:lnTo>
                    <a:pt x="874110" y="1291351"/>
                  </a:lnTo>
                  <a:lnTo>
                    <a:pt x="896414" y="1292145"/>
                  </a:lnTo>
                  <a:lnTo>
                    <a:pt x="919292" y="1292697"/>
                  </a:lnTo>
                  <a:lnTo>
                    <a:pt x="942643" y="1293076"/>
                  </a:lnTo>
                  <a:lnTo>
                    <a:pt x="966354" y="1293338"/>
                  </a:lnTo>
                  <a:lnTo>
                    <a:pt x="990328" y="1293685"/>
                  </a:lnTo>
                  <a:lnTo>
                    <a:pt x="1014488" y="1294451"/>
                  </a:lnTo>
                  <a:lnTo>
                    <a:pt x="1038779" y="1295779"/>
                  </a:lnTo>
                  <a:lnTo>
                    <a:pt x="1063159" y="1297484"/>
                  </a:lnTo>
                  <a:lnTo>
                    <a:pt x="1087600" y="1299168"/>
                  </a:lnTo>
                  <a:lnTo>
                    <a:pt x="1112078" y="1300595"/>
                  </a:lnTo>
                  <a:lnTo>
                    <a:pt x="1136415" y="1301703"/>
                  </a:lnTo>
                  <a:lnTo>
                    <a:pt x="1160295" y="1302522"/>
                  </a:lnTo>
                  <a:lnTo>
                    <a:pt x="1183592" y="1303107"/>
                  </a:lnTo>
                  <a:lnTo>
                    <a:pt x="1206661" y="1303517"/>
                  </a:lnTo>
                  <a:lnTo>
                    <a:pt x="1230217" y="1303799"/>
                  </a:lnTo>
                  <a:lnTo>
                    <a:pt x="1254622" y="1303993"/>
                  </a:lnTo>
                  <a:lnTo>
                    <a:pt x="1279743" y="1304124"/>
                  </a:lnTo>
                  <a:lnTo>
                    <a:pt x="1305147" y="1304213"/>
                  </a:lnTo>
                  <a:lnTo>
                    <a:pt x="1330535" y="1304272"/>
                  </a:lnTo>
                  <a:lnTo>
                    <a:pt x="1355788" y="1304312"/>
                  </a:lnTo>
                  <a:lnTo>
                    <a:pt x="1380882" y="1304339"/>
                  </a:lnTo>
                  <a:lnTo>
                    <a:pt x="1405835" y="1304352"/>
                  </a:lnTo>
                  <a:lnTo>
                    <a:pt x="1430676" y="1304192"/>
                  </a:lnTo>
                  <a:lnTo>
                    <a:pt x="1455434" y="1303551"/>
                  </a:lnTo>
                  <a:lnTo>
                    <a:pt x="1480128" y="1302308"/>
                  </a:lnTo>
                  <a:lnTo>
                    <a:pt x="1504612" y="1300659"/>
                  </a:lnTo>
                  <a:lnTo>
                    <a:pt x="1528591" y="1299013"/>
                  </a:lnTo>
                  <a:lnTo>
                    <a:pt x="1551945" y="1297607"/>
                  </a:lnTo>
                  <a:lnTo>
                    <a:pt x="1574714" y="1296343"/>
                  </a:lnTo>
                  <a:lnTo>
                    <a:pt x="1597002" y="1294887"/>
                  </a:lnTo>
                  <a:lnTo>
                    <a:pt x="1618929" y="1293056"/>
                  </a:lnTo>
                  <a:lnTo>
                    <a:pt x="1640759" y="1290825"/>
                  </a:lnTo>
                  <a:lnTo>
                    <a:pt x="1662875" y="1288250"/>
                  </a:lnTo>
                  <a:lnTo>
                    <a:pt x="1685455" y="1285402"/>
                  </a:lnTo>
                  <a:lnTo>
                    <a:pt x="1708182" y="1282355"/>
                  </a:lnTo>
                  <a:lnTo>
                    <a:pt x="1730365" y="1279163"/>
                  </a:lnTo>
                  <a:lnTo>
                    <a:pt x="1751657" y="1275865"/>
                  </a:lnTo>
                  <a:lnTo>
                    <a:pt x="1772039" y="1272329"/>
                  </a:lnTo>
                  <a:lnTo>
                    <a:pt x="1791645" y="1268271"/>
                  </a:lnTo>
                  <a:lnTo>
                    <a:pt x="1810650" y="1263574"/>
                  </a:lnTo>
                  <a:lnTo>
                    <a:pt x="1829211" y="1258284"/>
                  </a:lnTo>
                  <a:lnTo>
                    <a:pt x="1847454" y="1252508"/>
                  </a:lnTo>
                  <a:lnTo>
                    <a:pt x="1865476" y="1246362"/>
                  </a:lnTo>
                  <a:lnTo>
                    <a:pt x="1883344" y="1239948"/>
                  </a:lnTo>
                  <a:lnTo>
                    <a:pt x="1901109" y="1233343"/>
                  </a:lnTo>
                  <a:lnTo>
                    <a:pt x="1918797" y="1226601"/>
                  </a:lnTo>
                  <a:lnTo>
                    <a:pt x="1936269" y="1219599"/>
                  </a:lnTo>
                  <a:lnTo>
                    <a:pt x="1953234" y="1212060"/>
                  </a:lnTo>
                  <a:lnTo>
                    <a:pt x="1969571" y="1203869"/>
                  </a:lnTo>
                  <a:lnTo>
                    <a:pt x="1985323" y="1194910"/>
                  </a:lnTo>
                  <a:lnTo>
                    <a:pt x="2000594" y="1184985"/>
                  </a:lnTo>
                  <a:lnTo>
                    <a:pt x="2015493" y="1174087"/>
                  </a:lnTo>
                  <a:lnTo>
                    <a:pt x="2029958" y="1162514"/>
                  </a:lnTo>
                  <a:lnTo>
                    <a:pt x="2043759" y="1150753"/>
                  </a:lnTo>
                  <a:lnTo>
                    <a:pt x="2056823" y="1139105"/>
                  </a:lnTo>
                  <a:lnTo>
                    <a:pt x="2069225" y="1127675"/>
                  </a:lnTo>
                  <a:lnTo>
                    <a:pt x="2081093" y="1116468"/>
                  </a:lnTo>
                  <a:lnTo>
                    <a:pt x="2092561" y="1105444"/>
                  </a:lnTo>
                  <a:lnTo>
                    <a:pt x="2103738" y="1094395"/>
                  </a:lnTo>
                  <a:lnTo>
                    <a:pt x="2114710" y="1082978"/>
                  </a:lnTo>
                  <a:lnTo>
                    <a:pt x="2125529" y="1071031"/>
                  </a:lnTo>
                  <a:lnTo>
                    <a:pt x="2135916" y="1058564"/>
                  </a:lnTo>
                  <a:lnTo>
                    <a:pt x="2145285" y="1045663"/>
                  </a:lnTo>
                  <a:lnTo>
                    <a:pt x="2153399" y="1032428"/>
                  </a:lnTo>
                  <a:lnTo>
                    <a:pt x="2160337" y="1018946"/>
                  </a:lnTo>
                  <a:lnTo>
                    <a:pt x="2166314" y="1005290"/>
                  </a:lnTo>
                  <a:lnTo>
                    <a:pt x="2171554" y="991512"/>
                  </a:lnTo>
                  <a:lnTo>
                    <a:pt x="2176091" y="977650"/>
                  </a:lnTo>
                  <a:lnTo>
                    <a:pt x="2179775" y="963731"/>
                  </a:lnTo>
                  <a:lnTo>
                    <a:pt x="2182591" y="949772"/>
                  </a:lnTo>
                  <a:lnTo>
                    <a:pt x="2184651" y="935788"/>
                  </a:lnTo>
                  <a:lnTo>
                    <a:pt x="2186119" y="921785"/>
                  </a:lnTo>
                  <a:lnTo>
                    <a:pt x="2187139" y="907767"/>
                  </a:lnTo>
                  <a:lnTo>
                    <a:pt x="2187672" y="893572"/>
                  </a:lnTo>
                  <a:lnTo>
                    <a:pt x="2187506" y="878896"/>
                  </a:lnTo>
                  <a:lnTo>
                    <a:pt x="2186580" y="863617"/>
                  </a:lnTo>
                  <a:lnTo>
                    <a:pt x="2184975" y="847931"/>
                  </a:lnTo>
                  <a:lnTo>
                    <a:pt x="2182826" y="832248"/>
                  </a:lnTo>
                  <a:lnTo>
                    <a:pt x="2180265" y="816809"/>
                  </a:lnTo>
                  <a:lnTo>
                    <a:pt x="2177240" y="801680"/>
                  </a:lnTo>
                  <a:lnTo>
                    <a:pt x="2173532" y="786835"/>
                  </a:lnTo>
                  <a:lnTo>
                    <a:pt x="2169074" y="772219"/>
                  </a:lnTo>
                  <a:lnTo>
                    <a:pt x="2163946" y="757777"/>
                  </a:lnTo>
                  <a:lnTo>
                    <a:pt x="2158278" y="743459"/>
                  </a:lnTo>
                  <a:lnTo>
                    <a:pt x="2152207" y="729235"/>
                  </a:lnTo>
                  <a:lnTo>
                    <a:pt x="2145840" y="715240"/>
                  </a:lnTo>
                  <a:lnTo>
                    <a:pt x="2139269" y="701763"/>
                  </a:lnTo>
                  <a:lnTo>
                    <a:pt x="2132548" y="688920"/>
                  </a:lnTo>
                  <a:lnTo>
                    <a:pt x="2125561" y="676668"/>
                  </a:lnTo>
                  <a:lnTo>
                    <a:pt x="2118033" y="664900"/>
                  </a:lnTo>
                  <a:lnTo>
                    <a:pt x="2109857" y="653500"/>
                  </a:lnTo>
                  <a:lnTo>
                    <a:pt x="2101248" y="642368"/>
                  </a:lnTo>
                  <a:lnTo>
                    <a:pt x="2092622" y="631427"/>
                  </a:lnTo>
                  <a:lnTo>
                    <a:pt x="2084223" y="620617"/>
                  </a:lnTo>
                  <a:lnTo>
                    <a:pt x="2075957" y="609899"/>
                  </a:lnTo>
                  <a:lnTo>
                    <a:pt x="2067494" y="599243"/>
                  </a:lnTo>
                  <a:lnTo>
                    <a:pt x="2058652" y="588633"/>
                  </a:lnTo>
                  <a:lnTo>
                    <a:pt x="2049408" y="578220"/>
                  </a:lnTo>
                  <a:lnTo>
                    <a:pt x="2039817" y="568301"/>
                  </a:lnTo>
                  <a:lnTo>
                    <a:pt x="2029949" y="558996"/>
                  </a:lnTo>
                  <a:lnTo>
                    <a:pt x="2019711" y="550102"/>
                  </a:lnTo>
                  <a:lnTo>
                    <a:pt x="2008853" y="541211"/>
                  </a:lnTo>
                  <a:lnTo>
                    <a:pt x="1997292" y="532086"/>
                  </a:lnTo>
                  <a:lnTo>
                    <a:pt x="1985258" y="522991"/>
                  </a:lnTo>
                  <a:lnTo>
                    <a:pt x="1973180" y="514564"/>
                  </a:lnTo>
                  <a:lnTo>
                    <a:pt x="1961325" y="507118"/>
                  </a:lnTo>
                  <a:lnTo>
                    <a:pt x="1950026" y="500596"/>
                  </a:lnTo>
                  <a:lnTo>
                    <a:pt x="1938557" y="493996"/>
                  </a:lnTo>
                  <a:lnTo>
                    <a:pt x="1924795" y="485625"/>
                  </a:lnTo>
                  <a:lnTo>
                    <a:pt x="1905058" y="472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875408" y="177388"/>
            <a:ext cx="694882" cy="663576"/>
            <a:chOff x="3875408" y="177388"/>
            <a:chExt cx="694882" cy="663576"/>
          </a:xfrm>
        </p:grpSpPr>
        <p:sp>
          <p:nvSpPr>
            <p:cNvPr id="2" name="Freeform 1"/>
            <p:cNvSpPr/>
            <p:nvPr/>
          </p:nvSpPr>
          <p:spPr>
            <a:xfrm>
              <a:off x="3959636" y="177388"/>
              <a:ext cx="157776" cy="252965"/>
            </a:xfrm>
            <a:custGeom>
              <a:avLst/>
              <a:gdLst/>
              <a:ahLst/>
              <a:cxnLst/>
              <a:rect l="0" t="0" r="0" b="0"/>
              <a:pathLst>
                <a:path w="157776" h="252965">
                  <a:moveTo>
                    <a:pt x="10528" y="42394"/>
                  </a:moveTo>
                  <a:lnTo>
                    <a:pt x="10729" y="30860"/>
                  </a:lnTo>
                  <a:lnTo>
                    <a:pt x="12650" y="21652"/>
                  </a:lnTo>
                  <a:lnTo>
                    <a:pt x="16544" y="13953"/>
                  </a:lnTo>
                  <a:lnTo>
                    <a:pt x="22296" y="7716"/>
                  </a:lnTo>
                  <a:lnTo>
                    <a:pt x="29894" y="3302"/>
                  </a:lnTo>
                  <a:lnTo>
                    <a:pt x="39138" y="756"/>
                  </a:lnTo>
                  <a:lnTo>
                    <a:pt x="49389" y="0"/>
                  </a:lnTo>
                  <a:lnTo>
                    <a:pt x="59710" y="997"/>
                  </a:lnTo>
                  <a:lnTo>
                    <a:pt x="69556" y="3562"/>
                  </a:lnTo>
                  <a:lnTo>
                    <a:pt x="78450" y="7723"/>
                  </a:lnTo>
                  <a:lnTo>
                    <a:pt x="85817" y="13788"/>
                  </a:lnTo>
                  <a:lnTo>
                    <a:pt x="91500" y="21752"/>
                  </a:lnTo>
                  <a:lnTo>
                    <a:pt x="95349" y="31182"/>
                  </a:lnTo>
                  <a:lnTo>
                    <a:pt x="97050" y="41421"/>
                  </a:lnTo>
                  <a:lnTo>
                    <a:pt x="96641" y="52010"/>
                  </a:lnTo>
                  <a:lnTo>
                    <a:pt x="94437" y="62710"/>
                  </a:lnTo>
                  <a:lnTo>
                    <a:pt x="90834" y="73419"/>
                  </a:lnTo>
                  <a:lnTo>
                    <a:pt x="86255" y="84075"/>
                  </a:lnTo>
                  <a:lnTo>
                    <a:pt x="83149" y="93718"/>
                  </a:lnTo>
                  <a:lnTo>
                    <a:pt x="84422" y="100841"/>
                  </a:lnTo>
                  <a:lnTo>
                    <a:pt x="89486" y="105577"/>
                  </a:lnTo>
                  <a:lnTo>
                    <a:pt x="97145" y="109167"/>
                  </a:lnTo>
                  <a:lnTo>
                    <a:pt x="106282" y="112739"/>
                  </a:lnTo>
                  <a:lnTo>
                    <a:pt x="116166" y="116839"/>
                  </a:lnTo>
                  <a:lnTo>
                    <a:pt x="126077" y="121761"/>
                  </a:lnTo>
                  <a:lnTo>
                    <a:pt x="135204" y="127755"/>
                  </a:lnTo>
                  <a:lnTo>
                    <a:pt x="143185" y="134832"/>
                  </a:lnTo>
                  <a:lnTo>
                    <a:pt x="149714" y="142841"/>
                  </a:lnTo>
                  <a:lnTo>
                    <a:pt x="154360" y="151580"/>
                  </a:lnTo>
                  <a:lnTo>
                    <a:pt x="157070" y="160857"/>
                  </a:lnTo>
                  <a:lnTo>
                    <a:pt x="157775" y="170354"/>
                  </a:lnTo>
                  <a:lnTo>
                    <a:pt x="156211" y="179648"/>
                  </a:lnTo>
                  <a:lnTo>
                    <a:pt x="152449" y="188518"/>
                  </a:lnTo>
                  <a:lnTo>
                    <a:pt x="146501" y="196607"/>
                  </a:lnTo>
                  <a:lnTo>
                    <a:pt x="138166" y="203362"/>
                  </a:lnTo>
                  <a:lnTo>
                    <a:pt x="127568" y="208612"/>
                  </a:lnTo>
                  <a:lnTo>
                    <a:pt x="115403" y="212663"/>
                  </a:lnTo>
                  <a:lnTo>
                    <a:pt x="102716" y="216088"/>
                  </a:lnTo>
                  <a:lnTo>
                    <a:pt x="90148" y="219292"/>
                  </a:lnTo>
                  <a:lnTo>
                    <a:pt x="77780" y="222635"/>
                  </a:lnTo>
                  <a:lnTo>
                    <a:pt x="65337" y="226499"/>
                  </a:lnTo>
                  <a:lnTo>
                    <a:pt x="52652" y="231024"/>
                  </a:lnTo>
                  <a:lnTo>
                    <a:pt x="40290" y="235864"/>
                  </a:lnTo>
                  <a:lnTo>
                    <a:pt x="28262" y="240776"/>
                  </a:lnTo>
                  <a:lnTo>
                    <a:pt x="15510" y="246193"/>
                  </a:lnTo>
                  <a:lnTo>
                    <a:pt x="0" y="252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75408" y="49352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84" y="5"/>
                  </a:lnTo>
                  <a:lnTo>
                    <a:pt x="223609" y="177"/>
                  </a:lnTo>
                  <a:lnTo>
                    <a:pt x="209929" y="825"/>
                  </a:lnTo>
                  <a:lnTo>
                    <a:pt x="196708" y="2074"/>
                  </a:lnTo>
                  <a:lnTo>
                    <a:pt x="183911" y="3727"/>
                  </a:lnTo>
                  <a:lnTo>
                    <a:pt x="171183" y="5375"/>
                  </a:lnTo>
                  <a:lnTo>
                    <a:pt x="158287" y="6778"/>
                  </a:lnTo>
                  <a:lnTo>
                    <a:pt x="144982" y="7871"/>
                  </a:lnTo>
                  <a:lnTo>
                    <a:pt x="130972" y="8679"/>
                  </a:lnTo>
                  <a:lnTo>
                    <a:pt x="116172" y="9257"/>
                  </a:lnTo>
                  <a:lnTo>
                    <a:pt x="100822" y="9662"/>
                  </a:lnTo>
                  <a:lnTo>
                    <a:pt x="85373" y="9942"/>
                  </a:lnTo>
                  <a:lnTo>
                    <a:pt x="70108" y="10137"/>
                  </a:lnTo>
                  <a:lnTo>
                    <a:pt x="55526" y="10469"/>
                  </a:lnTo>
                  <a:lnTo>
                    <a:pt x="40883" y="11472"/>
                  </a:lnTo>
                  <a:lnTo>
                    <a:pt x="23780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38579" y="586148"/>
              <a:ext cx="144035" cy="254816"/>
            </a:xfrm>
            <a:custGeom>
              <a:avLst/>
              <a:gdLst/>
              <a:ahLst/>
              <a:cxnLst/>
              <a:rect l="0" t="0" r="0" b="0"/>
              <a:pathLst>
                <a:path w="144035" h="254816">
                  <a:moveTo>
                    <a:pt x="0" y="23188"/>
                  </a:moveTo>
                  <a:lnTo>
                    <a:pt x="8868" y="20255"/>
                  </a:lnTo>
                  <a:lnTo>
                    <a:pt x="17855" y="17472"/>
                  </a:lnTo>
                  <a:lnTo>
                    <a:pt x="27850" y="14578"/>
                  </a:lnTo>
                  <a:lnTo>
                    <a:pt x="38831" y="11710"/>
                  </a:lnTo>
                  <a:lnTo>
                    <a:pt x="50643" y="9193"/>
                  </a:lnTo>
                  <a:lnTo>
                    <a:pt x="63096" y="7178"/>
                  </a:lnTo>
                  <a:lnTo>
                    <a:pt x="75862" y="5493"/>
                  </a:lnTo>
                  <a:lnTo>
                    <a:pt x="88494" y="3750"/>
                  </a:lnTo>
                  <a:lnTo>
                    <a:pt x="100753" y="1742"/>
                  </a:lnTo>
                  <a:lnTo>
                    <a:pt x="112270" y="71"/>
                  </a:lnTo>
                  <a:lnTo>
                    <a:pt x="122479" y="0"/>
                  </a:lnTo>
                  <a:lnTo>
                    <a:pt x="131182" y="2106"/>
                  </a:lnTo>
                  <a:lnTo>
                    <a:pt x="138026" y="6320"/>
                  </a:lnTo>
                  <a:lnTo>
                    <a:pt x="142350" y="12288"/>
                  </a:lnTo>
                  <a:lnTo>
                    <a:pt x="144034" y="19601"/>
                  </a:lnTo>
                  <a:lnTo>
                    <a:pt x="143404" y="27899"/>
                  </a:lnTo>
                  <a:lnTo>
                    <a:pt x="140938" y="36899"/>
                  </a:lnTo>
                  <a:lnTo>
                    <a:pt x="137100" y="46387"/>
                  </a:lnTo>
                  <a:lnTo>
                    <a:pt x="132274" y="56212"/>
                  </a:lnTo>
                  <a:lnTo>
                    <a:pt x="126753" y="66266"/>
                  </a:lnTo>
                  <a:lnTo>
                    <a:pt x="120755" y="76480"/>
                  </a:lnTo>
                  <a:lnTo>
                    <a:pt x="114594" y="86968"/>
                  </a:lnTo>
                  <a:lnTo>
                    <a:pt x="108685" y="98002"/>
                  </a:lnTo>
                  <a:lnTo>
                    <a:pt x="103224" y="109687"/>
                  </a:lnTo>
                  <a:lnTo>
                    <a:pt x="98066" y="121977"/>
                  </a:lnTo>
                  <a:lnTo>
                    <a:pt x="92833" y="134760"/>
                  </a:lnTo>
                  <a:lnTo>
                    <a:pt x="87310" y="147911"/>
                  </a:lnTo>
                  <a:lnTo>
                    <a:pt x="81446" y="161166"/>
                  </a:lnTo>
                  <a:lnTo>
                    <a:pt x="75276" y="174138"/>
                  </a:lnTo>
                  <a:lnTo>
                    <a:pt x="68868" y="186635"/>
                  </a:lnTo>
                  <a:lnTo>
                    <a:pt x="62392" y="198580"/>
                  </a:lnTo>
                  <a:lnTo>
                    <a:pt x="55379" y="211306"/>
                  </a:lnTo>
                  <a:lnTo>
                    <a:pt x="46096" y="228163"/>
                  </a:lnTo>
                  <a:lnTo>
                    <a:pt x="31586" y="254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12361" y="451409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82" y="8616"/>
                  </a:lnTo>
                  <a:lnTo>
                    <a:pt x="119274" y="11656"/>
                  </a:lnTo>
                  <a:lnTo>
                    <a:pt x="108111" y="14821"/>
                  </a:lnTo>
                  <a:lnTo>
                    <a:pt x="96906" y="18085"/>
                  </a:lnTo>
                  <a:lnTo>
                    <a:pt x="85793" y="21423"/>
                  </a:lnTo>
                  <a:lnTo>
                    <a:pt x="74809" y="24814"/>
                  </a:lnTo>
                  <a:lnTo>
                    <a:pt x="63947" y="28239"/>
                  </a:lnTo>
                  <a:lnTo>
                    <a:pt x="53256" y="31532"/>
                  </a:lnTo>
                  <a:lnTo>
                    <a:pt x="41583" y="34714"/>
                  </a:lnTo>
                  <a:lnTo>
                    <a:pt x="2566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86061" y="367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07118" y="54616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4856160" y="188197"/>
            <a:ext cx="172958" cy="509793"/>
          </a:xfrm>
          <a:custGeom>
            <a:avLst/>
            <a:gdLst/>
            <a:ahLst/>
            <a:cxnLst/>
            <a:rect l="0" t="0" r="0" b="0"/>
            <a:pathLst>
              <a:path w="172958" h="509793">
                <a:moveTo>
                  <a:pt x="135269" y="0"/>
                </a:moveTo>
                <a:lnTo>
                  <a:pt x="132335" y="8801"/>
                </a:lnTo>
                <a:lnTo>
                  <a:pt x="129552" y="17147"/>
                </a:lnTo>
                <a:lnTo>
                  <a:pt x="126649" y="25855"/>
                </a:lnTo>
                <a:lnTo>
                  <a:pt x="123436" y="35322"/>
                </a:lnTo>
                <a:lnTo>
                  <a:pt x="119622" y="46114"/>
                </a:lnTo>
                <a:lnTo>
                  <a:pt x="115105" y="58412"/>
                </a:lnTo>
                <a:lnTo>
                  <a:pt x="109941" y="72077"/>
                </a:lnTo>
                <a:lnTo>
                  <a:pt x="104253" y="86844"/>
                </a:lnTo>
                <a:lnTo>
                  <a:pt x="98174" y="102433"/>
                </a:lnTo>
                <a:lnTo>
                  <a:pt x="91973" y="118288"/>
                </a:lnTo>
                <a:lnTo>
                  <a:pt x="86044" y="133619"/>
                </a:lnTo>
                <a:lnTo>
                  <a:pt x="80579" y="148034"/>
                </a:lnTo>
                <a:lnTo>
                  <a:pt x="75588" y="161508"/>
                </a:lnTo>
                <a:lnTo>
                  <a:pt x="71002" y="174178"/>
                </a:lnTo>
                <a:lnTo>
                  <a:pt x="66731" y="186222"/>
                </a:lnTo>
                <a:lnTo>
                  <a:pt x="62692" y="197805"/>
                </a:lnTo>
                <a:lnTo>
                  <a:pt x="58819" y="209058"/>
                </a:lnTo>
                <a:lnTo>
                  <a:pt x="55061" y="220080"/>
                </a:lnTo>
                <a:lnTo>
                  <a:pt x="51384" y="230943"/>
                </a:lnTo>
                <a:lnTo>
                  <a:pt x="47761" y="241697"/>
                </a:lnTo>
                <a:lnTo>
                  <a:pt x="44176" y="252376"/>
                </a:lnTo>
                <a:lnTo>
                  <a:pt x="40615" y="263007"/>
                </a:lnTo>
                <a:lnTo>
                  <a:pt x="37072" y="273603"/>
                </a:lnTo>
                <a:lnTo>
                  <a:pt x="33539" y="284178"/>
                </a:lnTo>
                <a:lnTo>
                  <a:pt x="30015" y="294736"/>
                </a:lnTo>
                <a:lnTo>
                  <a:pt x="26495" y="305285"/>
                </a:lnTo>
                <a:lnTo>
                  <a:pt x="22979" y="315827"/>
                </a:lnTo>
                <a:lnTo>
                  <a:pt x="19464" y="326365"/>
                </a:lnTo>
                <a:lnTo>
                  <a:pt x="15952" y="336899"/>
                </a:lnTo>
                <a:lnTo>
                  <a:pt x="12445" y="347441"/>
                </a:lnTo>
                <a:lnTo>
                  <a:pt x="9107" y="358318"/>
                </a:lnTo>
                <a:lnTo>
                  <a:pt x="6245" y="370145"/>
                </a:lnTo>
                <a:lnTo>
                  <a:pt x="3988" y="383181"/>
                </a:lnTo>
                <a:lnTo>
                  <a:pt x="2303" y="397361"/>
                </a:lnTo>
                <a:lnTo>
                  <a:pt x="1090" y="412483"/>
                </a:lnTo>
                <a:lnTo>
                  <a:pt x="246" y="428315"/>
                </a:lnTo>
                <a:lnTo>
                  <a:pt x="0" y="444335"/>
                </a:lnTo>
                <a:lnTo>
                  <a:pt x="891" y="459776"/>
                </a:lnTo>
                <a:lnTo>
                  <a:pt x="3136" y="474247"/>
                </a:lnTo>
                <a:lnTo>
                  <a:pt x="7120" y="487080"/>
                </a:lnTo>
                <a:lnTo>
                  <a:pt x="13532" y="497191"/>
                </a:lnTo>
                <a:lnTo>
                  <a:pt x="22506" y="504240"/>
                </a:lnTo>
                <a:lnTo>
                  <a:pt x="33244" y="508363"/>
                </a:lnTo>
                <a:lnTo>
                  <a:pt x="44360" y="509792"/>
                </a:lnTo>
                <a:lnTo>
                  <a:pt x="55016" y="508939"/>
                </a:lnTo>
                <a:lnTo>
                  <a:pt x="65096" y="506135"/>
                </a:lnTo>
                <a:lnTo>
                  <a:pt x="74925" y="501529"/>
                </a:lnTo>
                <a:lnTo>
                  <a:pt x="84751" y="495360"/>
                </a:lnTo>
                <a:lnTo>
                  <a:pt x="94520" y="487782"/>
                </a:lnTo>
                <a:lnTo>
                  <a:pt x="103947" y="478794"/>
                </a:lnTo>
                <a:lnTo>
                  <a:pt x="112889" y="468520"/>
                </a:lnTo>
                <a:lnTo>
                  <a:pt x="121355" y="457027"/>
                </a:lnTo>
                <a:lnTo>
                  <a:pt x="129421" y="444256"/>
                </a:lnTo>
                <a:lnTo>
                  <a:pt x="137175" y="430297"/>
                </a:lnTo>
                <a:lnTo>
                  <a:pt x="144534" y="415518"/>
                </a:lnTo>
                <a:lnTo>
                  <a:pt x="151257" y="400451"/>
                </a:lnTo>
                <a:lnTo>
                  <a:pt x="157258" y="385430"/>
                </a:lnTo>
                <a:lnTo>
                  <a:pt x="162441" y="370581"/>
                </a:lnTo>
                <a:lnTo>
                  <a:pt x="166624" y="355925"/>
                </a:lnTo>
                <a:lnTo>
                  <a:pt x="169803" y="341440"/>
                </a:lnTo>
                <a:lnTo>
                  <a:pt x="171955" y="327256"/>
                </a:lnTo>
                <a:lnTo>
                  <a:pt x="172957" y="313643"/>
                </a:lnTo>
                <a:lnTo>
                  <a:pt x="172846" y="300715"/>
                </a:lnTo>
                <a:lnTo>
                  <a:pt x="171467" y="288744"/>
                </a:lnTo>
                <a:lnTo>
                  <a:pt x="168414" y="278228"/>
                </a:lnTo>
                <a:lnTo>
                  <a:pt x="163618" y="269314"/>
                </a:lnTo>
                <a:lnTo>
                  <a:pt x="157295" y="262159"/>
                </a:lnTo>
                <a:lnTo>
                  <a:pt x="149764" y="257094"/>
                </a:lnTo>
                <a:lnTo>
                  <a:pt x="141330" y="254103"/>
                </a:lnTo>
                <a:lnTo>
                  <a:pt x="132244" y="253212"/>
                </a:lnTo>
                <a:lnTo>
                  <a:pt x="122701" y="254650"/>
                </a:lnTo>
                <a:lnTo>
                  <a:pt x="112846" y="258315"/>
                </a:lnTo>
                <a:lnTo>
                  <a:pt x="102941" y="263689"/>
                </a:lnTo>
                <a:lnTo>
                  <a:pt x="93365" y="270042"/>
                </a:lnTo>
                <a:lnTo>
                  <a:pt x="84294" y="276878"/>
                </a:lnTo>
                <a:lnTo>
                  <a:pt x="75727" y="284414"/>
                </a:lnTo>
                <a:lnTo>
                  <a:pt x="67587" y="293443"/>
                </a:lnTo>
                <a:lnTo>
                  <a:pt x="59775" y="304288"/>
                </a:lnTo>
                <a:lnTo>
                  <a:pt x="52206" y="316504"/>
                </a:lnTo>
                <a:lnTo>
                  <a:pt x="44809" y="329169"/>
                </a:lnTo>
                <a:lnTo>
                  <a:pt x="37542" y="341674"/>
                </a:lnTo>
                <a:lnTo>
                  <a:pt x="30670" y="353347"/>
                </a:lnTo>
                <a:lnTo>
                  <a:pt x="24083" y="364430"/>
                </a:lnTo>
                <a:lnTo>
                  <a:pt x="17203" y="375887"/>
                </a:lnTo>
                <a:lnTo>
                  <a:pt x="8927" y="3895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4674653" y="1789844"/>
            <a:ext cx="600125" cy="1394438"/>
            <a:chOff x="4674653" y="1789844"/>
            <a:chExt cx="600125" cy="1394438"/>
          </a:xfrm>
        </p:grpSpPr>
        <p:sp>
          <p:nvSpPr>
            <p:cNvPr id="10" name="Freeform 9"/>
            <p:cNvSpPr/>
            <p:nvPr/>
          </p:nvSpPr>
          <p:spPr>
            <a:xfrm>
              <a:off x="4927336" y="1789844"/>
              <a:ext cx="31587" cy="589597"/>
            </a:xfrm>
            <a:custGeom>
              <a:avLst/>
              <a:gdLst/>
              <a:ahLst/>
              <a:cxnLst/>
              <a:rect l="0" t="0" r="0" b="0"/>
              <a:pathLst>
                <a:path w="31587" h="58959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40"/>
                  </a:lnTo>
                  <a:lnTo>
                    <a:pt x="178" y="85692"/>
                  </a:lnTo>
                  <a:lnTo>
                    <a:pt x="826" y="99257"/>
                  </a:lnTo>
                  <a:lnTo>
                    <a:pt x="2075" y="112981"/>
                  </a:lnTo>
                  <a:lnTo>
                    <a:pt x="3727" y="127146"/>
                  </a:lnTo>
                  <a:lnTo>
                    <a:pt x="5376" y="142333"/>
                  </a:lnTo>
                  <a:lnTo>
                    <a:pt x="6783" y="158778"/>
                  </a:lnTo>
                  <a:lnTo>
                    <a:pt x="8049" y="176400"/>
                  </a:lnTo>
                  <a:lnTo>
                    <a:pt x="9505" y="194986"/>
                  </a:lnTo>
                  <a:lnTo>
                    <a:pt x="11336" y="214302"/>
                  </a:lnTo>
                  <a:lnTo>
                    <a:pt x="13567" y="233983"/>
                  </a:lnTo>
                  <a:lnTo>
                    <a:pt x="16143" y="253569"/>
                  </a:lnTo>
                  <a:lnTo>
                    <a:pt x="18986" y="272817"/>
                  </a:lnTo>
                  <a:lnTo>
                    <a:pt x="21861" y="291843"/>
                  </a:lnTo>
                  <a:lnTo>
                    <a:pt x="24404" y="310997"/>
                  </a:lnTo>
                  <a:lnTo>
                    <a:pt x="26444" y="330475"/>
                  </a:lnTo>
                  <a:lnTo>
                    <a:pt x="27982" y="350152"/>
                  </a:lnTo>
                  <a:lnTo>
                    <a:pt x="29096" y="369676"/>
                  </a:lnTo>
                  <a:lnTo>
                    <a:pt x="29883" y="388846"/>
                  </a:lnTo>
                  <a:lnTo>
                    <a:pt x="30429" y="407465"/>
                  </a:lnTo>
                  <a:lnTo>
                    <a:pt x="30804" y="425275"/>
                  </a:lnTo>
                  <a:lnTo>
                    <a:pt x="31060" y="442221"/>
                  </a:lnTo>
                  <a:lnTo>
                    <a:pt x="31233" y="458567"/>
                  </a:lnTo>
                  <a:lnTo>
                    <a:pt x="31349" y="474777"/>
                  </a:lnTo>
                  <a:lnTo>
                    <a:pt x="31427" y="491124"/>
                  </a:lnTo>
                  <a:lnTo>
                    <a:pt x="31480" y="507523"/>
                  </a:lnTo>
                  <a:lnTo>
                    <a:pt x="31521" y="525536"/>
                  </a:lnTo>
                  <a:lnTo>
                    <a:pt x="31554" y="550106"/>
                  </a:lnTo>
                  <a:lnTo>
                    <a:pt x="3158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4653" y="2413764"/>
              <a:ext cx="600125" cy="38969"/>
            </a:xfrm>
            <a:custGeom>
              <a:avLst/>
              <a:gdLst/>
              <a:ahLst/>
              <a:cxnLst/>
              <a:rect l="0" t="0" r="0" b="0"/>
              <a:pathLst>
                <a:path w="600125" h="38969">
                  <a:moveTo>
                    <a:pt x="0" y="28847"/>
                  </a:moveTo>
                  <a:lnTo>
                    <a:pt x="8868" y="31714"/>
                  </a:lnTo>
                  <a:lnTo>
                    <a:pt x="17855" y="33856"/>
                  </a:lnTo>
                  <a:lnTo>
                    <a:pt x="27850" y="35459"/>
                  </a:lnTo>
                  <a:lnTo>
                    <a:pt x="38830" y="36639"/>
                  </a:lnTo>
                  <a:lnTo>
                    <a:pt x="50642" y="37488"/>
                  </a:lnTo>
                  <a:lnTo>
                    <a:pt x="63110" y="38085"/>
                  </a:lnTo>
                  <a:lnTo>
                    <a:pt x="76393" y="38500"/>
                  </a:lnTo>
                  <a:lnTo>
                    <a:pt x="90970" y="38784"/>
                  </a:lnTo>
                  <a:lnTo>
                    <a:pt x="106995" y="38968"/>
                  </a:lnTo>
                  <a:lnTo>
                    <a:pt x="124161" y="38753"/>
                  </a:lnTo>
                  <a:lnTo>
                    <a:pt x="141908" y="37545"/>
                  </a:lnTo>
                  <a:lnTo>
                    <a:pt x="159841" y="35107"/>
                  </a:lnTo>
                  <a:lnTo>
                    <a:pt x="177611" y="31841"/>
                  </a:lnTo>
                  <a:lnTo>
                    <a:pt x="194842" y="28571"/>
                  </a:lnTo>
                  <a:lnTo>
                    <a:pt x="211386" y="25779"/>
                  </a:lnTo>
                  <a:lnTo>
                    <a:pt x="227122" y="23432"/>
                  </a:lnTo>
                  <a:lnTo>
                    <a:pt x="241857" y="21176"/>
                  </a:lnTo>
                  <a:lnTo>
                    <a:pt x="255606" y="18777"/>
                  </a:lnTo>
                  <a:lnTo>
                    <a:pt x="269165" y="16317"/>
                  </a:lnTo>
                  <a:lnTo>
                    <a:pt x="283949" y="14112"/>
                  </a:lnTo>
                  <a:lnTo>
                    <a:pt x="300649" y="12329"/>
                  </a:lnTo>
                  <a:lnTo>
                    <a:pt x="319276" y="10978"/>
                  </a:lnTo>
                  <a:lnTo>
                    <a:pt x="339535" y="9996"/>
                  </a:lnTo>
                  <a:lnTo>
                    <a:pt x="361038" y="9295"/>
                  </a:lnTo>
                  <a:lnTo>
                    <a:pt x="382797" y="8638"/>
                  </a:lnTo>
                  <a:lnTo>
                    <a:pt x="403317" y="7658"/>
                  </a:lnTo>
                  <a:lnTo>
                    <a:pt x="421890" y="6183"/>
                  </a:lnTo>
                  <a:lnTo>
                    <a:pt x="438831" y="4376"/>
                  </a:lnTo>
                  <a:lnTo>
                    <a:pt x="455056" y="2625"/>
                  </a:lnTo>
                  <a:lnTo>
                    <a:pt x="471192" y="1157"/>
                  </a:lnTo>
                  <a:lnTo>
                    <a:pt x="487187" y="191"/>
                  </a:lnTo>
                  <a:lnTo>
                    <a:pt x="502496" y="0"/>
                  </a:lnTo>
                  <a:lnTo>
                    <a:pt x="516840" y="650"/>
                  </a:lnTo>
                  <a:lnTo>
                    <a:pt x="530369" y="1891"/>
                  </a:lnTo>
                  <a:lnTo>
                    <a:pt x="545141" y="3383"/>
                  </a:lnTo>
                  <a:lnTo>
                    <a:pt x="565805" y="5256"/>
                  </a:lnTo>
                  <a:lnTo>
                    <a:pt x="600124" y="7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27336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44271" y="2621595"/>
              <a:ext cx="336819" cy="562687"/>
            </a:xfrm>
            <a:custGeom>
              <a:avLst/>
              <a:gdLst/>
              <a:ahLst/>
              <a:cxnLst/>
              <a:rect l="0" t="0" r="0" b="0"/>
              <a:pathLst>
                <a:path w="336819" h="562687">
                  <a:moveTo>
                    <a:pt x="51480" y="0"/>
                  </a:moveTo>
                  <a:lnTo>
                    <a:pt x="45680" y="11669"/>
                  </a:lnTo>
                  <a:lnTo>
                    <a:pt x="40755" y="22157"/>
                  </a:lnTo>
                  <a:lnTo>
                    <a:pt x="36252" y="32459"/>
                  </a:lnTo>
                  <a:lnTo>
                    <a:pt x="32031" y="42760"/>
                  </a:lnTo>
                  <a:lnTo>
                    <a:pt x="28018" y="53104"/>
                  </a:lnTo>
                  <a:lnTo>
                    <a:pt x="24161" y="63498"/>
                  </a:lnTo>
                  <a:lnTo>
                    <a:pt x="20581" y="74099"/>
                  </a:lnTo>
                  <a:lnTo>
                    <a:pt x="17554" y="85206"/>
                  </a:lnTo>
                  <a:lnTo>
                    <a:pt x="15180" y="96934"/>
                  </a:lnTo>
                  <a:lnTo>
                    <a:pt x="13248" y="109082"/>
                  </a:lnTo>
                  <a:lnTo>
                    <a:pt x="11336" y="121236"/>
                  </a:lnTo>
                  <a:lnTo>
                    <a:pt x="9199" y="133156"/>
                  </a:lnTo>
                  <a:lnTo>
                    <a:pt x="6932" y="144940"/>
                  </a:lnTo>
                  <a:lnTo>
                    <a:pt x="4864" y="156918"/>
                  </a:lnTo>
                  <a:lnTo>
                    <a:pt x="3175" y="169287"/>
                  </a:lnTo>
                  <a:lnTo>
                    <a:pt x="1890" y="182561"/>
                  </a:lnTo>
                  <a:lnTo>
                    <a:pt x="951" y="197609"/>
                  </a:lnTo>
                  <a:lnTo>
                    <a:pt x="291" y="214724"/>
                  </a:lnTo>
                  <a:lnTo>
                    <a:pt x="0" y="233085"/>
                  </a:lnTo>
                  <a:lnTo>
                    <a:pt x="329" y="251101"/>
                  </a:lnTo>
                  <a:lnTo>
                    <a:pt x="1361" y="267882"/>
                  </a:lnTo>
                  <a:lnTo>
                    <a:pt x="2866" y="283399"/>
                  </a:lnTo>
                  <a:lnTo>
                    <a:pt x="4415" y="298113"/>
                  </a:lnTo>
                  <a:lnTo>
                    <a:pt x="5756" y="312412"/>
                  </a:lnTo>
                  <a:lnTo>
                    <a:pt x="6977" y="326354"/>
                  </a:lnTo>
                  <a:lnTo>
                    <a:pt x="8403" y="339745"/>
                  </a:lnTo>
                  <a:lnTo>
                    <a:pt x="10214" y="352509"/>
                  </a:lnTo>
                  <a:lnTo>
                    <a:pt x="12431" y="364865"/>
                  </a:lnTo>
                  <a:lnTo>
                    <a:pt x="14997" y="377230"/>
                  </a:lnTo>
                  <a:lnTo>
                    <a:pt x="17843" y="389840"/>
                  </a:lnTo>
                  <a:lnTo>
                    <a:pt x="21060" y="402598"/>
                  </a:lnTo>
                  <a:lnTo>
                    <a:pt x="24898" y="415169"/>
                  </a:lnTo>
                  <a:lnTo>
                    <a:pt x="29438" y="427368"/>
                  </a:lnTo>
                  <a:lnTo>
                    <a:pt x="34453" y="439170"/>
                  </a:lnTo>
                  <a:lnTo>
                    <a:pt x="39511" y="450629"/>
                  </a:lnTo>
                  <a:lnTo>
                    <a:pt x="44361" y="461813"/>
                  </a:lnTo>
                  <a:lnTo>
                    <a:pt x="49091" y="472628"/>
                  </a:lnTo>
                  <a:lnTo>
                    <a:pt x="54026" y="482825"/>
                  </a:lnTo>
                  <a:lnTo>
                    <a:pt x="59356" y="492320"/>
                  </a:lnTo>
                  <a:lnTo>
                    <a:pt x="65428" y="501342"/>
                  </a:lnTo>
                  <a:lnTo>
                    <a:pt x="72801" y="510321"/>
                  </a:lnTo>
                  <a:lnTo>
                    <a:pt x="81659" y="519504"/>
                  </a:lnTo>
                  <a:lnTo>
                    <a:pt x="91863" y="528638"/>
                  </a:lnTo>
                  <a:lnTo>
                    <a:pt x="103155" y="537092"/>
                  </a:lnTo>
                  <a:lnTo>
                    <a:pt x="115268" y="544552"/>
                  </a:lnTo>
                  <a:lnTo>
                    <a:pt x="127976" y="550865"/>
                  </a:lnTo>
                  <a:lnTo>
                    <a:pt x="141104" y="555881"/>
                  </a:lnTo>
                  <a:lnTo>
                    <a:pt x="154524" y="559650"/>
                  </a:lnTo>
                  <a:lnTo>
                    <a:pt x="168145" y="562045"/>
                  </a:lnTo>
                  <a:lnTo>
                    <a:pt x="181902" y="562686"/>
                  </a:lnTo>
                  <a:lnTo>
                    <a:pt x="195751" y="561527"/>
                  </a:lnTo>
                  <a:lnTo>
                    <a:pt x="209663" y="558801"/>
                  </a:lnTo>
                  <a:lnTo>
                    <a:pt x="223616" y="554838"/>
                  </a:lnTo>
                  <a:lnTo>
                    <a:pt x="237588" y="549944"/>
                  </a:lnTo>
                  <a:lnTo>
                    <a:pt x="251243" y="544049"/>
                  </a:lnTo>
                  <a:lnTo>
                    <a:pt x="263959" y="536737"/>
                  </a:lnTo>
                  <a:lnTo>
                    <a:pt x="275473" y="527892"/>
                  </a:lnTo>
                  <a:lnTo>
                    <a:pt x="285849" y="517681"/>
                  </a:lnTo>
                  <a:lnTo>
                    <a:pt x="295286" y="506378"/>
                  </a:lnTo>
                  <a:lnTo>
                    <a:pt x="304003" y="494255"/>
                  </a:lnTo>
                  <a:lnTo>
                    <a:pt x="312028" y="481538"/>
                  </a:lnTo>
                  <a:lnTo>
                    <a:pt x="319207" y="468403"/>
                  </a:lnTo>
                  <a:lnTo>
                    <a:pt x="325513" y="454982"/>
                  </a:lnTo>
                  <a:lnTo>
                    <a:pt x="330732" y="441531"/>
                  </a:lnTo>
                  <a:lnTo>
                    <a:pt x="334408" y="428420"/>
                  </a:lnTo>
                  <a:lnTo>
                    <a:pt x="336428" y="415818"/>
                  </a:lnTo>
                  <a:lnTo>
                    <a:pt x="336818" y="403558"/>
                  </a:lnTo>
                  <a:lnTo>
                    <a:pt x="335566" y="391252"/>
                  </a:lnTo>
                  <a:lnTo>
                    <a:pt x="332832" y="378682"/>
                  </a:lnTo>
                  <a:lnTo>
                    <a:pt x="328726" y="366120"/>
                  </a:lnTo>
                  <a:lnTo>
                    <a:pt x="323230" y="354211"/>
                  </a:lnTo>
                  <a:lnTo>
                    <a:pt x="316461" y="343279"/>
                  </a:lnTo>
                  <a:lnTo>
                    <a:pt x="308647" y="333481"/>
                  </a:lnTo>
                  <a:lnTo>
                    <a:pt x="300032" y="324972"/>
                  </a:lnTo>
                  <a:lnTo>
                    <a:pt x="290821" y="317700"/>
                  </a:lnTo>
                  <a:lnTo>
                    <a:pt x="280858" y="311630"/>
                  </a:lnTo>
                  <a:lnTo>
                    <a:pt x="269652" y="306835"/>
                  </a:lnTo>
                  <a:lnTo>
                    <a:pt x="257036" y="303244"/>
                  </a:lnTo>
                  <a:lnTo>
                    <a:pt x="243139" y="300983"/>
                  </a:lnTo>
                  <a:lnTo>
                    <a:pt x="228207" y="300438"/>
                  </a:lnTo>
                  <a:lnTo>
                    <a:pt x="212507" y="301665"/>
                  </a:lnTo>
                  <a:lnTo>
                    <a:pt x="196745" y="304438"/>
                  </a:lnTo>
                  <a:lnTo>
                    <a:pt x="182010" y="308433"/>
                  </a:lnTo>
                  <a:lnTo>
                    <a:pt x="168811" y="313340"/>
                  </a:lnTo>
                  <a:lnTo>
                    <a:pt x="157138" y="318904"/>
                  </a:lnTo>
                  <a:lnTo>
                    <a:pt x="146749" y="324929"/>
                  </a:lnTo>
                  <a:lnTo>
                    <a:pt x="137349" y="331275"/>
                  </a:lnTo>
                  <a:lnTo>
                    <a:pt x="128677" y="337839"/>
                  </a:lnTo>
                  <a:lnTo>
                    <a:pt x="120524" y="344552"/>
                  </a:lnTo>
                  <a:lnTo>
                    <a:pt x="112737" y="351361"/>
                  </a:lnTo>
                  <a:lnTo>
                    <a:pt x="105314" y="358122"/>
                  </a:lnTo>
                  <a:lnTo>
                    <a:pt x="97553" y="365367"/>
                  </a:lnTo>
                  <a:lnTo>
                    <a:pt x="87650" y="374846"/>
                  </a:lnTo>
                  <a:lnTo>
                    <a:pt x="7253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79481" y="1919373"/>
            <a:ext cx="1526634" cy="1607674"/>
            <a:chOff x="2579481" y="1919373"/>
            <a:chExt cx="1526634" cy="1607674"/>
          </a:xfrm>
        </p:grpSpPr>
        <p:sp>
          <p:nvSpPr>
            <p:cNvPr id="15" name="Freeform 14"/>
            <p:cNvSpPr/>
            <p:nvPr/>
          </p:nvSpPr>
          <p:spPr>
            <a:xfrm>
              <a:off x="3874487" y="2432082"/>
              <a:ext cx="189514" cy="326385"/>
            </a:xfrm>
            <a:custGeom>
              <a:avLst/>
              <a:gdLst/>
              <a:ahLst/>
              <a:cxnLst/>
              <a:rect l="0" t="0" r="0" b="0"/>
              <a:pathLst>
                <a:path w="189514" h="326385">
                  <a:moveTo>
                    <a:pt x="0" y="0"/>
                  </a:moveTo>
                  <a:lnTo>
                    <a:pt x="9575" y="24047"/>
                  </a:lnTo>
                  <a:lnTo>
                    <a:pt x="53391" y="76211"/>
                  </a:lnTo>
                  <a:lnTo>
                    <a:pt x="85294" y="135584"/>
                  </a:lnTo>
                  <a:lnTo>
                    <a:pt x="116416" y="194558"/>
                  </a:lnTo>
                  <a:lnTo>
                    <a:pt x="149818" y="250056"/>
                  </a:lnTo>
                  <a:lnTo>
                    <a:pt x="170666" y="291160"/>
                  </a:lnTo>
                  <a:lnTo>
                    <a:pt x="183928" y="311658"/>
                  </a:lnTo>
                  <a:lnTo>
                    <a:pt x="18951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79730" y="2389969"/>
              <a:ext cx="326385" cy="421140"/>
            </a:xfrm>
            <a:custGeom>
              <a:avLst/>
              <a:gdLst/>
              <a:ahLst/>
              <a:cxnLst/>
              <a:rect l="0" t="0" r="0" b="0"/>
              <a:pathLst>
                <a:path w="326385" h="421140">
                  <a:moveTo>
                    <a:pt x="0" y="421139"/>
                  </a:moveTo>
                  <a:lnTo>
                    <a:pt x="2340" y="386348"/>
                  </a:lnTo>
                  <a:lnTo>
                    <a:pt x="22906" y="330602"/>
                  </a:lnTo>
                  <a:lnTo>
                    <a:pt x="49499" y="279513"/>
                  </a:lnTo>
                  <a:lnTo>
                    <a:pt x="85687" y="225531"/>
                  </a:lnTo>
                  <a:lnTo>
                    <a:pt x="137063" y="163450"/>
                  </a:lnTo>
                  <a:lnTo>
                    <a:pt x="189538" y="106012"/>
                  </a:lnTo>
                  <a:lnTo>
                    <a:pt x="252686" y="45297"/>
                  </a:lnTo>
                  <a:lnTo>
                    <a:pt x="314830" y="6518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2165" y="1919373"/>
              <a:ext cx="609380" cy="681166"/>
            </a:xfrm>
            <a:custGeom>
              <a:avLst/>
              <a:gdLst/>
              <a:ahLst/>
              <a:cxnLst/>
              <a:rect l="0" t="0" r="0" b="0"/>
              <a:pathLst>
                <a:path w="609380" h="681166">
                  <a:moveTo>
                    <a:pt x="0" y="70513"/>
                  </a:moveTo>
                  <a:lnTo>
                    <a:pt x="19151" y="53702"/>
                  </a:lnTo>
                  <a:lnTo>
                    <a:pt x="73218" y="26604"/>
                  </a:lnTo>
                  <a:lnTo>
                    <a:pt x="129399" y="7567"/>
                  </a:lnTo>
                  <a:lnTo>
                    <a:pt x="178721" y="0"/>
                  </a:lnTo>
                  <a:lnTo>
                    <a:pt x="235839" y="877"/>
                  </a:lnTo>
                  <a:lnTo>
                    <a:pt x="297060" y="11654"/>
                  </a:lnTo>
                  <a:lnTo>
                    <a:pt x="348148" y="26217"/>
                  </a:lnTo>
                  <a:lnTo>
                    <a:pt x="393014" y="46210"/>
                  </a:lnTo>
                  <a:lnTo>
                    <a:pt x="417998" y="68290"/>
                  </a:lnTo>
                  <a:lnTo>
                    <a:pt x="431442" y="93701"/>
                  </a:lnTo>
                  <a:lnTo>
                    <a:pt x="435027" y="107029"/>
                  </a:lnTo>
                  <a:lnTo>
                    <a:pt x="432772" y="137435"/>
                  </a:lnTo>
                  <a:lnTo>
                    <a:pt x="418348" y="181198"/>
                  </a:lnTo>
                  <a:lnTo>
                    <a:pt x="396136" y="216392"/>
                  </a:lnTo>
                  <a:lnTo>
                    <a:pt x="346921" y="270354"/>
                  </a:lnTo>
                  <a:lnTo>
                    <a:pt x="284224" y="325302"/>
                  </a:lnTo>
                  <a:lnTo>
                    <a:pt x="231622" y="367205"/>
                  </a:lnTo>
                  <a:lnTo>
                    <a:pt x="228114" y="374763"/>
                  </a:lnTo>
                  <a:lnTo>
                    <a:pt x="229285" y="380971"/>
                  </a:lnTo>
                  <a:lnTo>
                    <a:pt x="233575" y="386279"/>
                  </a:lnTo>
                  <a:lnTo>
                    <a:pt x="257060" y="392177"/>
                  </a:lnTo>
                  <a:lnTo>
                    <a:pt x="300384" y="392378"/>
                  </a:lnTo>
                  <a:lnTo>
                    <a:pt x="357643" y="387555"/>
                  </a:lnTo>
                  <a:lnTo>
                    <a:pt x="416873" y="387772"/>
                  </a:lnTo>
                  <a:lnTo>
                    <a:pt x="463030" y="394842"/>
                  </a:lnTo>
                  <a:lnTo>
                    <a:pt x="524669" y="405516"/>
                  </a:lnTo>
                  <a:lnTo>
                    <a:pt x="577507" y="422977"/>
                  </a:lnTo>
                  <a:lnTo>
                    <a:pt x="600211" y="436174"/>
                  </a:lnTo>
                  <a:lnTo>
                    <a:pt x="606032" y="445308"/>
                  </a:lnTo>
                  <a:lnTo>
                    <a:pt x="609379" y="467935"/>
                  </a:lnTo>
                  <a:lnTo>
                    <a:pt x="593508" y="512571"/>
                  </a:lnTo>
                  <a:lnTo>
                    <a:pt x="566579" y="546074"/>
                  </a:lnTo>
                  <a:lnTo>
                    <a:pt x="507305" y="597172"/>
                  </a:lnTo>
                  <a:lnTo>
                    <a:pt x="482833" y="616929"/>
                  </a:lnTo>
                  <a:lnTo>
                    <a:pt x="419462" y="651796"/>
                  </a:lnTo>
                  <a:lnTo>
                    <a:pt x="368498" y="681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79481" y="2642741"/>
              <a:ext cx="1000209" cy="94669"/>
            </a:xfrm>
            <a:custGeom>
              <a:avLst/>
              <a:gdLst/>
              <a:ahLst/>
              <a:cxnLst/>
              <a:rect l="0" t="0" r="0" b="0"/>
              <a:pathLst>
                <a:path w="1000209" h="94669">
                  <a:moveTo>
                    <a:pt x="0" y="94668"/>
                  </a:moveTo>
                  <a:lnTo>
                    <a:pt x="5590" y="77900"/>
                  </a:lnTo>
                  <a:lnTo>
                    <a:pt x="20812" y="63429"/>
                  </a:lnTo>
                  <a:lnTo>
                    <a:pt x="31422" y="56295"/>
                  </a:lnTo>
                  <a:lnTo>
                    <a:pt x="88139" y="43674"/>
                  </a:lnTo>
                  <a:lnTo>
                    <a:pt x="138683" y="34249"/>
                  </a:lnTo>
                  <a:lnTo>
                    <a:pt x="193381" y="32041"/>
                  </a:lnTo>
                  <a:lnTo>
                    <a:pt x="250416" y="24369"/>
                  </a:lnTo>
                  <a:lnTo>
                    <a:pt x="299715" y="20806"/>
                  </a:lnTo>
                  <a:lnTo>
                    <a:pt x="351367" y="14031"/>
                  </a:lnTo>
                  <a:lnTo>
                    <a:pt x="403716" y="11504"/>
                  </a:lnTo>
                  <a:lnTo>
                    <a:pt x="457442" y="9585"/>
                  </a:lnTo>
                  <a:lnTo>
                    <a:pt x="517294" y="3298"/>
                  </a:lnTo>
                  <a:lnTo>
                    <a:pt x="578312" y="915"/>
                  </a:lnTo>
                  <a:lnTo>
                    <a:pt x="635126" y="209"/>
                  </a:lnTo>
                  <a:lnTo>
                    <a:pt x="694723" y="0"/>
                  </a:lnTo>
                  <a:lnTo>
                    <a:pt x="749947" y="1107"/>
                  </a:lnTo>
                  <a:lnTo>
                    <a:pt x="803354" y="7155"/>
                  </a:lnTo>
                  <a:lnTo>
                    <a:pt x="855053" y="10636"/>
                  </a:lnTo>
                  <a:lnTo>
                    <a:pt x="915037" y="18581"/>
                  </a:lnTo>
                  <a:lnTo>
                    <a:pt x="971946" y="26086"/>
                  </a:lnTo>
                  <a:lnTo>
                    <a:pt x="1000208" y="31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79523" y="2895941"/>
              <a:ext cx="680931" cy="631106"/>
            </a:xfrm>
            <a:custGeom>
              <a:avLst/>
              <a:gdLst/>
              <a:ahLst/>
              <a:cxnLst/>
              <a:rect l="0" t="0" r="0" b="0"/>
              <a:pathLst>
                <a:path w="680931" h="631106">
                  <a:moveTo>
                    <a:pt x="0" y="104680"/>
                  </a:moveTo>
                  <a:lnTo>
                    <a:pt x="19150" y="87870"/>
                  </a:lnTo>
                  <a:lnTo>
                    <a:pt x="73217" y="60771"/>
                  </a:lnTo>
                  <a:lnTo>
                    <a:pt x="124124" y="45358"/>
                  </a:lnTo>
                  <a:lnTo>
                    <a:pt x="179240" y="34167"/>
                  </a:lnTo>
                  <a:lnTo>
                    <a:pt x="235187" y="26021"/>
                  </a:lnTo>
                  <a:lnTo>
                    <a:pt x="282854" y="16513"/>
                  </a:lnTo>
                  <a:lnTo>
                    <a:pt x="334023" y="6287"/>
                  </a:lnTo>
                  <a:lnTo>
                    <a:pt x="386229" y="1437"/>
                  </a:lnTo>
                  <a:lnTo>
                    <a:pt x="438742" y="0"/>
                  </a:lnTo>
                  <a:lnTo>
                    <a:pt x="501652" y="685"/>
                  </a:lnTo>
                  <a:lnTo>
                    <a:pt x="550800" y="6666"/>
                  </a:lnTo>
                  <a:lnTo>
                    <a:pt x="609922" y="12400"/>
                  </a:lnTo>
                  <a:lnTo>
                    <a:pt x="666660" y="30040"/>
                  </a:lnTo>
                  <a:lnTo>
                    <a:pt x="674897" y="40882"/>
                  </a:lnTo>
                  <a:lnTo>
                    <a:pt x="680930" y="71646"/>
                  </a:lnTo>
                  <a:lnTo>
                    <a:pt x="673473" y="99357"/>
                  </a:lnTo>
                  <a:lnTo>
                    <a:pt x="640089" y="151332"/>
                  </a:lnTo>
                  <a:lnTo>
                    <a:pt x="582889" y="207829"/>
                  </a:lnTo>
                  <a:lnTo>
                    <a:pt x="531326" y="257036"/>
                  </a:lnTo>
                  <a:lnTo>
                    <a:pt x="472115" y="309830"/>
                  </a:lnTo>
                  <a:lnTo>
                    <a:pt x="410117" y="369406"/>
                  </a:lnTo>
                  <a:lnTo>
                    <a:pt x="368278" y="410680"/>
                  </a:lnTo>
                  <a:lnTo>
                    <a:pt x="323166" y="455539"/>
                  </a:lnTo>
                  <a:lnTo>
                    <a:pt x="279330" y="501603"/>
                  </a:lnTo>
                  <a:lnTo>
                    <a:pt x="229514" y="564658"/>
                  </a:lnTo>
                  <a:lnTo>
                    <a:pt x="190006" y="616593"/>
                  </a:lnTo>
                  <a:lnTo>
                    <a:pt x="178984" y="631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800580" y="1884601"/>
            <a:ext cx="600125" cy="600125"/>
          </a:xfrm>
          <a:custGeom>
            <a:avLst/>
            <a:gdLst/>
            <a:ahLst/>
            <a:cxnLst/>
            <a:rect l="0" t="0" r="0" b="0"/>
            <a:pathLst>
              <a:path w="600125" h="600125">
                <a:moveTo>
                  <a:pt x="0" y="0"/>
                </a:moveTo>
                <a:lnTo>
                  <a:pt x="11178" y="11178"/>
                </a:lnTo>
                <a:lnTo>
                  <a:pt x="67661" y="42661"/>
                </a:lnTo>
                <a:lnTo>
                  <a:pt x="96087" y="60213"/>
                </a:lnTo>
                <a:lnTo>
                  <a:pt x="115235" y="71215"/>
                </a:lnTo>
                <a:lnTo>
                  <a:pt x="175315" y="133058"/>
                </a:lnTo>
                <a:lnTo>
                  <a:pt x="224598" y="189711"/>
                </a:lnTo>
                <a:lnTo>
                  <a:pt x="273957" y="243251"/>
                </a:lnTo>
                <a:lnTo>
                  <a:pt x="319075" y="305422"/>
                </a:lnTo>
                <a:lnTo>
                  <a:pt x="368688" y="368505"/>
                </a:lnTo>
                <a:lnTo>
                  <a:pt x="413829" y="424433"/>
                </a:lnTo>
                <a:lnTo>
                  <a:pt x="463237" y="483579"/>
                </a:lnTo>
                <a:lnTo>
                  <a:pt x="521451" y="533401"/>
                </a:lnTo>
                <a:lnTo>
                  <a:pt x="583031" y="584619"/>
                </a:lnTo>
                <a:lnTo>
                  <a:pt x="600124" y="6001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537782" y="2632124"/>
            <a:ext cx="726467" cy="452726"/>
          </a:xfrm>
          <a:custGeom>
            <a:avLst/>
            <a:gdLst/>
            <a:ahLst/>
            <a:cxnLst/>
            <a:rect l="0" t="0" r="0" b="0"/>
            <a:pathLst>
              <a:path w="726467" h="452726">
                <a:moveTo>
                  <a:pt x="0" y="0"/>
                </a:moveTo>
                <a:lnTo>
                  <a:pt x="48931" y="14572"/>
                </a:lnTo>
                <a:lnTo>
                  <a:pt x="108061" y="33814"/>
                </a:lnTo>
                <a:lnTo>
                  <a:pt x="164802" y="57285"/>
                </a:lnTo>
                <a:lnTo>
                  <a:pt x="221070" y="87571"/>
                </a:lnTo>
                <a:lnTo>
                  <a:pt x="282834" y="121413"/>
                </a:lnTo>
                <a:lnTo>
                  <a:pt x="344124" y="159034"/>
                </a:lnTo>
                <a:lnTo>
                  <a:pt x="392991" y="189841"/>
                </a:lnTo>
                <a:lnTo>
                  <a:pt x="455137" y="234811"/>
                </a:lnTo>
                <a:lnTo>
                  <a:pt x="517803" y="282819"/>
                </a:lnTo>
                <a:lnTo>
                  <a:pt x="566634" y="315425"/>
                </a:lnTo>
                <a:lnTo>
                  <a:pt x="619895" y="365119"/>
                </a:lnTo>
                <a:lnTo>
                  <a:pt x="682566" y="420695"/>
                </a:lnTo>
                <a:lnTo>
                  <a:pt x="726466" y="4527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516310" y="1463461"/>
            <a:ext cx="115815" cy="558011"/>
          </a:xfrm>
          <a:custGeom>
            <a:avLst/>
            <a:gdLst/>
            <a:ahLst/>
            <a:cxnLst/>
            <a:rect l="0" t="0" r="0" b="0"/>
            <a:pathLst>
              <a:path w="115815" h="558011">
                <a:moveTo>
                  <a:pt x="0" y="0"/>
                </a:moveTo>
                <a:lnTo>
                  <a:pt x="23720" y="43962"/>
                </a:lnTo>
                <a:lnTo>
                  <a:pt x="33670" y="103333"/>
                </a:lnTo>
                <a:lnTo>
                  <a:pt x="48238" y="166076"/>
                </a:lnTo>
                <a:lnTo>
                  <a:pt x="54892" y="218202"/>
                </a:lnTo>
                <a:lnTo>
                  <a:pt x="61536" y="268229"/>
                </a:lnTo>
                <a:lnTo>
                  <a:pt x="71254" y="322002"/>
                </a:lnTo>
                <a:lnTo>
                  <a:pt x="84439" y="373871"/>
                </a:lnTo>
                <a:lnTo>
                  <a:pt x="92719" y="434159"/>
                </a:lnTo>
                <a:lnTo>
                  <a:pt x="102760" y="491128"/>
                </a:lnTo>
                <a:lnTo>
                  <a:pt x="112889" y="538083"/>
                </a:lnTo>
                <a:lnTo>
                  <a:pt x="115814" y="5580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253720" y="3266805"/>
            <a:ext cx="400084" cy="418170"/>
          </a:xfrm>
          <a:custGeom>
            <a:avLst/>
            <a:gdLst/>
            <a:ahLst/>
            <a:cxnLst/>
            <a:rect l="0" t="0" r="0" b="0"/>
            <a:pathLst>
              <a:path w="400084" h="418170">
                <a:moveTo>
                  <a:pt x="0" y="81257"/>
                </a:moveTo>
                <a:lnTo>
                  <a:pt x="9575" y="57210"/>
                </a:lnTo>
                <a:lnTo>
                  <a:pt x="27533" y="35787"/>
                </a:lnTo>
                <a:lnTo>
                  <a:pt x="55731" y="15792"/>
                </a:lnTo>
                <a:lnTo>
                  <a:pt x="93202" y="3108"/>
                </a:lnTo>
                <a:lnTo>
                  <a:pt x="132770" y="0"/>
                </a:lnTo>
                <a:lnTo>
                  <a:pt x="167241" y="7138"/>
                </a:lnTo>
                <a:lnTo>
                  <a:pt x="207210" y="29918"/>
                </a:lnTo>
                <a:lnTo>
                  <a:pt x="237982" y="56948"/>
                </a:lnTo>
                <a:lnTo>
                  <a:pt x="258185" y="100458"/>
                </a:lnTo>
                <a:lnTo>
                  <a:pt x="270322" y="147181"/>
                </a:lnTo>
                <a:lnTo>
                  <a:pt x="269608" y="187357"/>
                </a:lnTo>
                <a:lnTo>
                  <a:pt x="258886" y="237265"/>
                </a:lnTo>
                <a:lnTo>
                  <a:pt x="237754" y="270201"/>
                </a:lnTo>
                <a:lnTo>
                  <a:pt x="209266" y="302187"/>
                </a:lnTo>
                <a:lnTo>
                  <a:pt x="173009" y="322713"/>
                </a:lnTo>
                <a:lnTo>
                  <a:pt x="143183" y="325831"/>
                </a:lnTo>
                <a:lnTo>
                  <a:pt x="112770" y="322148"/>
                </a:lnTo>
                <a:lnTo>
                  <a:pt x="77087" y="306920"/>
                </a:lnTo>
                <a:lnTo>
                  <a:pt x="59217" y="294245"/>
                </a:lnTo>
                <a:lnTo>
                  <a:pt x="46596" y="277694"/>
                </a:lnTo>
                <a:lnTo>
                  <a:pt x="41592" y="268367"/>
                </a:lnTo>
                <a:lnTo>
                  <a:pt x="40596" y="259809"/>
                </a:lnTo>
                <a:lnTo>
                  <a:pt x="45729" y="244062"/>
                </a:lnTo>
                <a:lnTo>
                  <a:pt x="51543" y="240096"/>
                </a:lnTo>
                <a:lnTo>
                  <a:pt x="67361" y="238810"/>
                </a:lnTo>
                <a:lnTo>
                  <a:pt x="127818" y="250588"/>
                </a:lnTo>
                <a:lnTo>
                  <a:pt x="153904" y="259460"/>
                </a:lnTo>
                <a:lnTo>
                  <a:pt x="215629" y="298050"/>
                </a:lnTo>
                <a:lnTo>
                  <a:pt x="273020" y="333836"/>
                </a:lnTo>
                <a:lnTo>
                  <a:pt x="326289" y="369022"/>
                </a:lnTo>
                <a:lnTo>
                  <a:pt x="385505" y="411929"/>
                </a:lnTo>
                <a:lnTo>
                  <a:pt x="400083" y="4181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5328065" y="568538"/>
            <a:ext cx="2883351" cy="4179443"/>
            <a:chOff x="5328065" y="568538"/>
            <a:chExt cx="2883351" cy="4179443"/>
          </a:xfrm>
        </p:grpSpPr>
        <p:sp>
          <p:nvSpPr>
            <p:cNvPr id="25" name="Freeform 24"/>
            <p:cNvSpPr/>
            <p:nvPr/>
          </p:nvSpPr>
          <p:spPr>
            <a:xfrm>
              <a:off x="6190756" y="1747730"/>
              <a:ext cx="31587" cy="631711"/>
            </a:xfrm>
            <a:custGeom>
              <a:avLst/>
              <a:gdLst/>
              <a:ahLst/>
              <a:cxnLst/>
              <a:rect l="0" t="0" r="0" b="0"/>
              <a:pathLst>
                <a:path w="31587" h="631711">
                  <a:moveTo>
                    <a:pt x="31586" y="0"/>
                  </a:moveTo>
                  <a:lnTo>
                    <a:pt x="31585" y="54145"/>
                  </a:lnTo>
                  <a:lnTo>
                    <a:pt x="25997" y="114681"/>
                  </a:lnTo>
                  <a:lnTo>
                    <a:pt x="22521" y="165651"/>
                  </a:lnTo>
                  <a:lnTo>
                    <a:pt x="14110" y="221974"/>
                  </a:lnTo>
                  <a:lnTo>
                    <a:pt x="10420" y="277120"/>
                  </a:lnTo>
                  <a:lnTo>
                    <a:pt x="3608" y="337913"/>
                  </a:lnTo>
                  <a:lnTo>
                    <a:pt x="1069" y="400380"/>
                  </a:lnTo>
                  <a:lnTo>
                    <a:pt x="317" y="462172"/>
                  </a:lnTo>
                  <a:lnTo>
                    <a:pt x="94" y="518046"/>
                  </a:lnTo>
                  <a:lnTo>
                    <a:pt x="28" y="570476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80145" y="2421554"/>
              <a:ext cx="747525" cy="94757"/>
            </a:xfrm>
            <a:custGeom>
              <a:avLst/>
              <a:gdLst/>
              <a:ahLst/>
              <a:cxnLst/>
              <a:rect l="0" t="0" r="0" b="0"/>
              <a:pathLst>
                <a:path w="747525" h="94757">
                  <a:moveTo>
                    <a:pt x="0" y="94756"/>
                  </a:moveTo>
                  <a:lnTo>
                    <a:pt x="57264" y="94756"/>
                  </a:lnTo>
                  <a:lnTo>
                    <a:pt x="112567" y="89167"/>
                  </a:lnTo>
                  <a:lnTo>
                    <a:pt x="165692" y="84034"/>
                  </a:lnTo>
                  <a:lnTo>
                    <a:pt x="221245" y="76087"/>
                  </a:lnTo>
                  <a:lnTo>
                    <a:pt x="277279" y="68582"/>
                  </a:lnTo>
                  <a:lnTo>
                    <a:pt x="317818" y="62456"/>
                  </a:lnTo>
                  <a:lnTo>
                    <a:pt x="380777" y="55550"/>
                  </a:lnTo>
                  <a:lnTo>
                    <a:pt x="443972" y="47628"/>
                  </a:lnTo>
                  <a:lnTo>
                    <a:pt x="501516" y="42033"/>
                  </a:lnTo>
                  <a:lnTo>
                    <a:pt x="561062" y="30876"/>
                  </a:lnTo>
                  <a:lnTo>
                    <a:pt x="623214" y="22997"/>
                  </a:lnTo>
                  <a:lnTo>
                    <a:pt x="681721" y="13035"/>
                  </a:lnTo>
                  <a:lnTo>
                    <a:pt x="732793" y="2921"/>
                  </a:lnTo>
                  <a:lnTo>
                    <a:pt x="7475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95958" y="2737409"/>
              <a:ext cx="31587" cy="694882"/>
            </a:xfrm>
            <a:custGeom>
              <a:avLst/>
              <a:gdLst/>
              <a:ahLst/>
              <a:cxnLst/>
              <a:rect l="0" t="0" r="0" b="0"/>
              <a:pathLst>
                <a:path w="31587" h="694882">
                  <a:moveTo>
                    <a:pt x="0" y="0"/>
                  </a:moveTo>
                  <a:lnTo>
                    <a:pt x="0" y="58617"/>
                  </a:lnTo>
                  <a:lnTo>
                    <a:pt x="11179" y="110175"/>
                  </a:lnTo>
                  <a:lnTo>
                    <a:pt x="18131" y="169905"/>
                  </a:lnTo>
                  <a:lnTo>
                    <a:pt x="20190" y="220878"/>
                  </a:lnTo>
                  <a:lnTo>
                    <a:pt x="20801" y="282384"/>
                  </a:lnTo>
                  <a:lnTo>
                    <a:pt x="15392" y="335704"/>
                  </a:lnTo>
                  <a:lnTo>
                    <a:pt x="11970" y="397905"/>
                  </a:lnTo>
                  <a:lnTo>
                    <a:pt x="11169" y="441229"/>
                  </a:lnTo>
                  <a:lnTo>
                    <a:pt x="10718" y="501962"/>
                  </a:lnTo>
                  <a:lnTo>
                    <a:pt x="13704" y="557001"/>
                  </a:lnTo>
                  <a:lnTo>
                    <a:pt x="25194" y="616823"/>
                  </a:lnTo>
                  <a:lnTo>
                    <a:pt x="30744" y="675344"/>
                  </a:lnTo>
                  <a:lnTo>
                    <a:pt x="31586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39057" y="2674238"/>
              <a:ext cx="304384" cy="372916"/>
            </a:xfrm>
            <a:custGeom>
              <a:avLst/>
              <a:gdLst/>
              <a:ahLst/>
              <a:cxnLst/>
              <a:rect l="0" t="0" r="0" b="0"/>
              <a:pathLst>
                <a:path w="304384" h="372916">
                  <a:moveTo>
                    <a:pt x="41171" y="0"/>
                  </a:moveTo>
                  <a:lnTo>
                    <a:pt x="26699" y="34792"/>
                  </a:lnTo>
                  <a:lnTo>
                    <a:pt x="15176" y="93657"/>
                  </a:lnTo>
                  <a:lnTo>
                    <a:pt x="3833" y="139664"/>
                  </a:lnTo>
                  <a:lnTo>
                    <a:pt x="0" y="202023"/>
                  </a:lnTo>
                  <a:lnTo>
                    <a:pt x="413" y="258231"/>
                  </a:lnTo>
                  <a:lnTo>
                    <a:pt x="13736" y="320788"/>
                  </a:lnTo>
                  <a:lnTo>
                    <a:pt x="29402" y="356311"/>
                  </a:lnTo>
                  <a:lnTo>
                    <a:pt x="38005" y="363883"/>
                  </a:lnTo>
                  <a:lnTo>
                    <a:pt x="60040" y="372296"/>
                  </a:lnTo>
                  <a:lnTo>
                    <a:pt x="82312" y="372915"/>
                  </a:lnTo>
                  <a:lnTo>
                    <a:pt x="103909" y="368121"/>
                  </a:lnTo>
                  <a:lnTo>
                    <a:pt x="152610" y="349099"/>
                  </a:lnTo>
                  <a:lnTo>
                    <a:pt x="212272" y="328141"/>
                  </a:lnTo>
                  <a:lnTo>
                    <a:pt x="271759" y="297687"/>
                  </a:lnTo>
                  <a:lnTo>
                    <a:pt x="30438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27695" y="2695295"/>
              <a:ext cx="42047" cy="726467"/>
            </a:xfrm>
            <a:custGeom>
              <a:avLst/>
              <a:gdLst/>
              <a:ahLst/>
              <a:cxnLst/>
              <a:rect l="0" t="0" r="0" b="0"/>
              <a:pathLst>
                <a:path w="42047" h="726467">
                  <a:moveTo>
                    <a:pt x="20989" y="0"/>
                  </a:moveTo>
                  <a:lnTo>
                    <a:pt x="12655" y="48931"/>
                  </a:lnTo>
                  <a:lnTo>
                    <a:pt x="5305" y="102472"/>
                  </a:lnTo>
                  <a:lnTo>
                    <a:pt x="7113" y="152805"/>
                  </a:lnTo>
                  <a:lnTo>
                    <a:pt x="3879" y="200993"/>
                  </a:lnTo>
                  <a:lnTo>
                    <a:pt x="1102" y="261675"/>
                  </a:lnTo>
                  <a:lnTo>
                    <a:pt x="278" y="314749"/>
                  </a:lnTo>
                  <a:lnTo>
                    <a:pt x="0" y="378114"/>
                  </a:lnTo>
                  <a:lnTo>
                    <a:pt x="1122" y="437897"/>
                  </a:lnTo>
                  <a:lnTo>
                    <a:pt x="8269" y="501269"/>
                  </a:lnTo>
                  <a:lnTo>
                    <a:pt x="12930" y="556796"/>
                  </a:lnTo>
                  <a:lnTo>
                    <a:pt x="21721" y="607173"/>
                  </a:lnTo>
                  <a:lnTo>
                    <a:pt x="29582" y="666118"/>
                  </a:lnTo>
                  <a:lnTo>
                    <a:pt x="42046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28065" y="568538"/>
              <a:ext cx="2883351" cy="4179443"/>
            </a:xfrm>
            <a:custGeom>
              <a:avLst/>
              <a:gdLst/>
              <a:ahLst/>
              <a:cxnLst/>
              <a:rect l="0" t="0" r="0" b="0"/>
              <a:pathLst>
                <a:path w="2883351" h="4179443">
                  <a:moveTo>
                    <a:pt x="2062940" y="2716353"/>
                  </a:moveTo>
                  <a:lnTo>
                    <a:pt x="2097838" y="2655623"/>
                  </a:lnTo>
                  <a:lnTo>
                    <a:pt x="2127718" y="2601931"/>
                  </a:lnTo>
                  <a:lnTo>
                    <a:pt x="2146098" y="2547479"/>
                  </a:lnTo>
                  <a:lnTo>
                    <a:pt x="2155406" y="2486073"/>
                  </a:lnTo>
                  <a:lnTo>
                    <a:pt x="2162607" y="2434952"/>
                  </a:lnTo>
                  <a:lnTo>
                    <a:pt x="2166561" y="2377171"/>
                  </a:lnTo>
                  <a:lnTo>
                    <a:pt x="2167732" y="2315597"/>
                  </a:lnTo>
                  <a:lnTo>
                    <a:pt x="2168006" y="2270737"/>
                  </a:lnTo>
                  <a:lnTo>
                    <a:pt x="2166958" y="2223504"/>
                  </a:lnTo>
                  <a:lnTo>
                    <a:pt x="2162593" y="2175215"/>
                  </a:lnTo>
                  <a:lnTo>
                    <a:pt x="2159872" y="2126457"/>
                  </a:lnTo>
                  <a:lnTo>
                    <a:pt x="2158664" y="2077491"/>
                  </a:lnTo>
                  <a:lnTo>
                    <a:pt x="2158126" y="2028432"/>
                  </a:lnTo>
                  <a:lnTo>
                    <a:pt x="2154768" y="1976212"/>
                  </a:lnTo>
                  <a:lnTo>
                    <a:pt x="2149376" y="1921808"/>
                  </a:lnTo>
                  <a:lnTo>
                    <a:pt x="2143080" y="1866432"/>
                  </a:lnTo>
                  <a:lnTo>
                    <a:pt x="2133263" y="1810626"/>
                  </a:lnTo>
                  <a:lnTo>
                    <a:pt x="2121101" y="1754627"/>
                  </a:lnTo>
                  <a:lnTo>
                    <a:pt x="2107897" y="1698543"/>
                  </a:lnTo>
                  <a:lnTo>
                    <a:pt x="2094230" y="1642422"/>
                  </a:lnTo>
                  <a:lnTo>
                    <a:pt x="2080356" y="1586283"/>
                  </a:lnTo>
                  <a:lnTo>
                    <a:pt x="2066391" y="1530137"/>
                  </a:lnTo>
                  <a:lnTo>
                    <a:pt x="2049266" y="1473988"/>
                  </a:lnTo>
                  <a:lnTo>
                    <a:pt x="2029957" y="1417837"/>
                  </a:lnTo>
                  <a:lnTo>
                    <a:pt x="2009677" y="1361686"/>
                  </a:lnTo>
                  <a:lnTo>
                    <a:pt x="1985845" y="1308654"/>
                  </a:lnTo>
                  <a:lnTo>
                    <a:pt x="1959656" y="1256618"/>
                  </a:lnTo>
                  <a:lnTo>
                    <a:pt x="1932418" y="1202295"/>
                  </a:lnTo>
                  <a:lnTo>
                    <a:pt x="1901595" y="1150076"/>
                  </a:lnTo>
                  <a:lnTo>
                    <a:pt x="1868398" y="1099571"/>
                  </a:lnTo>
                  <a:lnTo>
                    <a:pt x="1834147" y="1049828"/>
                  </a:lnTo>
                  <a:lnTo>
                    <a:pt x="1796308" y="1003544"/>
                  </a:lnTo>
                  <a:lnTo>
                    <a:pt x="1756094" y="959577"/>
                  </a:lnTo>
                  <a:lnTo>
                    <a:pt x="1693992" y="896532"/>
                  </a:lnTo>
                  <a:lnTo>
                    <a:pt x="1652129" y="858593"/>
                  </a:lnTo>
                  <a:lnTo>
                    <a:pt x="1607006" y="825354"/>
                  </a:lnTo>
                  <a:lnTo>
                    <a:pt x="1559655" y="794983"/>
                  </a:lnTo>
                  <a:lnTo>
                    <a:pt x="1511314" y="765887"/>
                  </a:lnTo>
                  <a:lnTo>
                    <a:pt x="1462533" y="737358"/>
                  </a:lnTo>
                  <a:lnTo>
                    <a:pt x="1413557" y="710250"/>
                  </a:lnTo>
                  <a:lnTo>
                    <a:pt x="1364494" y="686504"/>
                  </a:lnTo>
                  <a:lnTo>
                    <a:pt x="1315392" y="667371"/>
                  </a:lnTo>
                  <a:lnTo>
                    <a:pt x="1265103" y="652239"/>
                  </a:lnTo>
                  <a:lnTo>
                    <a:pt x="1211557" y="641614"/>
                  </a:lnTo>
                  <a:lnTo>
                    <a:pt x="1156563" y="632992"/>
                  </a:lnTo>
                  <a:lnTo>
                    <a:pt x="1100925" y="626431"/>
                  </a:lnTo>
                  <a:lnTo>
                    <a:pt x="1045002" y="623515"/>
                  </a:lnTo>
                  <a:lnTo>
                    <a:pt x="988952" y="625338"/>
                  </a:lnTo>
                  <a:lnTo>
                    <a:pt x="932845" y="631218"/>
                  </a:lnTo>
                  <a:lnTo>
                    <a:pt x="876714" y="641630"/>
                  </a:lnTo>
                  <a:lnTo>
                    <a:pt x="820570" y="657176"/>
                  </a:lnTo>
                  <a:lnTo>
                    <a:pt x="764422" y="676953"/>
                  </a:lnTo>
                  <a:lnTo>
                    <a:pt x="708272" y="701341"/>
                  </a:lnTo>
                  <a:lnTo>
                    <a:pt x="655241" y="727778"/>
                  </a:lnTo>
                  <a:lnTo>
                    <a:pt x="603205" y="756295"/>
                  </a:lnTo>
                  <a:lnTo>
                    <a:pt x="548882" y="788467"/>
                  </a:lnTo>
                  <a:lnTo>
                    <a:pt x="499783" y="822263"/>
                  </a:lnTo>
                  <a:lnTo>
                    <a:pt x="454564" y="857950"/>
                  </a:lnTo>
                  <a:lnTo>
                    <a:pt x="411070" y="897208"/>
                  </a:lnTo>
                  <a:lnTo>
                    <a:pt x="368343" y="941172"/>
                  </a:lnTo>
                  <a:lnTo>
                    <a:pt x="327126" y="988008"/>
                  </a:lnTo>
                  <a:lnTo>
                    <a:pt x="289310" y="1036120"/>
                  </a:lnTo>
                  <a:lnTo>
                    <a:pt x="253006" y="1087918"/>
                  </a:lnTo>
                  <a:lnTo>
                    <a:pt x="218543" y="1142135"/>
                  </a:lnTo>
                  <a:lnTo>
                    <a:pt x="187628" y="1197428"/>
                  </a:lnTo>
                  <a:lnTo>
                    <a:pt x="161411" y="1253197"/>
                  </a:lnTo>
                  <a:lnTo>
                    <a:pt x="136890" y="1310349"/>
                  </a:lnTo>
                  <a:lnTo>
                    <a:pt x="110394" y="1370845"/>
                  </a:lnTo>
                  <a:lnTo>
                    <a:pt x="99117" y="1402887"/>
                  </a:lnTo>
                  <a:lnTo>
                    <a:pt x="89260" y="1435947"/>
                  </a:lnTo>
                  <a:lnTo>
                    <a:pt x="80348" y="1469685"/>
                  </a:lnTo>
                  <a:lnTo>
                    <a:pt x="70898" y="1503875"/>
                  </a:lnTo>
                  <a:lnTo>
                    <a:pt x="61088" y="1538367"/>
                  </a:lnTo>
                  <a:lnTo>
                    <a:pt x="51039" y="1573060"/>
                  </a:lnTo>
                  <a:lnTo>
                    <a:pt x="43169" y="1607887"/>
                  </a:lnTo>
                  <a:lnTo>
                    <a:pt x="36753" y="1642803"/>
                  </a:lnTo>
                  <a:lnTo>
                    <a:pt x="31306" y="1677779"/>
                  </a:lnTo>
                  <a:lnTo>
                    <a:pt x="26505" y="1712795"/>
                  </a:lnTo>
                  <a:lnTo>
                    <a:pt x="22134" y="1747837"/>
                  </a:lnTo>
                  <a:lnTo>
                    <a:pt x="18050" y="1782897"/>
                  </a:lnTo>
                  <a:lnTo>
                    <a:pt x="14158" y="1817968"/>
                  </a:lnTo>
                  <a:lnTo>
                    <a:pt x="10393" y="1853047"/>
                  </a:lnTo>
                  <a:lnTo>
                    <a:pt x="6714" y="1888132"/>
                  </a:lnTo>
                  <a:lnTo>
                    <a:pt x="4261" y="1924390"/>
                  </a:lnTo>
                  <a:lnTo>
                    <a:pt x="2625" y="1961430"/>
                  </a:lnTo>
                  <a:lnTo>
                    <a:pt x="1535" y="1998991"/>
                  </a:lnTo>
                  <a:lnTo>
                    <a:pt x="808" y="2036901"/>
                  </a:lnTo>
                  <a:lnTo>
                    <a:pt x="324" y="2075042"/>
                  </a:lnTo>
                  <a:lnTo>
                    <a:pt x="0" y="2113337"/>
                  </a:lnTo>
                  <a:lnTo>
                    <a:pt x="955" y="2151736"/>
                  </a:lnTo>
                  <a:lnTo>
                    <a:pt x="2761" y="2190203"/>
                  </a:lnTo>
                  <a:lnTo>
                    <a:pt x="5135" y="2228716"/>
                  </a:lnTo>
                  <a:lnTo>
                    <a:pt x="9057" y="2267259"/>
                  </a:lnTo>
                  <a:lnTo>
                    <a:pt x="14012" y="2305823"/>
                  </a:lnTo>
                  <a:lnTo>
                    <a:pt x="19654" y="2344400"/>
                  </a:lnTo>
                  <a:lnTo>
                    <a:pt x="24586" y="2384156"/>
                  </a:lnTo>
                  <a:lnTo>
                    <a:pt x="29044" y="2424699"/>
                  </a:lnTo>
                  <a:lnTo>
                    <a:pt x="33185" y="2465765"/>
                  </a:lnTo>
                  <a:lnTo>
                    <a:pt x="38286" y="2506010"/>
                  </a:lnTo>
                  <a:lnTo>
                    <a:pt x="44026" y="2545709"/>
                  </a:lnTo>
                  <a:lnTo>
                    <a:pt x="50192" y="2585043"/>
                  </a:lnTo>
                  <a:lnTo>
                    <a:pt x="57813" y="2624133"/>
                  </a:lnTo>
                  <a:lnTo>
                    <a:pt x="66403" y="2663062"/>
                  </a:lnTo>
                  <a:lnTo>
                    <a:pt x="75639" y="2701882"/>
                  </a:lnTo>
                  <a:lnTo>
                    <a:pt x="84136" y="2740631"/>
                  </a:lnTo>
                  <a:lnTo>
                    <a:pt x="92140" y="2779332"/>
                  </a:lnTo>
                  <a:lnTo>
                    <a:pt x="99816" y="2818000"/>
                  </a:lnTo>
                  <a:lnTo>
                    <a:pt x="109613" y="2857817"/>
                  </a:lnTo>
                  <a:lnTo>
                    <a:pt x="120823" y="2898400"/>
                  </a:lnTo>
                  <a:lnTo>
                    <a:pt x="132976" y="2939493"/>
                  </a:lnTo>
                  <a:lnTo>
                    <a:pt x="144587" y="2979757"/>
                  </a:lnTo>
                  <a:lnTo>
                    <a:pt x="155838" y="3019467"/>
                  </a:lnTo>
                  <a:lnTo>
                    <a:pt x="166848" y="3058809"/>
                  </a:lnTo>
                  <a:lnTo>
                    <a:pt x="178867" y="3097905"/>
                  </a:lnTo>
                  <a:lnTo>
                    <a:pt x="191559" y="3136837"/>
                  </a:lnTo>
                  <a:lnTo>
                    <a:pt x="204700" y="3175660"/>
                  </a:lnTo>
                  <a:lnTo>
                    <a:pt x="218140" y="3214410"/>
                  </a:lnTo>
                  <a:lnTo>
                    <a:pt x="231779" y="3253112"/>
                  </a:lnTo>
                  <a:lnTo>
                    <a:pt x="245551" y="3291781"/>
                  </a:lnTo>
                  <a:lnTo>
                    <a:pt x="261751" y="3328089"/>
                  </a:lnTo>
                  <a:lnTo>
                    <a:pt x="279571" y="3362823"/>
                  </a:lnTo>
                  <a:lnTo>
                    <a:pt x="298469" y="3396507"/>
                  </a:lnTo>
                  <a:lnTo>
                    <a:pt x="316917" y="3430662"/>
                  </a:lnTo>
                  <a:lnTo>
                    <a:pt x="335066" y="3465130"/>
                  </a:lnTo>
                  <a:lnTo>
                    <a:pt x="353013" y="3499807"/>
                  </a:lnTo>
                  <a:lnTo>
                    <a:pt x="394792" y="3563294"/>
                  </a:lnTo>
                  <a:lnTo>
                    <a:pt x="439487" y="3622705"/>
                  </a:lnTo>
                  <a:lnTo>
                    <a:pt x="482748" y="3680306"/>
                  </a:lnTo>
                  <a:lnTo>
                    <a:pt x="528491" y="3733983"/>
                  </a:lnTo>
                  <a:lnTo>
                    <a:pt x="577288" y="3783965"/>
                  </a:lnTo>
                  <a:lnTo>
                    <a:pt x="630170" y="3829576"/>
                  </a:lnTo>
                  <a:lnTo>
                    <a:pt x="684869" y="3873244"/>
                  </a:lnTo>
                  <a:lnTo>
                    <a:pt x="741545" y="3914879"/>
                  </a:lnTo>
                  <a:lnTo>
                    <a:pt x="801830" y="3952881"/>
                  </a:lnTo>
                  <a:lnTo>
                    <a:pt x="863718" y="3989268"/>
                  </a:lnTo>
                  <a:lnTo>
                    <a:pt x="894961" y="4007160"/>
                  </a:lnTo>
                  <a:lnTo>
                    <a:pt x="927488" y="4023767"/>
                  </a:lnTo>
                  <a:lnTo>
                    <a:pt x="960872" y="4039518"/>
                  </a:lnTo>
                  <a:lnTo>
                    <a:pt x="994825" y="4054698"/>
                  </a:lnTo>
                  <a:lnTo>
                    <a:pt x="1027990" y="4068327"/>
                  </a:lnTo>
                  <a:lnTo>
                    <a:pt x="1060628" y="4080923"/>
                  </a:lnTo>
                  <a:lnTo>
                    <a:pt x="1092915" y="4092830"/>
                  </a:lnTo>
                  <a:lnTo>
                    <a:pt x="1124968" y="4103107"/>
                  </a:lnTo>
                  <a:lnTo>
                    <a:pt x="1156866" y="4112299"/>
                  </a:lnTo>
                  <a:lnTo>
                    <a:pt x="1188659" y="4120766"/>
                  </a:lnTo>
                  <a:lnTo>
                    <a:pt x="1221553" y="4128750"/>
                  </a:lnTo>
                  <a:lnTo>
                    <a:pt x="1255181" y="4136413"/>
                  </a:lnTo>
                  <a:lnTo>
                    <a:pt x="1289297" y="4143861"/>
                  </a:lnTo>
                  <a:lnTo>
                    <a:pt x="1323740" y="4151166"/>
                  </a:lnTo>
                  <a:lnTo>
                    <a:pt x="1358400" y="4158376"/>
                  </a:lnTo>
                  <a:lnTo>
                    <a:pt x="1393205" y="4165522"/>
                  </a:lnTo>
                  <a:lnTo>
                    <a:pt x="1428107" y="4170286"/>
                  </a:lnTo>
                  <a:lnTo>
                    <a:pt x="1463073" y="4173462"/>
                  </a:lnTo>
                  <a:lnTo>
                    <a:pt x="1498082" y="4175579"/>
                  </a:lnTo>
                  <a:lnTo>
                    <a:pt x="1533120" y="4176991"/>
                  </a:lnTo>
                  <a:lnTo>
                    <a:pt x="1568177" y="4177932"/>
                  </a:lnTo>
                  <a:lnTo>
                    <a:pt x="1603246" y="4178559"/>
                  </a:lnTo>
                  <a:lnTo>
                    <a:pt x="1637154" y="4178978"/>
                  </a:lnTo>
                  <a:lnTo>
                    <a:pt x="1670289" y="4179256"/>
                  </a:lnTo>
                  <a:lnTo>
                    <a:pt x="1702906" y="4179442"/>
                  </a:lnTo>
                  <a:lnTo>
                    <a:pt x="1736350" y="4177226"/>
                  </a:lnTo>
                  <a:lnTo>
                    <a:pt x="1770344" y="4173409"/>
                  </a:lnTo>
                  <a:lnTo>
                    <a:pt x="1804705" y="4168525"/>
                  </a:lnTo>
                  <a:lnTo>
                    <a:pt x="1838140" y="4162930"/>
                  </a:lnTo>
                  <a:lnTo>
                    <a:pt x="1870959" y="4156860"/>
                  </a:lnTo>
                  <a:lnTo>
                    <a:pt x="1903368" y="4150473"/>
                  </a:lnTo>
                  <a:lnTo>
                    <a:pt x="1935501" y="4142706"/>
                  </a:lnTo>
                  <a:lnTo>
                    <a:pt x="1967453" y="4134019"/>
                  </a:lnTo>
                  <a:lnTo>
                    <a:pt x="2029860" y="4113837"/>
                  </a:lnTo>
                  <a:lnTo>
                    <a:pt x="2088792" y="4089269"/>
                  </a:lnTo>
                  <a:lnTo>
                    <a:pt x="2143060" y="4062753"/>
                  </a:lnTo>
                  <a:lnTo>
                    <a:pt x="2195645" y="4034200"/>
                  </a:lnTo>
                  <a:lnTo>
                    <a:pt x="2250212" y="4002013"/>
                  </a:lnTo>
                  <a:lnTo>
                    <a:pt x="2302540" y="3965091"/>
                  </a:lnTo>
                  <a:lnTo>
                    <a:pt x="2353093" y="3924114"/>
                  </a:lnTo>
                  <a:lnTo>
                    <a:pt x="2402856" y="3878607"/>
                  </a:lnTo>
                  <a:lnTo>
                    <a:pt x="2449150" y="3827965"/>
                  </a:lnTo>
                  <a:lnTo>
                    <a:pt x="2493122" y="3773093"/>
                  </a:lnTo>
                  <a:lnTo>
                    <a:pt x="2536061" y="3713610"/>
                  </a:lnTo>
                  <a:lnTo>
                    <a:pt x="2557339" y="3681838"/>
                  </a:lnTo>
                  <a:lnTo>
                    <a:pt x="2578543" y="3648958"/>
                  </a:lnTo>
                  <a:lnTo>
                    <a:pt x="2599698" y="3615340"/>
                  </a:lnTo>
                  <a:lnTo>
                    <a:pt x="2618480" y="3581230"/>
                  </a:lnTo>
                  <a:lnTo>
                    <a:pt x="2635681" y="3546791"/>
                  </a:lnTo>
                  <a:lnTo>
                    <a:pt x="2651828" y="3512134"/>
                  </a:lnTo>
                  <a:lnTo>
                    <a:pt x="2668442" y="3476161"/>
                  </a:lnTo>
                  <a:lnTo>
                    <a:pt x="2685366" y="3439311"/>
                  </a:lnTo>
                  <a:lnTo>
                    <a:pt x="2702499" y="3401876"/>
                  </a:lnTo>
                  <a:lnTo>
                    <a:pt x="2718600" y="3362881"/>
                  </a:lnTo>
                  <a:lnTo>
                    <a:pt x="2734013" y="3322846"/>
                  </a:lnTo>
                  <a:lnTo>
                    <a:pt x="2748968" y="3282119"/>
                  </a:lnTo>
                  <a:lnTo>
                    <a:pt x="2761277" y="3240929"/>
                  </a:lnTo>
                  <a:lnTo>
                    <a:pt x="2771823" y="3199432"/>
                  </a:lnTo>
                  <a:lnTo>
                    <a:pt x="2781194" y="3157728"/>
                  </a:lnTo>
                  <a:lnTo>
                    <a:pt x="2790950" y="3115888"/>
                  </a:lnTo>
                  <a:lnTo>
                    <a:pt x="2800964" y="3073957"/>
                  </a:lnTo>
                  <a:lnTo>
                    <a:pt x="2811149" y="3031964"/>
                  </a:lnTo>
                  <a:lnTo>
                    <a:pt x="2820280" y="2988761"/>
                  </a:lnTo>
                  <a:lnTo>
                    <a:pt x="2828706" y="2944752"/>
                  </a:lnTo>
                  <a:lnTo>
                    <a:pt x="2836663" y="2900204"/>
                  </a:lnTo>
                  <a:lnTo>
                    <a:pt x="2844307" y="2855298"/>
                  </a:lnTo>
                  <a:lnTo>
                    <a:pt x="2851743" y="2810153"/>
                  </a:lnTo>
                  <a:lnTo>
                    <a:pt x="2859040" y="2764848"/>
                  </a:lnTo>
                  <a:lnTo>
                    <a:pt x="2865075" y="2719438"/>
                  </a:lnTo>
                  <a:lnTo>
                    <a:pt x="2870267" y="2673955"/>
                  </a:lnTo>
                  <a:lnTo>
                    <a:pt x="2874900" y="2628426"/>
                  </a:lnTo>
                  <a:lnTo>
                    <a:pt x="2877987" y="2582866"/>
                  </a:lnTo>
                  <a:lnTo>
                    <a:pt x="2880046" y="2537284"/>
                  </a:lnTo>
                  <a:lnTo>
                    <a:pt x="2881419" y="2491689"/>
                  </a:lnTo>
                  <a:lnTo>
                    <a:pt x="2882333" y="2444914"/>
                  </a:lnTo>
                  <a:lnTo>
                    <a:pt x="2882943" y="2397354"/>
                  </a:lnTo>
                  <a:lnTo>
                    <a:pt x="2883350" y="2349269"/>
                  </a:lnTo>
                  <a:lnTo>
                    <a:pt x="2882451" y="2299665"/>
                  </a:lnTo>
                  <a:lnTo>
                    <a:pt x="2880682" y="2249048"/>
                  </a:lnTo>
                  <a:lnTo>
                    <a:pt x="2878333" y="2197756"/>
                  </a:lnTo>
                  <a:lnTo>
                    <a:pt x="2874427" y="2146013"/>
                  </a:lnTo>
                  <a:lnTo>
                    <a:pt x="2869484" y="2093971"/>
                  </a:lnTo>
                  <a:lnTo>
                    <a:pt x="2863848" y="2041729"/>
                  </a:lnTo>
                  <a:lnTo>
                    <a:pt x="2856581" y="1988183"/>
                  </a:lnTo>
                  <a:lnTo>
                    <a:pt x="2848228" y="1933769"/>
                  </a:lnTo>
                  <a:lnTo>
                    <a:pt x="2839149" y="1878775"/>
                  </a:lnTo>
                  <a:lnTo>
                    <a:pt x="2827248" y="1824565"/>
                  </a:lnTo>
                  <a:lnTo>
                    <a:pt x="2813464" y="1770878"/>
                  </a:lnTo>
                  <a:lnTo>
                    <a:pt x="2798426" y="1717539"/>
                  </a:lnTo>
                  <a:lnTo>
                    <a:pt x="2782552" y="1664432"/>
                  </a:lnTo>
                  <a:lnTo>
                    <a:pt x="2766120" y="1611480"/>
                  </a:lnTo>
                  <a:lnTo>
                    <a:pt x="2749315" y="1558631"/>
                  </a:lnTo>
                  <a:lnTo>
                    <a:pt x="2731094" y="1505851"/>
                  </a:lnTo>
                  <a:lnTo>
                    <a:pt x="2711927" y="1453117"/>
                  </a:lnTo>
                  <a:lnTo>
                    <a:pt x="2692129" y="1400413"/>
                  </a:lnTo>
                  <a:lnTo>
                    <a:pt x="2669573" y="1347730"/>
                  </a:lnTo>
                  <a:lnTo>
                    <a:pt x="2645177" y="1295060"/>
                  </a:lnTo>
                  <a:lnTo>
                    <a:pt x="2619554" y="1242399"/>
                  </a:lnTo>
                  <a:lnTo>
                    <a:pt x="2593113" y="1190915"/>
                  </a:lnTo>
                  <a:lnTo>
                    <a:pt x="2566128" y="1140214"/>
                  </a:lnTo>
                  <a:lnTo>
                    <a:pt x="2538778" y="1090036"/>
                  </a:lnTo>
                  <a:lnTo>
                    <a:pt x="2510017" y="1040206"/>
                  </a:lnTo>
                  <a:lnTo>
                    <a:pt x="2480314" y="990608"/>
                  </a:lnTo>
                  <a:lnTo>
                    <a:pt x="2449984" y="941166"/>
                  </a:lnTo>
                  <a:lnTo>
                    <a:pt x="2418066" y="891826"/>
                  </a:lnTo>
                  <a:lnTo>
                    <a:pt x="2385088" y="842556"/>
                  </a:lnTo>
                  <a:lnTo>
                    <a:pt x="2351405" y="793331"/>
                  </a:lnTo>
                  <a:lnTo>
                    <a:pt x="2316081" y="744137"/>
                  </a:lnTo>
                  <a:lnTo>
                    <a:pt x="2279664" y="694963"/>
                  </a:lnTo>
                  <a:lnTo>
                    <a:pt x="2242517" y="645803"/>
                  </a:lnTo>
                  <a:lnTo>
                    <a:pt x="2203716" y="598991"/>
                  </a:lnTo>
                  <a:lnTo>
                    <a:pt x="2163809" y="553746"/>
                  </a:lnTo>
                  <a:lnTo>
                    <a:pt x="2123167" y="509544"/>
                  </a:lnTo>
                  <a:lnTo>
                    <a:pt x="2080864" y="467208"/>
                  </a:lnTo>
                  <a:lnTo>
                    <a:pt x="2037455" y="426116"/>
                  </a:lnTo>
                  <a:lnTo>
                    <a:pt x="1993308" y="385853"/>
                  </a:lnTo>
                  <a:lnTo>
                    <a:pt x="1946328" y="347312"/>
                  </a:lnTo>
                  <a:lnTo>
                    <a:pt x="1897462" y="309921"/>
                  </a:lnTo>
                  <a:lnTo>
                    <a:pt x="1847336" y="273294"/>
                  </a:lnTo>
                  <a:lnTo>
                    <a:pt x="1796372" y="239518"/>
                  </a:lnTo>
                  <a:lnTo>
                    <a:pt x="1744848" y="207642"/>
                  </a:lnTo>
                  <a:lnTo>
                    <a:pt x="1692951" y="177033"/>
                  </a:lnTo>
                  <a:lnTo>
                    <a:pt x="1639636" y="149607"/>
                  </a:lnTo>
                  <a:lnTo>
                    <a:pt x="1585375" y="124305"/>
                  </a:lnTo>
                  <a:lnTo>
                    <a:pt x="1530484" y="100418"/>
                  </a:lnTo>
                  <a:lnTo>
                    <a:pt x="1478682" y="80983"/>
                  </a:lnTo>
                  <a:lnTo>
                    <a:pt x="1428939" y="64517"/>
                  </a:lnTo>
                  <a:lnTo>
                    <a:pt x="1380570" y="50031"/>
                  </a:lnTo>
                  <a:lnTo>
                    <a:pt x="1338965" y="38033"/>
                  </a:lnTo>
                  <a:lnTo>
                    <a:pt x="1301870" y="27695"/>
                  </a:lnTo>
                  <a:lnTo>
                    <a:pt x="1245055" y="12309"/>
                  </a:lnTo>
                  <a:lnTo>
                    <a:pt x="11996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347854" y="4037944"/>
            <a:ext cx="3674447" cy="1681809"/>
          </a:xfrm>
          <a:custGeom>
            <a:avLst/>
            <a:gdLst/>
            <a:ahLst/>
            <a:cxnLst/>
            <a:rect l="0" t="0" r="0" b="0"/>
            <a:pathLst>
              <a:path w="3674447" h="1681809">
                <a:moveTo>
                  <a:pt x="0" y="826221"/>
                </a:moveTo>
                <a:lnTo>
                  <a:pt x="17981" y="810580"/>
                </a:lnTo>
                <a:lnTo>
                  <a:pt x="64153" y="791378"/>
                </a:lnTo>
                <a:lnTo>
                  <a:pt x="106226" y="791851"/>
                </a:lnTo>
                <a:lnTo>
                  <a:pt x="150148" y="810578"/>
                </a:lnTo>
                <a:lnTo>
                  <a:pt x="187208" y="832765"/>
                </a:lnTo>
                <a:lnTo>
                  <a:pt x="203307" y="850187"/>
                </a:lnTo>
                <a:lnTo>
                  <a:pt x="223174" y="889967"/>
                </a:lnTo>
                <a:lnTo>
                  <a:pt x="237193" y="947261"/>
                </a:lnTo>
                <a:lnTo>
                  <a:pt x="241176" y="1007972"/>
                </a:lnTo>
                <a:lnTo>
                  <a:pt x="238746" y="1058668"/>
                </a:lnTo>
                <a:lnTo>
                  <a:pt x="227498" y="1107614"/>
                </a:lnTo>
                <a:lnTo>
                  <a:pt x="202736" y="1166075"/>
                </a:lnTo>
                <a:lnTo>
                  <a:pt x="175314" y="1221513"/>
                </a:lnTo>
                <a:lnTo>
                  <a:pt x="140359" y="1272727"/>
                </a:lnTo>
                <a:lnTo>
                  <a:pt x="120094" y="1282032"/>
                </a:lnTo>
                <a:lnTo>
                  <a:pt x="108139" y="1284513"/>
                </a:lnTo>
                <a:lnTo>
                  <a:pt x="97829" y="1282657"/>
                </a:lnTo>
                <a:lnTo>
                  <a:pt x="80135" y="1271238"/>
                </a:lnTo>
                <a:lnTo>
                  <a:pt x="70711" y="1251344"/>
                </a:lnTo>
                <a:lnTo>
                  <a:pt x="67692" y="1225735"/>
                </a:lnTo>
                <a:lnTo>
                  <a:pt x="72570" y="1178432"/>
                </a:lnTo>
                <a:lnTo>
                  <a:pt x="81424" y="1126202"/>
                </a:lnTo>
                <a:lnTo>
                  <a:pt x="93796" y="1066793"/>
                </a:lnTo>
                <a:lnTo>
                  <a:pt x="118649" y="1003567"/>
                </a:lnTo>
                <a:lnTo>
                  <a:pt x="138131" y="957294"/>
                </a:lnTo>
                <a:lnTo>
                  <a:pt x="161607" y="912552"/>
                </a:lnTo>
                <a:lnTo>
                  <a:pt x="201132" y="851021"/>
                </a:lnTo>
                <a:lnTo>
                  <a:pt x="242479" y="795745"/>
                </a:lnTo>
                <a:lnTo>
                  <a:pt x="298372" y="735844"/>
                </a:lnTo>
                <a:lnTo>
                  <a:pt x="353303" y="699791"/>
                </a:lnTo>
                <a:lnTo>
                  <a:pt x="376952" y="688922"/>
                </a:lnTo>
                <a:lnTo>
                  <a:pt x="399162" y="686431"/>
                </a:lnTo>
                <a:lnTo>
                  <a:pt x="409997" y="687404"/>
                </a:lnTo>
                <a:lnTo>
                  <a:pt x="428276" y="697844"/>
                </a:lnTo>
                <a:lnTo>
                  <a:pt x="443029" y="715353"/>
                </a:lnTo>
                <a:lnTo>
                  <a:pt x="453486" y="738732"/>
                </a:lnTo>
                <a:lnTo>
                  <a:pt x="460360" y="789380"/>
                </a:lnTo>
                <a:lnTo>
                  <a:pt x="458848" y="837924"/>
                </a:lnTo>
                <a:lnTo>
                  <a:pt x="454277" y="894594"/>
                </a:lnTo>
                <a:lnTo>
                  <a:pt x="448346" y="954875"/>
                </a:lnTo>
                <a:lnTo>
                  <a:pt x="443957" y="988030"/>
                </a:lnTo>
                <a:lnTo>
                  <a:pt x="438691" y="1023001"/>
                </a:lnTo>
                <a:lnTo>
                  <a:pt x="432841" y="1059184"/>
                </a:lnTo>
                <a:lnTo>
                  <a:pt x="426601" y="1096173"/>
                </a:lnTo>
                <a:lnTo>
                  <a:pt x="420101" y="1133701"/>
                </a:lnTo>
                <a:lnTo>
                  <a:pt x="413429" y="1171588"/>
                </a:lnTo>
                <a:lnTo>
                  <a:pt x="405471" y="1209714"/>
                </a:lnTo>
                <a:lnTo>
                  <a:pt x="396656" y="1248000"/>
                </a:lnTo>
                <a:lnTo>
                  <a:pt x="387270" y="1286391"/>
                </a:lnTo>
                <a:lnTo>
                  <a:pt x="378673" y="1322514"/>
                </a:lnTo>
                <a:lnTo>
                  <a:pt x="370602" y="1357125"/>
                </a:lnTo>
                <a:lnTo>
                  <a:pt x="362882" y="1390727"/>
                </a:lnTo>
                <a:lnTo>
                  <a:pt x="348064" y="1453019"/>
                </a:lnTo>
                <a:lnTo>
                  <a:pt x="334850" y="1507221"/>
                </a:lnTo>
                <a:lnTo>
                  <a:pt x="320834" y="1562873"/>
                </a:lnTo>
                <a:lnTo>
                  <a:pt x="312999" y="1589970"/>
                </a:lnTo>
                <a:lnTo>
                  <a:pt x="310441" y="1593920"/>
                </a:lnTo>
                <a:lnTo>
                  <a:pt x="308736" y="1591874"/>
                </a:lnTo>
                <a:lnTo>
                  <a:pt x="308012" y="1574783"/>
                </a:lnTo>
                <a:lnTo>
                  <a:pt x="314181" y="1524530"/>
                </a:lnTo>
                <a:lnTo>
                  <a:pt x="320181" y="1481291"/>
                </a:lnTo>
                <a:lnTo>
                  <a:pt x="326747" y="1425420"/>
                </a:lnTo>
                <a:lnTo>
                  <a:pt x="330135" y="1394143"/>
                </a:lnTo>
                <a:lnTo>
                  <a:pt x="334734" y="1361593"/>
                </a:lnTo>
                <a:lnTo>
                  <a:pt x="340139" y="1328195"/>
                </a:lnTo>
                <a:lnTo>
                  <a:pt x="346083" y="1294232"/>
                </a:lnTo>
                <a:lnTo>
                  <a:pt x="353554" y="1258721"/>
                </a:lnTo>
                <a:lnTo>
                  <a:pt x="362045" y="1222179"/>
                </a:lnTo>
                <a:lnTo>
                  <a:pt x="371215" y="1184950"/>
                </a:lnTo>
                <a:lnTo>
                  <a:pt x="382008" y="1147262"/>
                </a:lnTo>
                <a:lnTo>
                  <a:pt x="393882" y="1109268"/>
                </a:lnTo>
                <a:lnTo>
                  <a:pt x="406478" y="1071072"/>
                </a:lnTo>
                <a:lnTo>
                  <a:pt x="419554" y="1033909"/>
                </a:lnTo>
                <a:lnTo>
                  <a:pt x="432951" y="997435"/>
                </a:lnTo>
                <a:lnTo>
                  <a:pt x="446562" y="961421"/>
                </a:lnTo>
                <a:lnTo>
                  <a:pt x="460315" y="926883"/>
                </a:lnTo>
                <a:lnTo>
                  <a:pt x="474163" y="893329"/>
                </a:lnTo>
                <a:lnTo>
                  <a:pt x="503197" y="830311"/>
                </a:lnTo>
                <a:lnTo>
                  <a:pt x="535599" y="775007"/>
                </a:lnTo>
                <a:lnTo>
                  <a:pt x="569497" y="726250"/>
                </a:lnTo>
                <a:lnTo>
                  <a:pt x="618346" y="665579"/>
                </a:lnTo>
                <a:lnTo>
                  <a:pt x="647998" y="636672"/>
                </a:lnTo>
                <a:lnTo>
                  <a:pt x="702041" y="608582"/>
                </a:lnTo>
                <a:lnTo>
                  <a:pt x="713693" y="603919"/>
                </a:lnTo>
                <a:lnTo>
                  <a:pt x="724970" y="603151"/>
                </a:lnTo>
                <a:lnTo>
                  <a:pt x="746859" y="608536"/>
                </a:lnTo>
                <a:lnTo>
                  <a:pt x="755269" y="615587"/>
                </a:lnTo>
                <a:lnTo>
                  <a:pt x="767734" y="635900"/>
                </a:lnTo>
                <a:lnTo>
                  <a:pt x="781328" y="684822"/>
                </a:lnTo>
                <a:lnTo>
                  <a:pt x="782825" y="729842"/>
                </a:lnTo>
                <a:lnTo>
                  <a:pt x="778421" y="782216"/>
                </a:lnTo>
                <a:lnTo>
                  <a:pt x="768665" y="840589"/>
                </a:lnTo>
                <a:lnTo>
                  <a:pt x="762788" y="873234"/>
                </a:lnTo>
                <a:lnTo>
                  <a:pt x="756530" y="907866"/>
                </a:lnTo>
                <a:lnTo>
                  <a:pt x="750018" y="943822"/>
                </a:lnTo>
                <a:lnTo>
                  <a:pt x="742168" y="979491"/>
                </a:lnTo>
                <a:lnTo>
                  <a:pt x="733425" y="1014969"/>
                </a:lnTo>
                <a:lnTo>
                  <a:pt x="724086" y="1050319"/>
                </a:lnTo>
                <a:lnTo>
                  <a:pt x="714351" y="1085584"/>
                </a:lnTo>
                <a:lnTo>
                  <a:pt x="704352" y="1120793"/>
                </a:lnTo>
                <a:lnTo>
                  <a:pt x="694176" y="1155963"/>
                </a:lnTo>
                <a:lnTo>
                  <a:pt x="683883" y="1189939"/>
                </a:lnTo>
                <a:lnTo>
                  <a:pt x="673511" y="1223118"/>
                </a:lnTo>
                <a:lnTo>
                  <a:pt x="652628" y="1285719"/>
                </a:lnTo>
                <a:lnTo>
                  <a:pt x="631649" y="1340838"/>
                </a:lnTo>
                <a:lnTo>
                  <a:pt x="613746" y="1386393"/>
                </a:lnTo>
                <a:lnTo>
                  <a:pt x="590513" y="1438684"/>
                </a:lnTo>
                <a:lnTo>
                  <a:pt x="583188" y="1452119"/>
                </a:lnTo>
                <a:lnTo>
                  <a:pt x="577135" y="1457566"/>
                </a:lnTo>
                <a:lnTo>
                  <a:pt x="571930" y="1457688"/>
                </a:lnTo>
                <a:lnTo>
                  <a:pt x="567291" y="1454259"/>
                </a:lnTo>
                <a:lnTo>
                  <a:pt x="562135" y="1434852"/>
                </a:lnTo>
                <a:lnTo>
                  <a:pt x="562352" y="1381683"/>
                </a:lnTo>
                <a:lnTo>
                  <a:pt x="568129" y="1331627"/>
                </a:lnTo>
                <a:lnTo>
                  <a:pt x="578496" y="1274284"/>
                </a:lnTo>
                <a:lnTo>
                  <a:pt x="585705" y="1243083"/>
                </a:lnTo>
                <a:lnTo>
                  <a:pt x="594021" y="1210584"/>
                </a:lnTo>
                <a:lnTo>
                  <a:pt x="603075" y="1177219"/>
                </a:lnTo>
                <a:lnTo>
                  <a:pt x="612620" y="1143278"/>
                </a:lnTo>
                <a:lnTo>
                  <a:pt x="622493" y="1108952"/>
                </a:lnTo>
                <a:lnTo>
                  <a:pt x="632585" y="1074370"/>
                </a:lnTo>
                <a:lnTo>
                  <a:pt x="643992" y="1038447"/>
                </a:lnTo>
                <a:lnTo>
                  <a:pt x="656276" y="1001630"/>
                </a:lnTo>
                <a:lnTo>
                  <a:pt x="669144" y="964218"/>
                </a:lnTo>
                <a:lnTo>
                  <a:pt x="683572" y="927578"/>
                </a:lnTo>
                <a:lnTo>
                  <a:pt x="699040" y="891452"/>
                </a:lnTo>
                <a:lnTo>
                  <a:pt x="715202" y="855671"/>
                </a:lnTo>
                <a:lnTo>
                  <a:pt x="731825" y="820118"/>
                </a:lnTo>
                <a:lnTo>
                  <a:pt x="748756" y="784718"/>
                </a:lnTo>
                <a:lnTo>
                  <a:pt x="765893" y="749419"/>
                </a:lnTo>
                <a:lnTo>
                  <a:pt x="784336" y="716528"/>
                </a:lnTo>
                <a:lnTo>
                  <a:pt x="823546" y="655026"/>
                </a:lnTo>
                <a:lnTo>
                  <a:pt x="861250" y="602736"/>
                </a:lnTo>
                <a:lnTo>
                  <a:pt x="897505" y="556099"/>
                </a:lnTo>
                <a:lnTo>
                  <a:pt x="949630" y="493891"/>
                </a:lnTo>
                <a:lnTo>
                  <a:pt x="1006638" y="445891"/>
                </a:lnTo>
                <a:lnTo>
                  <a:pt x="1018533" y="439307"/>
                </a:lnTo>
                <a:lnTo>
                  <a:pt x="1041108" y="435111"/>
                </a:lnTo>
                <a:lnTo>
                  <a:pt x="1052041" y="435629"/>
                </a:lnTo>
                <a:lnTo>
                  <a:pt x="1070428" y="442445"/>
                </a:lnTo>
                <a:lnTo>
                  <a:pt x="1078607" y="447538"/>
                </a:lnTo>
                <a:lnTo>
                  <a:pt x="1090814" y="465675"/>
                </a:lnTo>
                <a:lnTo>
                  <a:pt x="1098969" y="491674"/>
                </a:lnTo>
                <a:lnTo>
                  <a:pt x="1101220" y="549282"/>
                </a:lnTo>
                <a:lnTo>
                  <a:pt x="1093455" y="602532"/>
                </a:lnTo>
                <a:lnTo>
                  <a:pt x="1088109" y="633811"/>
                </a:lnTo>
                <a:lnTo>
                  <a:pt x="1082205" y="667532"/>
                </a:lnTo>
                <a:lnTo>
                  <a:pt x="1075930" y="702881"/>
                </a:lnTo>
                <a:lnTo>
                  <a:pt x="1068237" y="740485"/>
                </a:lnTo>
                <a:lnTo>
                  <a:pt x="1059598" y="779592"/>
                </a:lnTo>
                <a:lnTo>
                  <a:pt x="1050330" y="819702"/>
                </a:lnTo>
                <a:lnTo>
                  <a:pt x="1040642" y="860480"/>
                </a:lnTo>
                <a:lnTo>
                  <a:pt x="1030673" y="901703"/>
                </a:lnTo>
                <a:lnTo>
                  <a:pt x="1020518" y="943223"/>
                </a:lnTo>
                <a:lnTo>
                  <a:pt x="1009069" y="984941"/>
                </a:lnTo>
                <a:lnTo>
                  <a:pt x="996756" y="1026791"/>
                </a:lnTo>
                <a:lnTo>
                  <a:pt x="983868" y="1068729"/>
                </a:lnTo>
                <a:lnTo>
                  <a:pt x="972937" y="1109556"/>
                </a:lnTo>
                <a:lnTo>
                  <a:pt x="963310" y="1149642"/>
                </a:lnTo>
                <a:lnTo>
                  <a:pt x="954552" y="1189234"/>
                </a:lnTo>
                <a:lnTo>
                  <a:pt x="946374" y="1227327"/>
                </a:lnTo>
                <a:lnTo>
                  <a:pt x="938582" y="1264421"/>
                </a:lnTo>
                <a:lnTo>
                  <a:pt x="931048" y="1300849"/>
                </a:lnTo>
                <a:lnTo>
                  <a:pt x="924856" y="1334492"/>
                </a:lnTo>
                <a:lnTo>
                  <a:pt x="914855" y="1396830"/>
                </a:lnTo>
                <a:lnTo>
                  <a:pt x="906511" y="1449493"/>
                </a:lnTo>
                <a:lnTo>
                  <a:pt x="901476" y="1509243"/>
                </a:lnTo>
                <a:lnTo>
                  <a:pt x="902801" y="1523725"/>
                </a:lnTo>
                <a:lnTo>
                  <a:pt x="913632" y="1546054"/>
                </a:lnTo>
                <a:lnTo>
                  <a:pt x="921434" y="1555285"/>
                </a:lnTo>
                <a:lnTo>
                  <a:pt x="932484" y="1556759"/>
                </a:lnTo>
                <a:lnTo>
                  <a:pt x="960359" y="1545919"/>
                </a:lnTo>
                <a:lnTo>
                  <a:pt x="1003349" y="1507918"/>
                </a:lnTo>
                <a:lnTo>
                  <a:pt x="1051311" y="1448436"/>
                </a:lnTo>
                <a:lnTo>
                  <a:pt x="1088431" y="1399509"/>
                </a:lnTo>
                <a:lnTo>
                  <a:pt x="1128326" y="1346568"/>
                </a:lnTo>
                <a:lnTo>
                  <a:pt x="1169453" y="1291843"/>
                </a:lnTo>
                <a:lnTo>
                  <a:pt x="1211129" y="1236325"/>
                </a:lnTo>
                <a:lnTo>
                  <a:pt x="1254217" y="1180455"/>
                </a:lnTo>
                <a:lnTo>
                  <a:pt x="1300664" y="1124429"/>
                </a:lnTo>
                <a:lnTo>
                  <a:pt x="1345484" y="1068332"/>
                </a:lnTo>
                <a:lnTo>
                  <a:pt x="1388800" y="1014545"/>
                </a:lnTo>
                <a:lnTo>
                  <a:pt x="1431449" y="967243"/>
                </a:lnTo>
                <a:lnTo>
                  <a:pt x="1473800" y="922823"/>
                </a:lnTo>
                <a:lnTo>
                  <a:pt x="1530866" y="864593"/>
                </a:lnTo>
                <a:lnTo>
                  <a:pt x="1592070" y="808585"/>
                </a:lnTo>
                <a:lnTo>
                  <a:pt x="1629469" y="785771"/>
                </a:lnTo>
                <a:lnTo>
                  <a:pt x="1636134" y="786386"/>
                </a:lnTo>
                <a:lnTo>
                  <a:pt x="1639408" y="791476"/>
                </a:lnTo>
                <a:lnTo>
                  <a:pt x="1640421" y="799548"/>
                </a:lnTo>
                <a:lnTo>
                  <a:pt x="1632187" y="820996"/>
                </a:lnTo>
                <a:lnTo>
                  <a:pt x="1592717" y="884071"/>
                </a:lnTo>
                <a:lnTo>
                  <a:pt x="1563802" y="926411"/>
                </a:lnTo>
                <a:lnTo>
                  <a:pt x="1530284" y="974865"/>
                </a:lnTo>
                <a:lnTo>
                  <a:pt x="1491991" y="1031496"/>
                </a:lnTo>
                <a:lnTo>
                  <a:pt x="1451575" y="1091759"/>
                </a:lnTo>
                <a:lnTo>
                  <a:pt x="1410216" y="1154808"/>
                </a:lnTo>
                <a:lnTo>
                  <a:pt x="1389360" y="1187999"/>
                </a:lnTo>
                <a:lnTo>
                  <a:pt x="1368437" y="1221824"/>
                </a:lnTo>
                <a:lnTo>
                  <a:pt x="1347470" y="1254903"/>
                </a:lnTo>
                <a:lnTo>
                  <a:pt x="1326472" y="1287484"/>
                </a:lnTo>
                <a:lnTo>
                  <a:pt x="1305455" y="1319734"/>
                </a:lnTo>
                <a:lnTo>
                  <a:pt x="1286764" y="1351762"/>
                </a:lnTo>
                <a:lnTo>
                  <a:pt x="1269624" y="1383642"/>
                </a:lnTo>
                <a:lnTo>
                  <a:pt x="1238102" y="1444801"/>
                </a:lnTo>
                <a:lnTo>
                  <a:pt x="1208494" y="1499279"/>
                </a:lnTo>
                <a:lnTo>
                  <a:pt x="1185976" y="1547668"/>
                </a:lnTo>
                <a:lnTo>
                  <a:pt x="1163265" y="1605013"/>
                </a:lnTo>
                <a:lnTo>
                  <a:pt x="1158045" y="1619157"/>
                </a:lnTo>
                <a:lnTo>
                  <a:pt x="1158075" y="1629756"/>
                </a:lnTo>
                <a:lnTo>
                  <a:pt x="1161605" y="1637992"/>
                </a:lnTo>
                <a:lnTo>
                  <a:pt x="1167467" y="1644652"/>
                </a:lnTo>
                <a:lnTo>
                  <a:pt x="1174885" y="1645583"/>
                </a:lnTo>
                <a:lnTo>
                  <a:pt x="1192486" y="1637258"/>
                </a:lnTo>
                <a:lnTo>
                  <a:pt x="1240787" y="1585337"/>
                </a:lnTo>
                <a:lnTo>
                  <a:pt x="1282710" y="1526487"/>
                </a:lnTo>
                <a:lnTo>
                  <a:pt x="1314887" y="1477092"/>
                </a:lnTo>
                <a:lnTo>
                  <a:pt x="1351805" y="1420824"/>
                </a:lnTo>
                <a:lnTo>
                  <a:pt x="1391609" y="1361890"/>
                </a:lnTo>
                <a:lnTo>
                  <a:pt x="1432697" y="1304502"/>
                </a:lnTo>
                <a:lnTo>
                  <a:pt x="1474355" y="1247801"/>
                </a:lnTo>
                <a:lnTo>
                  <a:pt x="1515097" y="1191405"/>
                </a:lnTo>
                <a:lnTo>
                  <a:pt x="1552701" y="1135144"/>
                </a:lnTo>
                <a:lnTo>
                  <a:pt x="1588911" y="1085183"/>
                </a:lnTo>
                <a:lnTo>
                  <a:pt x="1622162" y="1040752"/>
                </a:lnTo>
                <a:lnTo>
                  <a:pt x="1660613" y="985192"/>
                </a:lnTo>
                <a:lnTo>
                  <a:pt x="1710176" y="928091"/>
                </a:lnTo>
                <a:lnTo>
                  <a:pt x="1714505" y="929229"/>
                </a:lnTo>
                <a:lnTo>
                  <a:pt x="1716197" y="949212"/>
                </a:lnTo>
                <a:lnTo>
                  <a:pt x="1699393" y="999923"/>
                </a:lnTo>
                <a:lnTo>
                  <a:pt x="1678674" y="1048481"/>
                </a:lnTo>
                <a:lnTo>
                  <a:pt x="1653868" y="1105158"/>
                </a:lnTo>
                <a:lnTo>
                  <a:pt x="1627246" y="1165443"/>
                </a:lnTo>
                <a:lnTo>
                  <a:pt x="1613595" y="1197428"/>
                </a:lnTo>
                <a:lnTo>
                  <a:pt x="1599815" y="1230450"/>
                </a:lnTo>
                <a:lnTo>
                  <a:pt x="1585950" y="1264163"/>
                </a:lnTo>
                <a:lnTo>
                  <a:pt x="1572026" y="1298337"/>
                </a:lnTo>
                <a:lnTo>
                  <a:pt x="1558065" y="1332818"/>
                </a:lnTo>
                <a:lnTo>
                  <a:pt x="1544078" y="1367503"/>
                </a:lnTo>
                <a:lnTo>
                  <a:pt x="1530074" y="1401156"/>
                </a:lnTo>
                <a:lnTo>
                  <a:pt x="1516059" y="1434119"/>
                </a:lnTo>
                <a:lnTo>
                  <a:pt x="1490348" y="1496481"/>
                </a:lnTo>
                <a:lnTo>
                  <a:pt x="1471122" y="1551494"/>
                </a:lnTo>
                <a:lnTo>
                  <a:pt x="1454778" y="1597001"/>
                </a:lnTo>
                <a:lnTo>
                  <a:pt x="1438662" y="1655505"/>
                </a:lnTo>
                <a:lnTo>
                  <a:pt x="1436400" y="1673875"/>
                </a:lnTo>
                <a:lnTo>
                  <a:pt x="1437232" y="1681443"/>
                </a:lnTo>
                <a:lnTo>
                  <a:pt x="1440126" y="1681808"/>
                </a:lnTo>
                <a:lnTo>
                  <a:pt x="1450750" y="1667396"/>
                </a:lnTo>
                <a:lnTo>
                  <a:pt x="1476463" y="1617481"/>
                </a:lnTo>
                <a:lnTo>
                  <a:pt x="1496146" y="1570176"/>
                </a:lnTo>
                <a:lnTo>
                  <a:pt x="1519713" y="1511718"/>
                </a:lnTo>
                <a:lnTo>
                  <a:pt x="1532548" y="1479751"/>
                </a:lnTo>
                <a:lnTo>
                  <a:pt x="1545784" y="1444401"/>
                </a:lnTo>
                <a:lnTo>
                  <a:pt x="1559287" y="1406798"/>
                </a:lnTo>
                <a:lnTo>
                  <a:pt x="1572969" y="1367690"/>
                </a:lnTo>
                <a:lnTo>
                  <a:pt x="1587939" y="1327580"/>
                </a:lnTo>
                <a:lnTo>
                  <a:pt x="1603769" y="1286803"/>
                </a:lnTo>
                <a:lnTo>
                  <a:pt x="1620170" y="1245580"/>
                </a:lnTo>
                <a:lnTo>
                  <a:pt x="1636954" y="1204060"/>
                </a:lnTo>
                <a:lnTo>
                  <a:pt x="1653993" y="1162341"/>
                </a:lnTo>
                <a:lnTo>
                  <a:pt x="1671201" y="1120491"/>
                </a:lnTo>
                <a:lnTo>
                  <a:pt x="1688522" y="1077384"/>
                </a:lnTo>
                <a:lnTo>
                  <a:pt x="1705919" y="1033437"/>
                </a:lnTo>
                <a:lnTo>
                  <a:pt x="1723366" y="988932"/>
                </a:lnTo>
                <a:lnTo>
                  <a:pt x="1740846" y="945224"/>
                </a:lnTo>
                <a:lnTo>
                  <a:pt x="1758349" y="902047"/>
                </a:lnTo>
                <a:lnTo>
                  <a:pt x="1775867" y="859224"/>
                </a:lnTo>
                <a:lnTo>
                  <a:pt x="1793394" y="816638"/>
                </a:lnTo>
                <a:lnTo>
                  <a:pt x="1810929" y="774209"/>
                </a:lnTo>
                <a:lnTo>
                  <a:pt x="1828467" y="731885"/>
                </a:lnTo>
                <a:lnTo>
                  <a:pt x="1844839" y="689631"/>
                </a:lnTo>
                <a:lnTo>
                  <a:pt x="1860433" y="647424"/>
                </a:lnTo>
                <a:lnTo>
                  <a:pt x="1875508" y="605248"/>
                </a:lnTo>
                <a:lnTo>
                  <a:pt x="1890238" y="565432"/>
                </a:lnTo>
                <a:lnTo>
                  <a:pt x="1904737" y="527189"/>
                </a:lnTo>
                <a:lnTo>
                  <a:pt x="1919082" y="489996"/>
                </a:lnTo>
                <a:lnTo>
                  <a:pt x="1932155" y="454672"/>
                </a:lnTo>
                <a:lnTo>
                  <a:pt x="1944380" y="420595"/>
                </a:lnTo>
                <a:lnTo>
                  <a:pt x="1956039" y="387348"/>
                </a:lnTo>
                <a:lnTo>
                  <a:pt x="1978353" y="328570"/>
                </a:lnTo>
                <a:lnTo>
                  <a:pt x="1998798" y="277490"/>
                </a:lnTo>
                <a:lnTo>
                  <a:pt x="2022293" y="218188"/>
                </a:lnTo>
                <a:lnTo>
                  <a:pt x="2033673" y="184369"/>
                </a:lnTo>
                <a:lnTo>
                  <a:pt x="2031946" y="184240"/>
                </a:lnTo>
                <a:lnTo>
                  <a:pt x="2028455" y="187664"/>
                </a:lnTo>
                <a:lnTo>
                  <a:pt x="2004871" y="247101"/>
                </a:lnTo>
                <a:lnTo>
                  <a:pt x="1987187" y="298603"/>
                </a:lnTo>
                <a:lnTo>
                  <a:pt x="1964511" y="356588"/>
                </a:lnTo>
                <a:lnTo>
                  <a:pt x="1951913" y="386790"/>
                </a:lnTo>
                <a:lnTo>
                  <a:pt x="1940004" y="420964"/>
                </a:lnTo>
                <a:lnTo>
                  <a:pt x="1928556" y="457783"/>
                </a:lnTo>
                <a:lnTo>
                  <a:pt x="1917414" y="496368"/>
                </a:lnTo>
                <a:lnTo>
                  <a:pt x="1905307" y="536129"/>
                </a:lnTo>
                <a:lnTo>
                  <a:pt x="1892556" y="576675"/>
                </a:lnTo>
                <a:lnTo>
                  <a:pt x="1879376" y="617743"/>
                </a:lnTo>
                <a:lnTo>
                  <a:pt x="1867080" y="660330"/>
                </a:lnTo>
                <a:lnTo>
                  <a:pt x="1855373" y="703929"/>
                </a:lnTo>
                <a:lnTo>
                  <a:pt x="1844059" y="748203"/>
                </a:lnTo>
                <a:lnTo>
                  <a:pt x="1834176" y="792926"/>
                </a:lnTo>
                <a:lnTo>
                  <a:pt x="1825248" y="837950"/>
                </a:lnTo>
                <a:lnTo>
                  <a:pt x="1816957" y="883173"/>
                </a:lnTo>
                <a:lnTo>
                  <a:pt x="1809089" y="927360"/>
                </a:lnTo>
                <a:lnTo>
                  <a:pt x="1801505" y="970856"/>
                </a:lnTo>
                <a:lnTo>
                  <a:pt x="1794109" y="1013892"/>
                </a:lnTo>
                <a:lnTo>
                  <a:pt x="1788008" y="1056620"/>
                </a:lnTo>
                <a:lnTo>
                  <a:pt x="1782772" y="1099143"/>
                </a:lnTo>
                <a:lnTo>
                  <a:pt x="1778110" y="1141530"/>
                </a:lnTo>
                <a:lnTo>
                  <a:pt x="1773833" y="1182657"/>
                </a:lnTo>
                <a:lnTo>
                  <a:pt x="1769812" y="1222942"/>
                </a:lnTo>
                <a:lnTo>
                  <a:pt x="1765961" y="1262668"/>
                </a:lnTo>
                <a:lnTo>
                  <a:pt x="1763394" y="1299679"/>
                </a:lnTo>
                <a:lnTo>
                  <a:pt x="1761682" y="1334883"/>
                </a:lnTo>
                <a:lnTo>
                  <a:pt x="1760542" y="1368880"/>
                </a:lnTo>
                <a:lnTo>
                  <a:pt x="1759274" y="1425372"/>
                </a:lnTo>
                <a:lnTo>
                  <a:pt x="1759880" y="1471537"/>
                </a:lnTo>
                <a:lnTo>
                  <a:pt x="1767968" y="1521494"/>
                </a:lnTo>
                <a:lnTo>
                  <a:pt x="1778563" y="1543113"/>
                </a:lnTo>
                <a:lnTo>
                  <a:pt x="1785833" y="1541625"/>
                </a:lnTo>
                <a:lnTo>
                  <a:pt x="1803270" y="1518135"/>
                </a:lnTo>
                <a:lnTo>
                  <a:pt x="1827228" y="1458872"/>
                </a:lnTo>
                <a:lnTo>
                  <a:pt x="1841945" y="1409996"/>
                </a:lnTo>
                <a:lnTo>
                  <a:pt x="1856284" y="1354738"/>
                </a:lnTo>
                <a:lnTo>
                  <a:pt x="1863384" y="1323626"/>
                </a:lnTo>
                <a:lnTo>
                  <a:pt x="1870456" y="1291185"/>
                </a:lnTo>
                <a:lnTo>
                  <a:pt x="1877511" y="1256690"/>
                </a:lnTo>
                <a:lnTo>
                  <a:pt x="1884554" y="1220825"/>
                </a:lnTo>
                <a:lnTo>
                  <a:pt x="1891589" y="1184047"/>
                </a:lnTo>
                <a:lnTo>
                  <a:pt x="1899788" y="1145490"/>
                </a:lnTo>
                <a:lnTo>
                  <a:pt x="1908764" y="1105748"/>
                </a:lnTo>
                <a:lnTo>
                  <a:pt x="1918258" y="1065215"/>
                </a:lnTo>
                <a:lnTo>
                  <a:pt x="1926926" y="1024155"/>
                </a:lnTo>
                <a:lnTo>
                  <a:pt x="1935045" y="982744"/>
                </a:lnTo>
                <a:lnTo>
                  <a:pt x="1942797" y="941098"/>
                </a:lnTo>
                <a:lnTo>
                  <a:pt x="1951475" y="899296"/>
                </a:lnTo>
                <a:lnTo>
                  <a:pt x="1960769" y="857390"/>
                </a:lnTo>
                <a:lnTo>
                  <a:pt x="1970475" y="815415"/>
                </a:lnTo>
                <a:lnTo>
                  <a:pt x="1980455" y="773394"/>
                </a:lnTo>
                <a:lnTo>
                  <a:pt x="1990618" y="731342"/>
                </a:lnTo>
                <a:lnTo>
                  <a:pt x="2000903" y="689269"/>
                </a:lnTo>
                <a:lnTo>
                  <a:pt x="2011269" y="648352"/>
                </a:lnTo>
                <a:lnTo>
                  <a:pt x="2021689" y="608206"/>
                </a:lnTo>
                <a:lnTo>
                  <a:pt x="2032145" y="568574"/>
                </a:lnTo>
                <a:lnTo>
                  <a:pt x="2041455" y="530454"/>
                </a:lnTo>
                <a:lnTo>
                  <a:pt x="2050003" y="493342"/>
                </a:lnTo>
                <a:lnTo>
                  <a:pt x="2058040" y="456903"/>
                </a:lnTo>
                <a:lnTo>
                  <a:pt x="2066908" y="423252"/>
                </a:lnTo>
                <a:lnTo>
                  <a:pt x="2086119" y="360904"/>
                </a:lnTo>
                <a:lnTo>
                  <a:pt x="2103237" y="308238"/>
                </a:lnTo>
                <a:lnTo>
                  <a:pt x="2126027" y="245366"/>
                </a:lnTo>
                <a:lnTo>
                  <a:pt x="2133289" y="228414"/>
                </a:lnTo>
                <a:lnTo>
                  <a:pt x="2139301" y="224132"/>
                </a:lnTo>
                <a:lnTo>
                  <a:pt x="2144478" y="228297"/>
                </a:lnTo>
                <a:lnTo>
                  <a:pt x="2149100" y="238092"/>
                </a:lnTo>
                <a:lnTo>
                  <a:pt x="2150015" y="291003"/>
                </a:lnTo>
                <a:lnTo>
                  <a:pt x="2142553" y="341511"/>
                </a:lnTo>
                <a:lnTo>
                  <a:pt x="2131438" y="401395"/>
                </a:lnTo>
                <a:lnTo>
                  <a:pt x="2125198" y="435379"/>
                </a:lnTo>
                <a:lnTo>
                  <a:pt x="2118699" y="470903"/>
                </a:lnTo>
                <a:lnTo>
                  <a:pt x="2110856" y="509794"/>
                </a:lnTo>
                <a:lnTo>
                  <a:pt x="2102118" y="550929"/>
                </a:lnTo>
                <a:lnTo>
                  <a:pt x="2092784" y="593560"/>
                </a:lnTo>
                <a:lnTo>
                  <a:pt x="2083051" y="637189"/>
                </a:lnTo>
                <a:lnTo>
                  <a:pt x="2073053" y="681483"/>
                </a:lnTo>
                <a:lnTo>
                  <a:pt x="2062879" y="726219"/>
                </a:lnTo>
                <a:lnTo>
                  <a:pt x="2052586" y="773591"/>
                </a:lnTo>
                <a:lnTo>
                  <a:pt x="2042214" y="822720"/>
                </a:lnTo>
                <a:lnTo>
                  <a:pt x="2031791" y="873020"/>
                </a:lnTo>
                <a:lnTo>
                  <a:pt x="2022502" y="921762"/>
                </a:lnTo>
                <a:lnTo>
                  <a:pt x="2013970" y="969463"/>
                </a:lnTo>
                <a:lnTo>
                  <a:pt x="2005942" y="1016473"/>
                </a:lnTo>
                <a:lnTo>
                  <a:pt x="1998251" y="1064190"/>
                </a:lnTo>
                <a:lnTo>
                  <a:pt x="1990783" y="1112379"/>
                </a:lnTo>
                <a:lnTo>
                  <a:pt x="1983466" y="1160883"/>
                </a:lnTo>
                <a:lnTo>
                  <a:pt x="1976247" y="1206087"/>
                </a:lnTo>
                <a:lnTo>
                  <a:pt x="1969096" y="1249091"/>
                </a:lnTo>
                <a:lnTo>
                  <a:pt x="1961988" y="1290628"/>
                </a:lnTo>
                <a:lnTo>
                  <a:pt x="1957249" y="1328848"/>
                </a:lnTo>
                <a:lnTo>
                  <a:pt x="1954090" y="1364857"/>
                </a:lnTo>
                <a:lnTo>
                  <a:pt x="1951984" y="1399391"/>
                </a:lnTo>
                <a:lnTo>
                  <a:pt x="1949644" y="1456480"/>
                </a:lnTo>
                <a:lnTo>
                  <a:pt x="1949774" y="1502910"/>
                </a:lnTo>
                <a:lnTo>
                  <a:pt x="1953731" y="1539143"/>
                </a:lnTo>
                <a:lnTo>
                  <a:pt x="1962274" y="1545998"/>
                </a:lnTo>
                <a:lnTo>
                  <a:pt x="1974987" y="1545888"/>
                </a:lnTo>
                <a:lnTo>
                  <a:pt x="1990483" y="1541136"/>
                </a:lnTo>
                <a:lnTo>
                  <a:pt x="2017058" y="1517138"/>
                </a:lnTo>
                <a:lnTo>
                  <a:pt x="2051750" y="1457926"/>
                </a:lnTo>
                <a:lnTo>
                  <a:pt x="2074703" y="1404117"/>
                </a:lnTo>
                <a:lnTo>
                  <a:pt x="2087375" y="1371752"/>
                </a:lnTo>
                <a:lnTo>
                  <a:pt x="2100503" y="1337308"/>
                </a:lnTo>
                <a:lnTo>
                  <a:pt x="2115103" y="1300306"/>
                </a:lnTo>
                <a:lnTo>
                  <a:pt x="2130686" y="1261601"/>
                </a:lnTo>
                <a:lnTo>
                  <a:pt x="2146924" y="1221760"/>
                </a:lnTo>
                <a:lnTo>
                  <a:pt x="2163598" y="1181161"/>
                </a:lnTo>
                <a:lnTo>
                  <a:pt x="2180564" y="1140057"/>
                </a:lnTo>
                <a:lnTo>
                  <a:pt x="2197723" y="1098616"/>
                </a:lnTo>
                <a:lnTo>
                  <a:pt x="2213842" y="1055781"/>
                </a:lnTo>
                <a:lnTo>
                  <a:pt x="2229267" y="1012017"/>
                </a:lnTo>
                <a:lnTo>
                  <a:pt x="2244230" y="967633"/>
                </a:lnTo>
                <a:lnTo>
                  <a:pt x="2260055" y="922835"/>
                </a:lnTo>
                <a:lnTo>
                  <a:pt x="2276454" y="877762"/>
                </a:lnTo>
                <a:lnTo>
                  <a:pt x="2293235" y="832506"/>
                </a:lnTo>
                <a:lnTo>
                  <a:pt x="2310272" y="785958"/>
                </a:lnTo>
                <a:lnTo>
                  <a:pt x="2327480" y="738547"/>
                </a:lnTo>
                <a:lnTo>
                  <a:pt x="2344800" y="690563"/>
                </a:lnTo>
                <a:lnTo>
                  <a:pt x="2361026" y="644536"/>
                </a:lnTo>
                <a:lnTo>
                  <a:pt x="2376523" y="599812"/>
                </a:lnTo>
                <a:lnTo>
                  <a:pt x="2391534" y="555959"/>
                </a:lnTo>
                <a:lnTo>
                  <a:pt x="2406220" y="512685"/>
                </a:lnTo>
                <a:lnTo>
                  <a:pt x="2420690" y="469799"/>
                </a:lnTo>
                <a:lnTo>
                  <a:pt x="2435016" y="427169"/>
                </a:lnTo>
                <a:lnTo>
                  <a:pt x="2448077" y="387051"/>
                </a:lnTo>
                <a:lnTo>
                  <a:pt x="2460293" y="348608"/>
                </a:lnTo>
                <a:lnTo>
                  <a:pt x="2471947" y="311280"/>
                </a:lnTo>
                <a:lnTo>
                  <a:pt x="2483225" y="274697"/>
                </a:lnTo>
                <a:lnTo>
                  <a:pt x="2494254" y="238610"/>
                </a:lnTo>
                <a:lnTo>
                  <a:pt x="2505116" y="202854"/>
                </a:lnTo>
                <a:lnTo>
                  <a:pt x="2520305" y="141287"/>
                </a:lnTo>
                <a:lnTo>
                  <a:pt x="2530954" y="88968"/>
                </a:lnTo>
                <a:lnTo>
                  <a:pt x="2540017" y="30139"/>
                </a:lnTo>
                <a:lnTo>
                  <a:pt x="2534256" y="6033"/>
                </a:lnTo>
                <a:lnTo>
                  <a:pt x="2529444" y="1009"/>
                </a:lnTo>
                <a:lnTo>
                  <a:pt x="2523897" y="0"/>
                </a:lnTo>
                <a:lnTo>
                  <a:pt x="2517859" y="1666"/>
                </a:lnTo>
                <a:lnTo>
                  <a:pt x="2487004" y="37547"/>
                </a:lnTo>
                <a:lnTo>
                  <a:pt x="2448226" y="98220"/>
                </a:lnTo>
                <a:lnTo>
                  <a:pt x="2414692" y="156785"/>
                </a:lnTo>
                <a:lnTo>
                  <a:pt x="2395923" y="190417"/>
                </a:lnTo>
                <a:lnTo>
                  <a:pt x="2378731" y="226877"/>
                </a:lnTo>
                <a:lnTo>
                  <a:pt x="2362590" y="265222"/>
                </a:lnTo>
                <a:lnTo>
                  <a:pt x="2347150" y="304823"/>
                </a:lnTo>
                <a:lnTo>
                  <a:pt x="2331008" y="348771"/>
                </a:lnTo>
                <a:lnTo>
                  <a:pt x="2314397" y="395617"/>
                </a:lnTo>
                <a:lnTo>
                  <a:pt x="2297474" y="444395"/>
                </a:lnTo>
                <a:lnTo>
                  <a:pt x="2281512" y="494462"/>
                </a:lnTo>
                <a:lnTo>
                  <a:pt x="2266192" y="545387"/>
                </a:lnTo>
                <a:lnTo>
                  <a:pt x="2251299" y="596884"/>
                </a:lnTo>
                <a:lnTo>
                  <a:pt x="2237861" y="649933"/>
                </a:lnTo>
                <a:lnTo>
                  <a:pt x="2225393" y="704017"/>
                </a:lnTo>
                <a:lnTo>
                  <a:pt x="2213571" y="758790"/>
                </a:lnTo>
                <a:lnTo>
                  <a:pt x="2202181" y="811683"/>
                </a:lnTo>
                <a:lnTo>
                  <a:pt x="2191077" y="863322"/>
                </a:lnTo>
                <a:lnTo>
                  <a:pt x="2180166" y="914126"/>
                </a:lnTo>
                <a:lnTo>
                  <a:pt x="2170552" y="963204"/>
                </a:lnTo>
                <a:lnTo>
                  <a:pt x="2161803" y="1011129"/>
                </a:lnTo>
                <a:lnTo>
                  <a:pt x="2153630" y="1058288"/>
                </a:lnTo>
                <a:lnTo>
                  <a:pt x="2148182" y="1101425"/>
                </a:lnTo>
                <a:lnTo>
                  <a:pt x="2144550" y="1141882"/>
                </a:lnTo>
                <a:lnTo>
                  <a:pt x="2142128" y="1180551"/>
                </a:lnTo>
                <a:lnTo>
                  <a:pt x="2140514" y="1215689"/>
                </a:lnTo>
                <a:lnTo>
                  <a:pt x="2139438" y="1248474"/>
                </a:lnTo>
                <a:lnTo>
                  <a:pt x="2139412" y="1305177"/>
                </a:lnTo>
                <a:lnTo>
                  <a:pt x="2143300" y="1345977"/>
                </a:lnTo>
                <a:lnTo>
                  <a:pt x="2149484" y="1358729"/>
                </a:lnTo>
                <a:lnTo>
                  <a:pt x="2158286" y="1367230"/>
                </a:lnTo>
                <a:lnTo>
                  <a:pt x="2168833" y="1372897"/>
                </a:lnTo>
                <a:lnTo>
                  <a:pt x="2180544" y="1370826"/>
                </a:lnTo>
                <a:lnTo>
                  <a:pt x="2206035" y="1352928"/>
                </a:lnTo>
                <a:lnTo>
                  <a:pt x="2252282" y="1298788"/>
                </a:lnTo>
                <a:lnTo>
                  <a:pt x="2289001" y="1247991"/>
                </a:lnTo>
                <a:lnTo>
                  <a:pt x="2329887" y="1190319"/>
                </a:lnTo>
                <a:lnTo>
                  <a:pt x="2375354" y="1129592"/>
                </a:lnTo>
                <a:lnTo>
                  <a:pt x="2400113" y="1097489"/>
                </a:lnTo>
                <a:lnTo>
                  <a:pt x="2425978" y="1064388"/>
                </a:lnTo>
                <a:lnTo>
                  <a:pt x="2452580" y="1030623"/>
                </a:lnTo>
                <a:lnTo>
                  <a:pt x="2482012" y="996414"/>
                </a:lnTo>
                <a:lnTo>
                  <a:pt x="2513332" y="961910"/>
                </a:lnTo>
                <a:lnTo>
                  <a:pt x="2545911" y="927209"/>
                </a:lnTo>
                <a:lnTo>
                  <a:pt x="2580498" y="894716"/>
                </a:lnTo>
                <a:lnTo>
                  <a:pt x="2616424" y="863696"/>
                </a:lnTo>
                <a:lnTo>
                  <a:pt x="2653243" y="833657"/>
                </a:lnTo>
                <a:lnTo>
                  <a:pt x="2691827" y="805442"/>
                </a:lnTo>
                <a:lnTo>
                  <a:pt x="2731588" y="778443"/>
                </a:lnTo>
                <a:lnTo>
                  <a:pt x="2772133" y="752255"/>
                </a:lnTo>
                <a:lnTo>
                  <a:pt x="2814371" y="728947"/>
                </a:lnTo>
                <a:lnTo>
                  <a:pt x="2857737" y="707560"/>
                </a:lnTo>
                <a:lnTo>
                  <a:pt x="2901856" y="687452"/>
                </a:lnTo>
                <a:lnTo>
                  <a:pt x="2946477" y="670537"/>
                </a:lnTo>
                <a:lnTo>
                  <a:pt x="2991431" y="655752"/>
                </a:lnTo>
                <a:lnTo>
                  <a:pt x="3036609" y="642385"/>
                </a:lnTo>
                <a:lnTo>
                  <a:pt x="3080766" y="631134"/>
                </a:lnTo>
                <a:lnTo>
                  <a:pt x="3124241" y="621294"/>
                </a:lnTo>
                <a:lnTo>
                  <a:pt x="3167263" y="612394"/>
                </a:lnTo>
                <a:lnTo>
                  <a:pt x="3209982" y="606461"/>
                </a:lnTo>
                <a:lnTo>
                  <a:pt x="3252500" y="602506"/>
                </a:lnTo>
                <a:lnTo>
                  <a:pt x="3294882" y="599869"/>
                </a:lnTo>
                <a:lnTo>
                  <a:pt x="3336006" y="599280"/>
                </a:lnTo>
                <a:lnTo>
                  <a:pt x="3376290" y="600058"/>
                </a:lnTo>
                <a:lnTo>
                  <a:pt x="3416014" y="601746"/>
                </a:lnTo>
                <a:lnTo>
                  <a:pt x="3451855" y="605212"/>
                </a:lnTo>
                <a:lnTo>
                  <a:pt x="3485108" y="609861"/>
                </a:lnTo>
                <a:lnTo>
                  <a:pt x="3543503" y="620097"/>
                </a:lnTo>
                <a:lnTo>
                  <a:pt x="3606922" y="633606"/>
                </a:lnTo>
                <a:lnTo>
                  <a:pt x="3654740" y="655420"/>
                </a:lnTo>
                <a:lnTo>
                  <a:pt x="3674446" y="66829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31709" y="373150"/>
            <a:ext cx="1337121" cy="921856"/>
            <a:chOff x="631709" y="373150"/>
            <a:chExt cx="1337121" cy="921856"/>
          </a:xfrm>
        </p:grpSpPr>
        <p:sp>
          <p:nvSpPr>
            <p:cNvPr id="2" name="Freeform 1"/>
            <p:cNvSpPr/>
            <p:nvPr/>
          </p:nvSpPr>
          <p:spPr>
            <a:xfrm>
              <a:off x="805580" y="403853"/>
              <a:ext cx="257799" cy="373537"/>
            </a:xfrm>
            <a:custGeom>
              <a:avLst/>
              <a:gdLst/>
              <a:ahLst/>
              <a:cxnLst/>
              <a:rect l="0" t="0" r="0" b="0"/>
              <a:pathLst>
                <a:path w="257799" h="373537">
                  <a:moveTo>
                    <a:pt x="47228" y="17286"/>
                  </a:moveTo>
                  <a:lnTo>
                    <a:pt x="44294" y="28954"/>
                  </a:lnTo>
                  <a:lnTo>
                    <a:pt x="41512" y="39443"/>
                  </a:lnTo>
                  <a:lnTo>
                    <a:pt x="38612" y="49750"/>
                  </a:lnTo>
                  <a:lnTo>
                    <a:pt x="35572" y="60224"/>
                  </a:lnTo>
                  <a:lnTo>
                    <a:pt x="32407" y="71216"/>
                  </a:lnTo>
                  <a:lnTo>
                    <a:pt x="29140" y="82756"/>
                  </a:lnTo>
                  <a:lnTo>
                    <a:pt x="25699" y="91222"/>
                  </a:lnTo>
                  <a:lnTo>
                    <a:pt x="22761" y="92358"/>
                  </a:lnTo>
                  <a:lnTo>
                    <a:pt x="21484" y="87904"/>
                  </a:lnTo>
                  <a:lnTo>
                    <a:pt x="21770" y="79923"/>
                  </a:lnTo>
                  <a:lnTo>
                    <a:pt x="23168" y="69748"/>
                  </a:lnTo>
                  <a:lnTo>
                    <a:pt x="25306" y="58206"/>
                  </a:lnTo>
                  <a:lnTo>
                    <a:pt x="28089" y="46128"/>
                  </a:lnTo>
                  <a:lnTo>
                    <a:pt x="31657" y="34440"/>
                  </a:lnTo>
                  <a:lnTo>
                    <a:pt x="36040" y="23615"/>
                  </a:lnTo>
                  <a:lnTo>
                    <a:pt x="41464" y="14202"/>
                  </a:lnTo>
                  <a:lnTo>
                    <a:pt x="48397" y="7004"/>
                  </a:lnTo>
                  <a:lnTo>
                    <a:pt x="56948" y="2246"/>
                  </a:lnTo>
                  <a:lnTo>
                    <a:pt x="66606" y="0"/>
                  </a:lnTo>
                  <a:lnTo>
                    <a:pt x="76467" y="445"/>
                  </a:lnTo>
                  <a:lnTo>
                    <a:pt x="85978" y="3408"/>
                  </a:lnTo>
                  <a:lnTo>
                    <a:pt x="94802" y="8462"/>
                  </a:lnTo>
                  <a:lnTo>
                    <a:pt x="102648" y="15124"/>
                  </a:lnTo>
                  <a:lnTo>
                    <a:pt x="109476" y="22973"/>
                  </a:lnTo>
                  <a:lnTo>
                    <a:pt x="115416" y="31831"/>
                  </a:lnTo>
                  <a:lnTo>
                    <a:pt x="120656" y="41754"/>
                  </a:lnTo>
                  <a:lnTo>
                    <a:pt x="125373" y="52686"/>
                  </a:lnTo>
                  <a:lnTo>
                    <a:pt x="129714" y="64468"/>
                  </a:lnTo>
                  <a:lnTo>
                    <a:pt x="133791" y="76908"/>
                  </a:lnTo>
                  <a:lnTo>
                    <a:pt x="137681" y="89835"/>
                  </a:lnTo>
                  <a:lnTo>
                    <a:pt x="141278" y="103109"/>
                  </a:lnTo>
                  <a:lnTo>
                    <a:pt x="144314" y="116626"/>
                  </a:lnTo>
                  <a:lnTo>
                    <a:pt x="146687" y="130316"/>
                  </a:lnTo>
                  <a:lnTo>
                    <a:pt x="148450" y="144289"/>
                  </a:lnTo>
                  <a:lnTo>
                    <a:pt x="149716" y="158816"/>
                  </a:lnTo>
                  <a:lnTo>
                    <a:pt x="150600" y="174000"/>
                  </a:lnTo>
                  <a:lnTo>
                    <a:pt x="151042" y="189791"/>
                  </a:lnTo>
                  <a:lnTo>
                    <a:pt x="150814" y="206078"/>
                  </a:lnTo>
                  <a:lnTo>
                    <a:pt x="149847" y="222731"/>
                  </a:lnTo>
                  <a:lnTo>
                    <a:pt x="148214" y="239320"/>
                  </a:lnTo>
                  <a:lnTo>
                    <a:pt x="146048" y="255151"/>
                  </a:lnTo>
                  <a:lnTo>
                    <a:pt x="143475" y="269908"/>
                  </a:lnTo>
                  <a:lnTo>
                    <a:pt x="140442" y="283611"/>
                  </a:lnTo>
                  <a:lnTo>
                    <a:pt x="136728" y="296436"/>
                  </a:lnTo>
                  <a:lnTo>
                    <a:pt x="132267" y="308580"/>
                  </a:lnTo>
                  <a:lnTo>
                    <a:pt x="127136" y="320059"/>
                  </a:lnTo>
                  <a:lnTo>
                    <a:pt x="121467" y="330711"/>
                  </a:lnTo>
                  <a:lnTo>
                    <a:pt x="115389" y="340506"/>
                  </a:lnTo>
                  <a:lnTo>
                    <a:pt x="108850" y="349391"/>
                  </a:lnTo>
                  <a:lnTo>
                    <a:pt x="101629" y="357214"/>
                  </a:lnTo>
                  <a:lnTo>
                    <a:pt x="93660" y="363980"/>
                  </a:lnTo>
                  <a:lnTo>
                    <a:pt x="85020" y="369354"/>
                  </a:lnTo>
                  <a:lnTo>
                    <a:pt x="75843" y="372609"/>
                  </a:lnTo>
                  <a:lnTo>
                    <a:pt x="66264" y="373536"/>
                  </a:lnTo>
                  <a:lnTo>
                    <a:pt x="56562" y="372379"/>
                  </a:lnTo>
                  <a:lnTo>
                    <a:pt x="47128" y="369551"/>
                  </a:lnTo>
                  <a:lnTo>
                    <a:pt x="38161" y="365462"/>
                  </a:lnTo>
                  <a:lnTo>
                    <a:pt x="29835" y="360296"/>
                  </a:lnTo>
                  <a:lnTo>
                    <a:pt x="22390" y="354013"/>
                  </a:lnTo>
                  <a:lnTo>
                    <a:pt x="15867" y="346676"/>
                  </a:lnTo>
                  <a:lnTo>
                    <a:pt x="10318" y="338294"/>
                  </a:lnTo>
                  <a:lnTo>
                    <a:pt x="5880" y="328757"/>
                  </a:lnTo>
                  <a:lnTo>
                    <a:pt x="2532" y="318125"/>
                  </a:lnTo>
                  <a:lnTo>
                    <a:pt x="434" y="306900"/>
                  </a:lnTo>
                  <a:lnTo>
                    <a:pt x="0" y="295906"/>
                  </a:lnTo>
                  <a:lnTo>
                    <a:pt x="1306" y="285589"/>
                  </a:lnTo>
                  <a:lnTo>
                    <a:pt x="4302" y="276037"/>
                  </a:lnTo>
                  <a:lnTo>
                    <a:pt x="8978" y="267161"/>
                  </a:lnTo>
                  <a:lnTo>
                    <a:pt x="15161" y="258834"/>
                  </a:lnTo>
                  <a:lnTo>
                    <a:pt x="22565" y="251411"/>
                  </a:lnTo>
                  <a:lnTo>
                    <a:pt x="30897" y="245701"/>
                  </a:lnTo>
                  <a:lnTo>
                    <a:pt x="39905" y="242009"/>
                  </a:lnTo>
                  <a:lnTo>
                    <a:pt x="49392" y="240172"/>
                  </a:lnTo>
                  <a:lnTo>
                    <a:pt x="59212" y="239844"/>
                  </a:lnTo>
                  <a:lnTo>
                    <a:pt x="69257" y="240669"/>
                  </a:lnTo>
                  <a:lnTo>
                    <a:pt x="79291" y="242661"/>
                  </a:lnTo>
                  <a:lnTo>
                    <a:pt x="88954" y="246192"/>
                  </a:lnTo>
                  <a:lnTo>
                    <a:pt x="98089" y="251337"/>
                  </a:lnTo>
                  <a:lnTo>
                    <a:pt x="106867" y="257739"/>
                  </a:lnTo>
                  <a:lnTo>
                    <a:pt x="115683" y="264799"/>
                  </a:lnTo>
                  <a:lnTo>
                    <a:pt x="124760" y="272103"/>
                  </a:lnTo>
                  <a:lnTo>
                    <a:pt x="133994" y="279446"/>
                  </a:lnTo>
                  <a:lnTo>
                    <a:pt x="143047" y="286749"/>
                  </a:lnTo>
                  <a:lnTo>
                    <a:pt x="151731" y="293991"/>
                  </a:lnTo>
                  <a:lnTo>
                    <a:pt x="160021" y="301176"/>
                  </a:lnTo>
                  <a:lnTo>
                    <a:pt x="167967" y="308313"/>
                  </a:lnTo>
                  <a:lnTo>
                    <a:pt x="175650" y="315402"/>
                  </a:lnTo>
                  <a:lnTo>
                    <a:pt x="183300" y="321960"/>
                  </a:lnTo>
                  <a:lnTo>
                    <a:pt x="191283" y="327073"/>
                  </a:lnTo>
                  <a:lnTo>
                    <a:pt x="199766" y="330364"/>
                  </a:lnTo>
                  <a:lnTo>
                    <a:pt x="208675" y="332096"/>
                  </a:lnTo>
                  <a:lnTo>
                    <a:pt x="218869" y="333079"/>
                  </a:lnTo>
                  <a:lnTo>
                    <a:pt x="233482" y="333397"/>
                  </a:lnTo>
                  <a:lnTo>
                    <a:pt x="257798" y="333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821222"/>
              <a:ext cx="505369" cy="42115"/>
            </a:xfrm>
            <a:custGeom>
              <a:avLst/>
              <a:gdLst/>
              <a:ahLst/>
              <a:cxnLst/>
              <a:rect l="0" t="0" r="0" b="0"/>
              <a:pathLst>
                <a:path w="505369" h="42115">
                  <a:moveTo>
                    <a:pt x="505368" y="0"/>
                  </a:moveTo>
                  <a:lnTo>
                    <a:pt x="493566" y="2867"/>
                  </a:lnTo>
                  <a:lnTo>
                    <a:pt x="481797" y="5009"/>
                  </a:lnTo>
                  <a:lnTo>
                    <a:pt x="468902" y="6617"/>
                  </a:lnTo>
                  <a:lnTo>
                    <a:pt x="454881" y="7970"/>
                  </a:lnTo>
                  <a:lnTo>
                    <a:pt x="439905" y="9467"/>
                  </a:lnTo>
                  <a:lnTo>
                    <a:pt x="424182" y="11313"/>
                  </a:lnTo>
                  <a:lnTo>
                    <a:pt x="407907" y="13380"/>
                  </a:lnTo>
                  <a:lnTo>
                    <a:pt x="391234" y="15313"/>
                  </a:lnTo>
                  <a:lnTo>
                    <a:pt x="374293" y="16913"/>
                  </a:lnTo>
                  <a:lnTo>
                    <a:pt x="357496" y="18310"/>
                  </a:lnTo>
                  <a:lnTo>
                    <a:pt x="341518" y="19854"/>
                  </a:lnTo>
                  <a:lnTo>
                    <a:pt x="326656" y="21740"/>
                  </a:lnTo>
                  <a:lnTo>
                    <a:pt x="312710" y="23838"/>
                  </a:lnTo>
                  <a:lnTo>
                    <a:pt x="299189" y="25792"/>
                  </a:lnTo>
                  <a:lnTo>
                    <a:pt x="285751" y="27404"/>
                  </a:lnTo>
                  <a:lnTo>
                    <a:pt x="272079" y="28638"/>
                  </a:lnTo>
                  <a:lnTo>
                    <a:pt x="257820" y="29542"/>
                  </a:lnTo>
                  <a:lnTo>
                    <a:pt x="242853" y="30184"/>
                  </a:lnTo>
                  <a:lnTo>
                    <a:pt x="227392" y="30632"/>
                  </a:lnTo>
                  <a:lnTo>
                    <a:pt x="211867" y="30941"/>
                  </a:lnTo>
                  <a:lnTo>
                    <a:pt x="196533" y="31151"/>
                  </a:lnTo>
                  <a:lnTo>
                    <a:pt x="181306" y="31294"/>
                  </a:lnTo>
                  <a:lnTo>
                    <a:pt x="165864" y="31390"/>
                  </a:lnTo>
                  <a:lnTo>
                    <a:pt x="150034" y="31455"/>
                  </a:lnTo>
                  <a:lnTo>
                    <a:pt x="133962" y="31498"/>
                  </a:lnTo>
                  <a:lnTo>
                    <a:pt x="118013" y="31527"/>
                  </a:lnTo>
                  <a:lnTo>
                    <a:pt x="102391" y="31551"/>
                  </a:lnTo>
                  <a:lnTo>
                    <a:pt x="87138" y="31737"/>
                  </a:lnTo>
                  <a:lnTo>
                    <a:pt x="72209" y="32394"/>
                  </a:lnTo>
                  <a:lnTo>
                    <a:pt x="57555" y="33649"/>
                  </a:lnTo>
                  <a:lnTo>
                    <a:pt x="43717" y="35314"/>
                  </a:lnTo>
                  <a:lnTo>
                    <a:pt x="30464" y="37144"/>
                  </a:lnTo>
                  <a:lnTo>
                    <a:pt x="16631" y="39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947564"/>
              <a:ext cx="306509" cy="347442"/>
            </a:xfrm>
            <a:custGeom>
              <a:avLst/>
              <a:gdLst/>
              <a:ahLst/>
              <a:cxnLst/>
              <a:rect l="0" t="0" r="0" b="0"/>
              <a:pathLst>
                <a:path w="306509" h="347442">
                  <a:moveTo>
                    <a:pt x="200042" y="0"/>
                  </a:moveTo>
                  <a:lnTo>
                    <a:pt x="191307" y="5935"/>
                  </a:lnTo>
                  <a:lnTo>
                    <a:pt x="183601" y="12140"/>
                  </a:lnTo>
                  <a:lnTo>
                    <a:pt x="176199" y="19231"/>
                  </a:lnTo>
                  <a:lnTo>
                    <a:pt x="168938" y="26998"/>
                  </a:lnTo>
                  <a:lnTo>
                    <a:pt x="161759" y="34996"/>
                  </a:lnTo>
                  <a:lnTo>
                    <a:pt x="154633" y="42942"/>
                  </a:lnTo>
                  <a:lnTo>
                    <a:pt x="147543" y="50889"/>
                  </a:lnTo>
                  <a:lnTo>
                    <a:pt x="140476" y="59131"/>
                  </a:lnTo>
                  <a:lnTo>
                    <a:pt x="133422" y="67775"/>
                  </a:lnTo>
                  <a:lnTo>
                    <a:pt x="126291" y="75197"/>
                  </a:lnTo>
                  <a:lnTo>
                    <a:pt x="119747" y="78594"/>
                  </a:lnTo>
                  <a:lnTo>
                    <a:pt x="115398" y="77694"/>
                  </a:lnTo>
                  <a:lnTo>
                    <a:pt x="114056" y="73924"/>
                  </a:lnTo>
                  <a:lnTo>
                    <a:pt x="115651" y="68558"/>
                  </a:lnTo>
                  <a:lnTo>
                    <a:pt x="119543" y="62365"/>
                  </a:lnTo>
                  <a:lnTo>
                    <a:pt x="124859" y="55755"/>
                  </a:lnTo>
                  <a:lnTo>
                    <a:pt x="130971" y="48942"/>
                  </a:lnTo>
                  <a:lnTo>
                    <a:pt x="137673" y="42195"/>
                  </a:lnTo>
                  <a:lnTo>
                    <a:pt x="145073" y="35874"/>
                  </a:lnTo>
                  <a:lnTo>
                    <a:pt x="153197" y="30141"/>
                  </a:lnTo>
                  <a:lnTo>
                    <a:pt x="161957" y="25305"/>
                  </a:lnTo>
                  <a:lnTo>
                    <a:pt x="171224" y="21885"/>
                  </a:lnTo>
                  <a:lnTo>
                    <a:pt x="180866" y="20040"/>
                  </a:lnTo>
                  <a:lnTo>
                    <a:pt x="190613" y="19938"/>
                  </a:lnTo>
                  <a:lnTo>
                    <a:pt x="200077" y="21914"/>
                  </a:lnTo>
                  <a:lnTo>
                    <a:pt x="209056" y="25948"/>
                  </a:lnTo>
                  <a:lnTo>
                    <a:pt x="217050" y="31740"/>
                  </a:lnTo>
                  <a:lnTo>
                    <a:pt x="223209" y="38907"/>
                  </a:lnTo>
                  <a:lnTo>
                    <a:pt x="227236" y="47093"/>
                  </a:lnTo>
                  <a:lnTo>
                    <a:pt x="229312" y="56011"/>
                  </a:lnTo>
                  <a:lnTo>
                    <a:pt x="229807" y="65440"/>
                  </a:lnTo>
                  <a:lnTo>
                    <a:pt x="229104" y="75220"/>
                  </a:lnTo>
                  <a:lnTo>
                    <a:pt x="227364" y="85073"/>
                  </a:lnTo>
                  <a:lnTo>
                    <a:pt x="224535" y="94615"/>
                  </a:lnTo>
                  <a:lnTo>
                    <a:pt x="220671" y="103659"/>
                  </a:lnTo>
                  <a:lnTo>
                    <a:pt x="215773" y="112038"/>
                  </a:lnTo>
                  <a:lnTo>
                    <a:pt x="209729" y="119520"/>
                  </a:lnTo>
                  <a:lnTo>
                    <a:pt x="202642" y="126028"/>
                  </a:lnTo>
                  <a:lnTo>
                    <a:pt x="196641" y="130177"/>
                  </a:lnTo>
                  <a:lnTo>
                    <a:pt x="194963" y="131007"/>
                  </a:lnTo>
                  <a:lnTo>
                    <a:pt x="197924" y="130425"/>
                  </a:lnTo>
                  <a:lnTo>
                    <a:pt x="204298" y="129693"/>
                  </a:lnTo>
                  <a:lnTo>
                    <a:pt x="212684" y="129502"/>
                  </a:lnTo>
                  <a:lnTo>
                    <a:pt x="222133" y="130088"/>
                  </a:lnTo>
                  <a:lnTo>
                    <a:pt x="231958" y="131584"/>
                  </a:lnTo>
                  <a:lnTo>
                    <a:pt x="241577" y="134168"/>
                  </a:lnTo>
                  <a:lnTo>
                    <a:pt x="250724" y="137828"/>
                  </a:lnTo>
                  <a:lnTo>
                    <a:pt x="259365" y="142569"/>
                  </a:lnTo>
                  <a:lnTo>
                    <a:pt x="267567" y="148498"/>
                  </a:lnTo>
                  <a:lnTo>
                    <a:pt x="275421" y="155560"/>
                  </a:lnTo>
                  <a:lnTo>
                    <a:pt x="282851" y="163572"/>
                  </a:lnTo>
                  <a:lnTo>
                    <a:pt x="289624" y="172320"/>
                  </a:lnTo>
                  <a:lnTo>
                    <a:pt x="295654" y="181610"/>
                  </a:lnTo>
                  <a:lnTo>
                    <a:pt x="300688" y="191288"/>
                  </a:lnTo>
                  <a:lnTo>
                    <a:pt x="304239" y="201237"/>
                  </a:lnTo>
                  <a:lnTo>
                    <a:pt x="306175" y="211368"/>
                  </a:lnTo>
                  <a:lnTo>
                    <a:pt x="306508" y="221459"/>
                  </a:lnTo>
                  <a:lnTo>
                    <a:pt x="305219" y="231162"/>
                  </a:lnTo>
                  <a:lnTo>
                    <a:pt x="302460" y="240318"/>
                  </a:lnTo>
                  <a:lnTo>
                    <a:pt x="298337" y="248941"/>
                  </a:lnTo>
                  <a:lnTo>
                    <a:pt x="292830" y="257119"/>
                  </a:lnTo>
                  <a:lnTo>
                    <a:pt x="286049" y="264951"/>
                  </a:lnTo>
                  <a:lnTo>
                    <a:pt x="278057" y="272365"/>
                  </a:lnTo>
                  <a:lnTo>
                    <a:pt x="268790" y="279125"/>
                  </a:lnTo>
                  <a:lnTo>
                    <a:pt x="258338" y="285155"/>
                  </a:lnTo>
                  <a:lnTo>
                    <a:pt x="247065" y="290528"/>
                  </a:lnTo>
                  <a:lnTo>
                    <a:pt x="235507" y="295371"/>
                  </a:lnTo>
                  <a:lnTo>
                    <a:pt x="223990" y="299815"/>
                  </a:lnTo>
                  <a:lnTo>
                    <a:pt x="212478" y="303970"/>
                  </a:lnTo>
                  <a:lnTo>
                    <a:pt x="200682" y="307921"/>
                  </a:lnTo>
                  <a:lnTo>
                    <a:pt x="188445" y="311730"/>
                  </a:lnTo>
                  <a:lnTo>
                    <a:pt x="175598" y="315442"/>
                  </a:lnTo>
                  <a:lnTo>
                    <a:pt x="161903" y="319088"/>
                  </a:lnTo>
                  <a:lnTo>
                    <a:pt x="147316" y="322685"/>
                  </a:lnTo>
                  <a:lnTo>
                    <a:pt x="132112" y="326083"/>
                  </a:lnTo>
                  <a:lnTo>
                    <a:pt x="116760" y="328985"/>
                  </a:lnTo>
                  <a:lnTo>
                    <a:pt x="101547" y="331273"/>
                  </a:lnTo>
                  <a:lnTo>
                    <a:pt x="86571" y="333148"/>
                  </a:lnTo>
                  <a:lnTo>
                    <a:pt x="71829" y="335022"/>
                  </a:lnTo>
                  <a:lnTo>
                    <a:pt x="57301" y="337132"/>
                  </a:lnTo>
                  <a:lnTo>
                    <a:pt x="43547" y="339391"/>
                  </a:lnTo>
                  <a:lnTo>
                    <a:pt x="30359" y="341692"/>
                  </a:lnTo>
                  <a:lnTo>
                    <a:pt x="16580" y="34424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3948" y="78963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102284" y="11601"/>
                  </a:lnTo>
                  <a:lnTo>
                    <a:pt x="98862" y="21449"/>
                  </a:lnTo>
                  <a:lnTo>
                    <a:pt x="94665" y="30455"/>
                  </a:lnTo>
                  <a:lnTo>
                    <a:pt x="89765" y="38896"/>
                  </a:lnTo>
                  <a:lnTo>
                    <a:pt x="84284" y="46923"/>
                  </a:lnTo>
                  <a:lnTo>
                    <a:pt x="78349" y="54647"/>
                  </a:lnTo>
                  <a:lnTo>
                    <a:pt x="71914" y="62151"/>
                  </a:lnTo>
                  <a:lnTo>
                    <a:pt x="64768" y="69502"/>
                  </a:lnTo>
                  <a:lnTo>
                    <a:pt x="56855" y="76742"/>
                  </a:lnTo>
                  <a:lnTo>
                    <a:pt x="48333" y="83794"/>
                  </a:lnTo>
                  <a:lnTo>
                    <a:pt x="38442" y="91264"/>
                  </a:lnTo>
                  <a:lnTo>
                    <a:pt x="24077" y="1009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4476" y="800165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0" y="0"/>
                  </a:moveTo>
                  <a:lnTo>
                    <a:pt x="8735" y="5868"/>
                  </a:lnTo>
                  <a:lnTo>
                    <a:pt x="16441" y="11432"/>
                  </a:lnTo>
                  <a:lnTo>
                    <a:pt x="23848" y="17232"/>
                  </a:lnTo>
                  <a:lnTo>
                    <a:pt x="31282" y="23312"/>
                  </a:lnTo>
                  <a:lnTo>
                    <a:pt x="39109" y="29642"/>
                  </a:lnTo>
                  <a:lnTo>
                    <a:pt x="47483" y="36170"/>
                  </a:lnTo>
                  <a:lnTo>
                    <a:pt x="56226" y="42846"/>
                  </a:lnTo>
                  <a:lnTo>
                    <a:pt x="64941" y="49629"/>
                  </a:lnTo>
                  <a:lnTo>
                    <a:pt x="73399" y="56486"/>
                  </a:lnTo>
                  <a:lnTo>
                    <a:pt x="81705" y="63396"/>
                  </a:lnTo>
                  <a:lnTo>
                    <a:pt x="90195" y="70341"/>
                  </a:lnTo>
                  <a:lnTo>
                    <a:pt x="99041" y="77301"/>
                  </a:lnTo>
                  <a:lnTo>
                    <a:pt x="107812" y="83965"/>
                  </a:lnTo>
                  <a:lnTo>
                    <a:pt x="116417" y="90389"/>
                  </a:lnTo>
                  <a:lnTo>
                    <a:pt x="125616" y="97136"/>
                  </a:lnTo>
                  <a:lnTo>
                    <a:pt x="136871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8746" y="373150"/>
              <a:ext cx="324727" cy="311203"/>
            </a:xfrm>
            <a:custGeom>
              <a:avLst/>
              <a:gdLst/>
              <a:ahLst/>
              <a:cxnLst/>
              <a:rect l="0" t="0" r="0" b="0"/>
              <a:pathLst>
                <a:path w="324727" h="311203">
                  <a:moveTo>
                    <a:pt x="221098" y="16404"/>
                  </a:moveTo>
                  <a:lnTo>
                    <a:pt x="215231" y="22271"/>
                  </a:lnTo>
                  <a:lnTo>
                    <a:pt x="209666" y="27836"/>
                  </a:lnTo>
                  <a:lnTo>
                    <a:pt x="203862" y="33635"/>
                  </a:lnTo>
                  <a:lnTo>
                    <a:pt x="197609" y="39716"/>
                  </a:lnTo>
                  <a:lnTo>
                    <a:pt x="190631" y="46046"/>
                  </a:lnTo>
                  <a:lnTo>
                    <a:pt x="182850" y="52574"/>
                  </a:lnTo>
                  <a:lnTo>
                    <a:pt x="174348" y="59250"/>
                  </a:lnTo>
                  <a:lnTo>
                    <a:pt x="165269" y="66032"/>
                  </a:lnTo>
                  <a:lnTo>
                    <a:pt x="155755" y="72885"/>
                  </a:lnTo>
                  <a:lnTo>
                    <a:pt x="145928" y="79622"/>
                  </a:lnTo>
                  <a:lnTo>
                    <a:pt x="135878" y="85919"/>
                  </a:lnTo>
                  <a:lnTo>
                    <a:pt x="125679" y="91639"/>
                  </a:lnTo>
                  <a:lnTo>
                    <a:pt x="115543" y="96972"/>
                  </a:lnTo>
                  <a:lnTo>
                    <a:pt x="105811" y="102321"/>
                  </a:lnTo>
                  <a:lnTo>
                    <a:pt x="96630" y="107875"/>
                  </a:lnTo>
                  <a:lnTo>
                    <a:pt x="87840" y="112035"/>
                  </a:lnTo>
                  <a:lnTo>
                    <a:pt x="80021" y="112371"/>
                  </a:lnTo>
                  <a:lnTo>
                    <a:pt x="74636" y="109178"/>
                  </a:lnTo>
                  <a:lnTo>
                    <a:pt x="72093" y="103852"/>
                  </a:lnTo>
                  <a:lnTo>
                    <a:pt x="72086" y="97457"/>
                  </a:lnTo>
                  <a:lnTo>
                    <a:pt x="73931" y="90419"/>
                  </a:lnTo>
                  <a:lnTo>
                    <a:pt x="76809" y="82720"/>
                  </a:lnTo>
                  <a:lnTo>
                    <a:pt x="80173" y="74364"/>
                  </a:lnTo>
                  <a:lnTo>
                    <a:pt x="83897" y="65600"/>
                  </a:lnTo>
                  <a:lnTo>
                    <a:pt x="88154" y="56855"/>
                  </a:lnTo>
                  <a:lnTo>
                    <a:pt x="93023" y="48378"/>
                  </a:lnTo>
                  <a:lnTo>
                    <a:pt x="98616" y="40395"/>
                  </a:lnTo>
                  <a:lnTo>
                    <a:pt x="105136" y="33185"/>
                  </a:lnTo>
                  <a:lnTo>
                    <a:pt x="112603" y="26820"/>
                  </a:lnTo>
                  <a:lnTo>
                    <a:pt x="120890" y="21206"/>
                  </a:lnTo>
                  <a:lnTo>
                    <a:pt x="129825" y="16194"/>
                  </a:lnTo>
                  <a:lnTo>
                    <a:pt x="139245" y="11638"/>
                  </a:lnTo>
                  <a:lnTo>
                    <a:pt x="149180" y="7575"/>
                  </a:lnTo>
                  <a:lnTo>
                    <a:pt x="159834" y="4218"/>
                  </a:lnTo>
                  <a:lnTo>
                    <a:pt x="171256" y="1635"/>
                  </a:lnTo>
                  <a:lnTo>
                    <a:pt x="183199" y="69"/>
                  </a:lnTo>
                  <a:lnTo>
                    <a:pt x="195214" y="0"/>
                  </a:lnTo>
                  <a:lnTo>
                    <a:pt x="207033" y="1550"/>
                  </a:lnTo>
                  <a:lnTo>
                    <a:pt x="218409" y="4541"/>
                  </a:lnTo>
                  <a:lnTo>
                    <a:pt x="229049" y="8683"/>
                  </a:lnTo>
                  <a:lnTo>
                    <a:pt x="238856" y="13694"/>
                  </a:lnTo>
                  <a:lnTo>
                    <a:pt x="247424" y="19496"/>
                  </a:lnTo>
                  <a:lnTo>
                    <a:pt x="253976" y="26214"/>
                  </a:lnTo>
                  <a:lnTo>
                    <a:pt x="258266" y="33838"/>
                  </a:lnTo>
                  <a:lnTo>
                    <a:pt x="260350" y="42074"/>
                  </a:lnTo>
                  <a:lnTo>
                    <a:pt x="260319" y="50449"/>
                  </a:lnTo>
                  <a:lnTo>
                    <a:pt x="258448" y="58674"/>
                  </a:lnTo>
                  <a:lnTo>
                    <a:pt x="255111" y="66654"/>
                  </a:lnTo>
                  <a:lnTo>
                    <a:pt x="250671" y="74393"/>
                  </a:lnTo>
                  <a:lnTo>
                    <a:pt x="245428" y="81931"/>
                  </a:lnTo>
                  <a:lnTo>
                    <a:pt x="239454" y="89316"/>
                  </a:lnTo>
                  <a:lnTo>
                    <a:pt x="232613" y="96588"/>
                  </a:lnTo>
                  <a:lnTo>
                    <a:pt x="224895" y="103771"/>
                  </a:lnTo>
                  <a:lnTo>
                    <a:pt x="216253" y="110563"/>
                  </a:lnTo>
                  <a:lnTo>
                    <a:pt x="206542" y="116365"/>
                  </a:lnTo>
                  <a:lnTo>
                    <a:pt x="195804" y="120911"/>
                  </a:lnTo>
                  <a:lnTo>
                    <a:pt x="184986" y="123533"/>
                  </a:lnTo>
                  <a:lnTo>
                    <a:pt x="177384" y="123177"/>
                  </a:lnTo>
                  <a:lnTo>
                    <a:pt x="175911" y="120704"/>
                  </a:lnTo>
                  <a:lnTo>
                    <a:pt x="179953" y="118102"/>
                  </a:lnTo>
                  <a:lnTo>
                    <a:pt x="188139" y="116199"/>
                  </a:lnTo>
                  <a:lnTo>
                    <a:pt x="199280" y="115332"/>
                  </a:lnTo>
                  <a:lnTo>
                    <a:pt x="212464" y="115523"/>
                  </a:lnTo>
                  <a:lnTo>
                    <a:pt x="226554" y="116786"/>
                  </a:lnTo>
                  <a:lnTo>
                    <a:pt x="240179" y="119227"/>
                  </a:lnTo>
                  <a:lnTo>
                    <a:pt x="252639" y="122800"/>
                  </a:lnTo>
                  <a:lnTo>
                    <a:pt x="263820" y="127487"/>
                  </a:lnTo>
                  <a:lnTo>
                    <a:pt x="273883" y="133381"/>
                  </a:lnTo>
                  <a:lnTo>
                    <a:pt x="283064" y="140416"/>
                  </a:lnTo>
                  <a:lnTo>
                    <a:pt x="291590" y="148240"/>
                  </a:lnTo>
                  <a:lnTo>
                    <a:pt x="299647" y="156330"/>
                  </a:lnTo>
                  <a:lnTo>
                    <a:pt x="307360" y="164366"/>
                  </a:lnTo>
                  <a:lnTo>
                    <a:pt x="314340" y="172387"/>
                  </a:lnTo>
                  <a:lnTo>
                    <a:pt x="319738" y="180685"/>
                  </a:lnTo>
                  <a:lnTo>
                    <a:pt x="323210" y="189412"/>
                  </a:lnTo>
                  <a:lnTo>
                    <a:pt x="324726" y="198409"/>
                  </a:lnTo>
                  <a:lnTo>
                    <a:pt x="324305" y="207302"/>
                  </a:lnTo>
                  <a:lnTo>
                    <a:pt x="322164" y="215875"/>
                  </a:lnTo>
                  <a:lnTo>
                    <a:pt x="318473" y="223920"/>
                  </a:lnTo>
                  <a:lnTo>
                    <a:pt x="313263" y="231171"/>
                  </a:lnTo>
                  <a:lnTo>
                    <a:pt x="306690" y="237563"/>
                  </a:lnTo>
                  <a:lnTo>
                    <a:pt x="299008" y="243194"/>
                  </a:lnTo>
                  <a:lnTo>
                    <a:pt x="290483" y="248218"/>
                  </a:lnTo>
                  <a:lnTo>
                    <a:pt x="281333" y="252786"/>
                  </a:lnTo>
                  <a:lnTo>
                    <a:pt x="271410" y="257027"/>
                  </a:lnTo>
                  <a:lnTo>
                    <a:pt x="260231" y="261035"/>
                  </a:lnTo>
                  <a:lnTo>
                    <a:pt x="247633" y="264879"/>
                  </a:lnTo>
                  <a:lnTo>
                    <a:pt x="233749" y="268444"/>
                  </a:lnTo>
                  <a:lnTo>
                    <a:pt x="218825" y="271460"/>
                  </a:lnTo>
                  <a:lnTo>
                    <a:pt x="203121" y="273819"/>
                  </a:lnTo>
                  <a:lnTo>
                    <a:pt x="187018" y="275572"/>
                  </a:lnTo>
                  <a:lnTo>
                    <a:pt x="170988" y="276832"/>
                  </a:lnTo>
                  <a:lnTo>
                    <a:pt x="155289" y="277721"/>
                  </a:lnTo>
                  <a:lnTo>
                    <a:pt x="140139" y="278505"/>
                  </a:lnTo>
                  <a:lnTo>
                    <a:pt x="125805" y="279573"/>
                  </a:lnTo>
                  <a:lnTo>
                    <a:pt x="112342" y="281110"/>
                  </a:lnTo>
                  <a:lnTo>
                    <a:pt x="99487" y="283128"/>
                  </a:lnTo>
                  <a:lnTo>
                    <a:pt x="86773" y="285554"/>
                  </a:lnTo>
                  <a:lnTo>
                    <a:pt x="73925" y="288297"/>
                  </a:lnTo>
                  <a:lnTo>
                    <a:pt x="61071" y="291314"/>
                  </a:lnTo>
                  <a:lnTo>
                    <a:pt x="47179" y="295016"/>
                  </a:lnTo>
                  <a:lnTo>
                    <a:pt x="28787" y="300844"/>
                  </a:lnTo>
                  <a:lnTo>
                    <a:pt x="0" y="311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715937"/>
              <a:ext cx="484312" cy="52644"/>
            </a:xfrm>
            <a:custGeom>
              <a:avLst/>
              <a:gdLst/>
              <a:ahLst/>
              <a:cxnLst/>
              <a:rect l="0" t="0" r="0" b="0"/>
              <a:pathLst>
                <a:path w="484312" h="52644">
                  <a:moveTo>
                    <a:pt x="484311" y="0"/>
                  </a:moveTo>
                  <a:lnTo>
                    <a:pt x="475442" y="2867"/>
                  </a:lnTo>
                  <a:lnTo>
                    <a:pt x="466455" y="5009"/>
                  </a:lnTo>
                  <a:lnTo>
                    <a:pt x="456456" y="6617"/>
                  </a:lnTo>
                  <a:lnTo>
                    <a:pt x="445302" y="7970"/>
                  </a:lnTo>
                  <a:lnTo>
                    <a:pt x="432842" y="9467"/>
                  </a:lnTo>
                  <a:lnTo>
                    <a:pt x="419130" y="11313"/>
                  </a:lnTo>
                  <a:lnTo>
                    <a:pt x="404367" y="13380"/>
                  </a:lnTo>
                  <a:lnTo>
                    <a:pt x="388790" y="15313"/>
                  </a:lnTo>
                  <a:lnTo>
                    <a:pt x="372612" y="16913"/>
                  </a:lnTo>
                  <a:lnTo>
                    <a:pt x="356006" y="18310"/>
                  </a:lnTo>
                  <a:lnTo>
                    <a:pt x="339099" y="19854"/>
                  </a:lnTo>
                  <a:lnTo>
                    <a:pt x="321981" y="21740"/>
                  </a:lnTo>
                  <a:lnTo>
                    <a:pt x="304554" y="23838"/>
                  </a:lnTo>
                  <a:lnTo>
                    <a:pt x="286555" y="25792"/>
                  </a:lnTo>
                  <a:lnTo>
                    <a:pt x="267886" y="27404"/>
                  </a:lnTo>
                  <a:lnTo>
                    <a:pt x="248601" y="28638"/>
                  </a:lnTo>
                  <a:lnTo>
                    <a:pt x="228816" y="29542"/>
                  </a:lnTo>
                  <a:lnTo>
                    <a:pt x="208666" y="30189"/>
                  </a:lnTo>
                  <a:lnTo>
                    <a:pt x="188745" y="30810"/>
                  </a:lnTo>
                  <a:lnTo>
                    <a:pt x="170056" y="31766"/>
                  </a:lnTo>
                  <a:lnTo>
                    <a:pt x="153041" y="33225"/>
                  </a:lnTo>
                  <a:lnTo>
                    <a:pt x="137482" y="35021"/>
                  </a:lnTo>
                  <a:lnTo>
                    <a:pt x="122797" y="36765"/>
                  </a:lnTo>
                  <a:lnTo>
                    <a:pt x="108542" y="38233"/>
                  </a:lnTo>
                  <a:lnTo>
                    <a:pt x="94474" y="39369"/>
                  </a:lnTo>
                  <a:lnTo>
                    <a:pt x="80473" y="40206"/>
                  </a:lnTo>
                  <a:lnTo>
                    <a:pt x="66502" y="40808"/>
                  </a:lnTo>
                  <a:lnTo>
                    <a:pt x="52955" y="41429"/>
                  </a:lnTo>
                  <a:lnTo>
                    <a:pt x="39200" y="42664"/>
                  </a:lnTo>
                  <a:lnTo>
                    <a:pt x="22909" y="4574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7019" y="852808"/>
              <a:ext cx="270302" cy="321950"/>
            </a:xfrm>
            <a:custGeom>
              <a:avLst/>
              <a:gdLst/>
              <a:ahLst/>
              <a:cxnLst/>
              <a:rect l="0" t="0" r="0" b="0"/>
              <a:pathLst>
                <a:path w="270302" h="321950">
                  <a:moveTo>
                    <a:pt x="247582" y="0"/>
                  </a:moveTo>
                  <a:lnTo>
                    <a:pt x="235779" y="67"/>
                  </a:lnTo>
                  <a:lnTo>
                    <a:pt x="224011" y="707"/>
                  </a:lnTo>
                  <a:lnTo>
                    <a:pt x="211120" y="1994"/>
                  </a:lnTo>
                  <a:lnTo>
                    <a:pt x="197272" y="3509"/>
                  </a:lnTo>
                  <a:lnTo>
                    <a:pt x="182944" y="4528"/>
                  </a:lnTo>
                  <a:lnTo>
                    <a:pt x="168475" y="4693"/>
                  </a:lnTo>
                  <a:lnTo>
                    <a:pt x="154024" y="4138"/>
                  </a:lnTo>
                  <a:lnTo>
                    <a:pt x="139649" y="3301"/>
                  </a:lnTo>
                  <a:lnTo>
                    <a:pt x="125359" y="2482"/>
                  </a:lnTo>
                  <a:lnTo>
                    <a:pt x="111307" y="1968"/>
                  </a:lnTo>
                  <a:lnTo>
                    <a:pt x="97785" y="2088"/>
                  </a:lnTo>
                  <a:lnTo>
                    <a:pt x="84909" y="2954"/>
                  </a:lnTo>
                  <a:lnTo>
                    <a:pt x="72633" y="4505"/>
                  </a:lnTo>
                  <a:lnTo>
                    <a:pt x="60849" y="6609"/>
                  </a:lnTo>
                  <a:lnTo>
                    <a:pt x="49447" y="9142"/>
                  </a:lnTo>
                  <a:lnTo>
                    <a:pt x="38653" y="12316"/>
                  </a:lnTo>
                  <a:lnTo>
                    <a:pt x="29003" y="16656"/>
                  </a:lnTo>
                  <a:lnTo>
                    <a:pt x="20701" y="22360"/>
                  </a:lnTo>
                  <a:lnTo>
                    <a:pt x="13805" y="29480"/>
                  </a:lnTo>
                  <a:lnTo>
                    <a:pt x="8388" y="38086"/>
                  </a:lnTo>
                  <a:lnTo>
                    <a:pt x="4343" y="48060"/>
                  </a:lnTo>
                  <a:lnTo>
                    <a:pt x="1591" y="58994"/>
                  </a:lnTo>
                  <a:lnTo>
                    <a:pt x="177" y="70317"/>
                  </a:lnTo>
                  <a:lnTo>
                    <a:pt x="0" y="81668"/>
                  </a:lnTo>
                  <a:lnTo>
                    <a:pt x="844" y="92898"/>
                  </a:lnTo>
                  <a:lnTo>
                    <a:pt x="2473" y="103971"/>
                  </a:lnTo>
                  <a:lnTo>
                    <a:pt x="4691" y="114868"/>
                  </a:lnTo>
                  <a:lnTo>
                    <a:pt x="7789" y="124458"/>
                  </a:lnTo>
                  <a:lnTo>
                    <a:pt x="12382" y="129776"/>
                  </a:lnTo>
                  <a:lnTo>
                    <a:pt x="18035" y="129854"/>
                  </a:lnTo>
                  <a:lnTo>
                    <a:pt x="23895" y="126870"/>
                  </a:lnTo>
                  <a:lnTo>
                    <a:pt x="30185" y="122422"/>
                  </a:lnTo>
                  <a:lnTo>
                    <a:pt x="37594" y="117526"/>
                  </a:lnTo>
                  <a:lnTo>
                    <a:pt x="46416" y="112691"/>
                  </a:lnTo>
                  <a:lnTo>
                    <a:pt x="56734" y="108261"/>
                  </a:lnTo>
                  <a:lnTo>
                    <a:pt x="68618" y="104568"/>
                  </a:lnTo>
                  <a:lnTo>
                    <a:pt x="81934" y="101710"/>
                  </a:lnTo>
                  <a:lnTo>
                    <a:pt x="96259" y="99770"/>
                  </a:lnTo>
                  <a:lnTo>
                    <a:pt x="111010" y="98907"/>
                  </a:lnTo>
                  <a:lnTo>
                    <a:pt x="125815" y="99106"/>
                  </a:lnTo>
                  <a:lnTo>
                    <a:pt x="140516" y="100373"/>
                  </a:lnTo>
                  <a:lnTo>
                    <a:pt x="155073" y="102818"/>
                  </a:lnTo>
                  <a:lnTo>
                    <a:pt x="169490" y="106388"/>
                  </a:lnTo>
                  <a:lnTo>
                    <a:pt x="183629" y="110903"/>
                  </a:lnTo>
                  <a:lnTo>
                    <a:pt x="197211" y="116150"/>
                  </a:lnTo>
                  <a:lnTo>
                    <a:pt x="210120" y="121941"/>
                  </a:lnTo>
                  <a:lnTo>
                    <a:pt x="222077" y="128286"/>
                  </a:lnTo>
                  <a:lnTo>
                    <a:pt x="232584" y="135376"/>
                  </a:lnTo>
                  <a:lnTo>
                    <a:pt x="241501" y="143258"/>
                  </a:lnTo>
                  <a:lnTo>
                    <a:pt x="248998" y="151839"/>
                  </a:lnTo>
                  <a:lnTo>
                    <a:pt x="255357" y="160977"/>
                  </a:lnTo>
                  <a:lnTo>
                    <a:pt x="260852" y="170534"/>
                  </a:lnTo>
                  <a:lnTo>
                    <a:pt x="265393" y="180391"/>
                  </a:lnTo>
                  <a:lnTo>
                    <a:pt x="268547" y="190462"/>
                  </a:lnTo>
                  <a:lnTo>
                    <a:pt x="270184" y="200679"/>
                  </a:lnTo>
                  <a:lnTo>
                    <a:pt x="270301" y="210998"/>
                  </a:lnTo>
                  <a:lnTo>
                    <a:pt x="268860" y="221385"/>
                  </a:lnTo>
                  <a:lnTo>
                    <a:pt x="265995" y="231814"/>
                  </a:lnTo>
                  <a:lnTo>
                    <a:pt x="261800" y="242106"/>
                  </a:lnTo>
                  <a:lnTo>
                    <a:pt x="256243" y="251944"/>
                  </a:lnTo>
                  <a:lnTo>
                    <a:pt x="249433" y="261190"/>
                  </a:lnTo>
                  <a:lnTo>
                    <a:pt x="241592" y="269874"/>
                  </a:lnTo>
                  <a:lnTo>
                    <a:pt x="232958" y="278094"/>
                  </a:lnTo>
                  <a:lnTo>
                    <a:pt x="223744" y="285953"/>
                  </a:lnTo>
                  <a:lnTo>
                    <a:pt x="214118" y="293385"/>
                  </a:lnTo>
                  <a:lnTo>
                    <a:pt x="204204" y="300157"/>
                  </a:lnTo>
                  <a:lnTo>
                    <a:pt x="194081" y="306191"/>
                  </a:lnTo>
                  <a:lnTo>
                    <a:pt x="183487" y="311396"/>
                  </a:lnTo>
                  <a:lnTo>
                    <a:pt x="171850" y="315595"/>
                  </a:lnTo>
                  <a:lnTo>
                    <a:pt x="158946" y="318783"/>
                  </a:lnTo>
                  <a:lnTo>
                    <a:pt x="145024" y="320942"/>
                  </a:lnTo>
                  <a:lnTo>
                    <a:pt x="130607" y="321949"/>
                  </a:lnTo>
                  <a:lnTo>
                    <a:pt x="116062" y="321850"/>
                  </a:lnTo>
                  <a:lnTo>
                    <a:pt x="101720" y="320818"/>
                  </a:lnTo>
                  <a:lnTo>
                    <a:pt x="87945" y="319063"/>
                  </a:lnTo>
                  <a:lnTo>
                    <a:pt x="74873" y="316779"/>
                  </a:lnTo>
                  <a:lnTo>
                    <a:pt x="62524" y="314271"/>
                  </a:lnTo>
                  <a:lnTo>
                    <a:pt x="49475" y="311710"/>
                  </a:lnTo>
                  <a:lnTo>
                    <a:pt x="32347" y="308875"/>
                  </a:lnTo>
                  <a:lnTo>
                    <a:pt x="542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765778" y="1870602"/>
            <a:ext cx="487581" cy="554821"/>
            <a:chOff x="4765778" y="1870602"/>
            <a:chExt cx="487581" cy="554821"/>
          </a:xfrm>
        </p:grpSpPr>
        <p:sp>
          <p:nvSpPr>
            <p:cNvPr id="11" name="Freeform 10"/>
            <p:cNvSpPr/>
            <p:nvPr/>
          </p:nvSpPr>
          <p:spPr>
            <a:xfrm>
              <a:off x="4983335" y="2002191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33"/>
                  </a:lnTo>
                  <a:lnTo>
                    <a:pt x="3727" y="89830"/>
                  </a:lnTo>
                  <a:lnTo>
                    <a:pt x="5375" y="102558"/>
                  </a:lnTo>
                  <a:lnTo>
                    <a:pt x="6778" y="115454"/>
                  </a:lnTo>
                  <a:lnTo>
                    <a:pt x="7871" y="128758"/>
                  </a:lnTo>
                  <a:lnTo>
                    <a:pt x="8679" y="142769"/>
                  </a:lnTo>
                  <a:lnTo>
                    <a:pt x="9257" y="157574"/>
                  </a:lnTo>
                  <a:lnTo>
                    <a:pt x="9661" y="173096"/>
                  </a:lnTo>
                  <a:lnTo>
                    <a:pt x="9941" y="189194"/>
                  </a:lnTo>
                  <a:lnTo>
                    <a:pt x="10133" y="205721"/>
                  </a:lnTo>
                  <a:lnTo>
                    <a:pt x="10262" y="222394"/>
                  </a:lnTo>
                  <a:lnTo>
                    <a:pt x="10349" y="238814"/>
                  </a:lnTo>
                  <a:lnTo>
                    <a:pt x="10409" y="254769"/>
                  </a:lnTo>
                  <a:lnTo>
                    <a:pt x="10448" y="269833"/>
                  </a:lnTo>
                  <a:lnTo>
                    <a:pt x="10479" y="284860"/>
                  </a:lnTo>
                  <a:lnTo>
                    <a:pt x="10504" y="302285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65778" y="1870602"/>
              <a:ext cx="487581" cy="554821"/>
            </a:xfrm>
            <a:custGeom>
              <a:avLst/>
              <a:gdLst/>
              <a:ahLst/>
              <a:cxnLst/>
              <a:rect l="0" t="0" r="0" b="0"/>
              <a:pathLst>
                <a:path w="487581" h="554821">
                  <a:moveTo>
                    <a:pt x="375484" y="26304"/>
                  </a:moveTo>
                  <a:lnTo>
                    <a:pt x="366616" y="23370"/>
                  </a:lnTo>
                  <a:lnTo>
                    <a:pt x="357629" y="20588"/>
                  </a:lnTo>
                  <a:lnTo>
                    <a:pt x="347630" y="17693"/>
                  </a:lnTo>
                  <a:lnTo>
                    <a:pt x="336476" y="14825"/>
                  </a:lnTo>
                  <a:lnTo>
                    <a:pt x="324016" y="12309"/>
                  </a:lnTo>
                  <a:lnTo>
                    <a:pt x="310314" y="10302"/>
                  </a:lnTo>
                  <a:lnTo>
                    <a:pt x="295896" y="8963"/>
                  </a:lnTo>
                  <a:lnTo>
                    <a:pt x="281615" y="8517"/>
                  </a:lnTo>
                  <a:lnTo>
                    <a:pt x="267943" y="8997"/>
                  </a:lnTo>
                  <a:lnTo>
                    <a:pt x="254988" y="10286"/>
                  </a:lnTo>
                  <a:lnTo>
                    <a:pt x="242675" y="12214"/>
                  </a:lnTo>
                  <a:lnTo>
                    <a:pt x="230873" y="14620"/>
                  </a:lnTo>
                  <a:lnTo>
                    <a:pt x="219456" y="17369"/>
                  </a:lnTo>
                  <a:lnTo>
                    <a:pt x="208314" y="20359"/>
                  </a:lnTo>
                  <a:lnTo>
                    <a:pt x="197371" y="23521"/>
                  </a:lnTo>
                  <a:lnTo>
                    <a:pt x="186732" y="26965"/>
                  </a:lnTo>
                  <a:lnTo>
                    <a:pt x="176659" y="30963"/>
                  </a:lnTo>
                  <a:lnTo>
                    <a:pt x="167255" y="35619"/>
                  </a:lnTo>
                  <a:lnTo>
                    <a:pt x="158466" y="40882"/>
                  </a:lnTo>
                  <a:lnTo>
                    <a:pt x="150176" y="46640"/>
                  </a:lnTo>
                  <a:lnTo>
                    <a:pt x="142260" y="52777"/>
                  </a:lnTo>
                  <a:lnTo>
                    <a:pt x="134451" y="59357"/>
                  </a:lnTo>
                  <a:lnTo>
                    <a:pt x="126360" y="66604"/>
                  </a:lnTo>
                  <a:lnTo>
                    <a:pt x="117806" y="74587"/>
                  </a:lnTo>
                  <a:lnTo>
                    <a:pt x="108941" y="83066"/>
                  </a:lnTo>
                  <a:lnTo>
                    <a:pt x="100143" y="91604"/>
                  </a:lnTo>
                  <a:lnTo>
                    <a:pt x="91633" y="99943"/>
                  </a:lnTo>
                  <a:lnTo>
                    <a:pt x="83462" y="108169"/>
                  </a:lnTo>
                  <a:lnTo>
                    <a:pt x="75596" y="116606"/>
                  </a:lnTo>
                  <a:lnTo>
                    <a:pt x="67977" y="125430"/>
                  </a:lnTo>
                  <a:lnTo>
                    <a:pt x="60708" y="134662"/>
                  </a:lnTo>
                  <a:lnTo>
                    <a:pt x="54047" y="144245"/>
                  </a:lnTo>
                  <a:lnTo>
                    <a:pt x="48082" y="154103"/>
                  </a:lnTo>
                  <a:lnTo>
                    <a:pt x="42754" y="164165"/>
                  </a:lnTo>
                  <a:lnTo>
                    <a:pt x="37940" y="174373"/>
                  </a:lnTo>
                  <a:lnTo>
                    <a:pt x="33516" y="184687"/>
                  </a:lnTo>
                  <a:lnTo>
                    <a:pt x="29374" y="195240"/>
                  </a:lnTo>
                  <a:lnTo>
                    <a:pt x="25432" y="206317"/>
                  </a:lnTo>
                  <a:lnTo>
                    <a:pt x="21629" y="218027"/>
                  </a:lnTo>
                  <a:lnTo>
                    <a:pt x="17920" y="230163"/>
                  </a:lnTo>
                  <a:lnTo>
                    <a:pt x="14277" y="242310"/>
                  </a:lnTo>
                  <a:lnTo>
                    <a:pt x="10682" y="254239"/>
                  </a:lnTo>
                  <a:lnTo>
                    <a:pt x="7286" y="266538"/>
                  </a:lnTo>
                  <a:lnTo>
                    <a:pt x="4384" y="280459"/>
                  </a:lnTo>
                  <a:lnTo>
                    <a:pt x="2106" y="296568"/>
                  </a:lnTo>
                  <a:lnTo>
                    <a:pt x="576" y="314627"/>
                  </a:lnTo>
                  <a:lnTo>
                    <a:pt x="0" y="333970"/>
                  </a:lnTo>
                  <a:lnTo>
                    <a:pt x="391" y="354049"/>
                  </a:lnTo>
                  <a:lnTo>
                    <a:pt x="1620" y="374209"/>
                  </a:lnTo>
                  <a:lnTo>
                    <a:pt x="3508" y="393649"/>
                  </a:lnTo>
                  <a:lnTo>
                    <a:pt x="5896" y="412010"/>
                  </a:lnTo>
                  <a:lnTo>
                    <a:pt x="8972" y="429301"/>
                  </a:lnTo>
                  <a:lnTo>
                    <a:pt x="13247" y="445694"/>
                  </a:lnTo>
                  <a:lnTo>
                    <a:pt x="18898" y="461386"/>
                  </a:lnTo>
                  <a:lnTo>
                    <a:pt x="25643" y="476233"/>
                  </a:lnTo>
                  <a:lnTo>
                    <a:pt x="32933" y="489766"/>
                  </a:lnTo>
                  <a:lnTo>
                    <a:pt x="40396" y="501832"/>
                  </a:lnTo>
                  <a:lnTo>
                    <a:pt x="48016" y="512411"/>
                  </a:lnTo>
                  <a:lnTo>
                    <a:pt x="56037" y="521454"/>
                  </a:lnTo>
                  <a:lnTo>
                    <a:pt x="64583" y="529092"/>
                  </a:lnTo>
                  <a:lnTo>
                    <a:pt x="73797" y="535579"/>
                  </a:lnTo>
                  <a:lnTo>
                    <a:pt x="83900" y="541186"/>
                  </a:lnTo>
                  <a:lnTo>
                    <a:pt x="94930" y="546140"/>
                  </a:lnTo>
                  <a:lnTo>
                    <a:pt x="106932" y="550300"/>
                  </a:lnTo>
                  <a:lnTo>
                    <a:pt x="120047" y="553191"/>
                  </a:lnTo>
                  <a:lnTo>
                    <a:pt x="134230" y="554653"/>
                  </a:lnTo>
                  <a:lnTo>
                    <a:pt x="148991" y="554820"/>
                  </a:lnTo>
                  <a:lnTo>
                    <a:pt x="163513" y="553944"/>
                  </a:lnTo>
                  <a:lnTo>
                    <a:pt x="177359" y="552272"/>
                  </a:lnTo>
                  <a:lnTo>
                    <a:pt x="190774" y="549693"/>
                  </a:lnTo>
                  <a:lnTo>
                    <a:pt x="204461" y="545759"/>
                  </a:lnTo>
                  <a:lnTo>
                    <a:pt x="218807" y="540340"/>
                  </a:lnTo>
                  <a:lnTo>
                    <a:pt x="233393" y="533753"/>
                  </a:lnTo>
                  <a:lnTo>
                    <a:pt x="247206" y="526568"/>
                  </a:lnTo>
                  <a:lnTo>
                    <a:pt x="259721" y="519181"/>
                  </a:lnTo>
                  <a:lnTo>
                    <a:pt x="270905" y="511781"/>
                  </a:lnTo>
                  <a:lnTo>
                    <a:pt x="280951" y="504441"/>
                  </a:lnTo>
                  <a:lnTo>
                    <a:pt x="290118" y="497173"/>
                  </a:lnTo>
                  <a:lnTo>
                    <a:pt x="298801" y="489972"/>
                  </a:lnTo>
                  <a:lnTo>
                    <a:pt x="307493" y="482823"/>
                  </a:lnTo>
                  <a:lnTo>
                    <a:pt x="316458" y="475713"/>
                  </a:lnTo>
                  <a:lnTo>
                    <a:pt x="325603" y="468632"/>
                  </a:lnTo>
                  <a:lnTo>
                    <a:pt x="334588" y="461570"/>
                  </a:lnTo>
                  <a:lnTo>
                    <a:pt x="343224" y="454517"/>
                  </a:lnTo>
                  <a:lnTo>
                    <a:pt x="351479" y="447306"/>
                  </a:lnTo>
                  <a:lnTo>
                    <a:pt x="359402" y="439625"/>
                  </a:lnTo>
                  <a:lnTo>
                    <a:pt x="367064" y="431349"/>
                  </a:lnTo>
                  <a:lnTo>
                    <a:pt x="374531" y="422671"/>
                  </a:lnTo>
                  <a:lnTo>
                    <a:pt x="381859" y="414000"/>
                  </a:lnTo>
                  <a:lnTo>
                    <a:pt x="389088" y="405571"/>
                  </a:lnTo>
                  <a:lnTo>
                    <a:pt x="396250" y="397285"/>
                  </a:lnTo>
                  <a:lnTo>
                    <a:pt x="403365" y="388808"/>
                  </a:lnTo>
                  <a:lnTo>
                    <a:pt x="410444" y="379957"/>
                  </a:lnTo>
                  <a:lnTo>
                    <a:pt x="417333" y="370708"/>
                  </a:lnTo>
                  <a:lnTo>
                    <a:pt x="423733" y="361112"/>
                  </a:lnTo>
                  <a:lnTo>
                    <a:pt x="429523" y="351250"/>
                  </a:lnTo>
                  <a:lnTo>
                    <a:pt x="434902" y="341356"/>
                  </a:lnTo>
                  <a:lnTo>
                    <a:pt x="440282" y="331793"/>
                  </a:lnTo>
                  <a:lnTo>
                    <a:pt x="445899" y="322730"/>
                  </a:lnTo>
                  <a:lnTo>
                    <a:pt x="451657" y="314000"/>
                  </a:lnTo>
                  <a:lnTo>
                    <a:pt x="457222" y="305219"/>
                  </a:lnTo>
                  <a:lnTo>
                    <a:pt x="462411" y="296146"/>
                  </a:lnTo>
                  <a:lnTo>
                    <a:pt x="467201" y="286236"/>
                  </a:lnTo>
                  <a:lnTo>
                    <a:pt x="471645" y="274601"/>
                  </a:lnTo>
                  <a:lnTo>
                    <a:pt x="475812" y="260911"/>
                  </a:lnTo>
                  <a:lnTo>
                    <a:pt x="479611" y="245324"/>
                  </a:lnTo>
                  <a:lnTo>
                    <a:pt x="482790" y="228194"/>
                  </a:lnTo>
                  <a:lnTo>
                    <a:pt x="485258" y="209900"/>
                  </a:lnTo>
                  <a:lnTo>
                    <a:pt x="486916" y="190922"/>
                  </a:lnTo>
                  <a:lnTo>
                    <a:pt x="487580" y="171819"/>
                  </a:lnTo>
                  <a:lnTo>
                    <a:pt x="487237" y="152907"/>
                  </a:lnTo>
                  <a:lnTo>
                    <a:pt x="485702" y="134448"/>
                  </a:lnTo>
                  <a:lnTo>
                    <a:pt x="482543" y="116739"/>
                  </a:lnTo>
                  <a:lnTo>
                    <a:pt x="477672" y="99867"/>
                  </a:lnTo>
                  <a:lnTo>
                    <a:pt x="471129" y="83909"/>
                  </a:lnTo>
                  <a:lnTo>
                    <a:pt x="462918" y="69023"/>
                  </a:lnTo>
                  <a:lnTo>
                    <a:pt x="453204" y="55200"/>
                  </a:lnTo>
                  <a:lnTo>
                    <a:pt x="442106" y="42610"/>
                  </a:lnTo>
                  <a:lnTo>
                    <a:pt x="429608" y="31671"/>
                  </a:lnTo>
                  <a:lnTo>
                    <a:pt x="415828" y="22464"/>
                  </a:lnTo>
                  <a:lnTo>
                    <a:pt x="400831" y="14942"/>
                  </a:lnTo>
                  <a:lnTo>
                    <a:pt x="384554" y="9097"/>
                  </a:lnTo>
                  <a:lnTo>
                    <a:pt x="367092" y="4761"/>
                  </a:lnTo>
                  <a:lnTo>
                    <a:pt x="348978" y="1812"/>
                  </a:lnTo>
                  <a:lnTo>
                    <a:pt x="331051" y="266"/>
                  </a:lnTo>
                  <a:lnTo>
                    <a:pt x="313775" y="0"/>
                  </a:lnTo>
                  <a:lnTo>
                    <a:pt x="297243" y="785"/>
                  </a:lnTo>
                  <a:lnTo>
                    <a:pt x="281375" y="2374"/>
                  </a:lnTo>
                  <a:lnTo>
                    <a:pt x="266028" y="4556"/>
                  </a:lnTo>
                  <a:lnTo>
                    <a:pt x="250907" y="7325"/>
                  </a:lnTo>
                  <a:lnTo>
                    <a:pt x="235593" y="10862"/>
                  </a:lnTo>
                  <a:lnTo>
                    <a:pt x="219896" y="15195"/>
                  </a:lnTo>
                  <a:lnTo>
                    <a:pt x="204548" y="19921"/>
                  </a:lnTo>
                  <a:lnTo>
                    <a:pt x="189594" y="24751"/>
                  </a:lnTo>
                  <a:lnTo>
                    <a:pt x="173716" y="30109"/>
                  </a:lnTo>
                  <a:lnTo>
                    <a:pt x="154386" y="36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320246" y="1812678"/>
            <a:ext cx="4497693" cy="863337"/>
            <a:chOff x="5320246" y="1812678"/>
            <a:chExt cx="4497693" cy="863337"/>
          </a:xfrm>
        </p:grpSpPr>
        <p:sp>
          <p:nvSpPr>
            <p:cNvPr id="14" name="Freeform 13"/>
            <p:cNvSpPr/>
            <p:nvPr/>
          </p:nvSpPr>
          <p:spPr>
            <a:xfrm>
              <a:off x="5320246" y="1839755"/>
              <a:ext cx="231629" cy="615162"/>
            </a:xfrm>
            <a:custGeom>
              <a:avLst/>
              <a:gdLst/>
              <a:ahLst/>
              <a:cxnLst/>
              <a:rect l="0" t="0" r="0" b="0"/>
              <a:pathLst>
                <a:path w="231629" h="615162">
                  <a:moveTo>
                    <a:pt x="1" y="604633"/>
                  </a:moveTo>
                  <a:lnTo>
                    <a:pt x="1" y="592831"/>
                  </a:lnTo>
                  <a:lnTo>
                    <a:pt x="0" y="581061"/>
                  </a:lnTo>
                  <a:lnTo>
                    <a:pt x="5" y="568171"/>
                  </a:lnTo>
                  <a:lnTo>
                    <a:pt x="178" y="554323"/>
                  </a:lnTo>
                  <a:lnTo>
                    <a:pt x="826" y="539995"/>
                  </a:lnTo>
                  <a:lnTo>
                    <a:pt x="2075" y="525512"/>
                  </a:lnTo>
                  <a:lnTo>
                    <a:pt x="3728" y="510543"/>
                  </a:lnTo>
                  <a:lnTo>
                    <a:pt x="5376" y="494223"/>
                  </a:lnTo>
                  <a:lnTo>
                    <a:pt x="6783" y="476182"/>
                  </a:lnTo>
                  <a:lnTo>
                    <a:pt x="8049" y="457000"/>
                  </a:lnTo>
                  <a:lnTo>
                    <a:pt x="9505" y="437885"/>
                  </a:lnTo>
                  <a:lnTo>
                    <a:pt x="11333" y="419547"/>
                  </a:lnTo>
                  <a:lnTo>
                    <a:pt x="13390" y="402167"/>
                  </a:lnTo>
                  <a:lnTo>
                    <a:pt x="15318" y="385662"/>
                  </a:lnTo>
                  <a:lnTo>
                    <a:pt x="16911" y="369861"/>
                  </a:lnTo>
                  <a:lnTo>
                    <a:pt x="18134" y="354589"/>
                  </a:lnTo>
                  <a:lnTo>
                    <a:pt x="19030" y="339699"/>
                  </a:lnTo>
                  <a:lnTo>
                    <a:pt x="19671" y="325079"/>
                  </a:lnTo>
                  <a:lnTo>
                    <a:pt x="20288" y="310645"/>
                  </a:lnTo>
                  <a:lnTo>
                    <a:pt x="21243" y="296341"/>
                  </a:lnTo>
                  <a:lnTo>
                    <a:pt x="22701" y="282123"/>
                  </a:lnTo>
                  <a:lnTo>
                    <a:pt x="24495" y="267964"/>
                  </a:lnTo>
                  <a:lnTo>
                    <a:pt x="26239" y="253846"/>
                  </a:lnTo>
                  <a:lnTo>
                    <a:pt x="27710" y="239758"/>
                  </a:lnTo>
                  <a:lnTo>
                    <a:pt x="29019" y="225857"/>
                  </a:lnTo>
                  <a:lnTo>
                    <a:pt x="30505" y="212443"/>
                  </a:lnTo>
                  <a:lnTo>
                    <a:pt x="32355" y="199633"/>
                  </a:lnTo>
                  <a:lnTo>
                    <a:pt x="34598" y="187064"/>
                  </a:lnTo>
                  <a:lnTo>
                    <a:pt x="37183" y="174019"/>
                  </a:lnTo>
                  <a:lnTo>
                    <a:pt x="40036" y="160135"/>
                  </a:lnTo>
                  <a:lnTo>
                    <a:pt x="43088" y="145706"/>
                  </a:lnTo>
                  <a:lnTo>
                    <a:pt x="46283" y="131474"/>
                  </a:lnTo>
                  <a:lnTo>
                    <a:pt x="49591" y="117893"/>
                  </a:lnTo>
                  <a:lnTo>
                    <a:pt x="53460" y="106137"/>
                  </a:lnTo>
                  <a:lnTo>
                    <a:pt x="58446" y="99422"/>
                  </a:lnTo>
                  <a:lnTo>
                    <a:pt x="63836" y="99397"/>
                  </a:lnTo>
                  <a:lnTo>
                    <a:pt x="68667" y="104111"/>
                  </a:lnTo>
                  <a:lnTo>
                    <a:pt x="72753" y="112084"/>
                  </a:lnTo>
                  <a:lnTo>
                    <a:pt x="76003" y="122588"/>
                  </a:lnTo>
                  <a:lnTo>
                    <a:pt x="78460" y="135067"/>
                  </a:lnTo>
                  <a:lnTo>
                    <a:pt x="80412" y="148708"/>
                  </a:lnTo>
                  <a:lnTo>
                    <a:pt x="82320" y="162490"/>
                  </a:lnTo>
                  <a:lnTo>
                    <a:pt x="84454" y="175834"/>
                  </a:lnTo>
                  <a:lnTo>
                    <a:pt x="87054" y="188406"/>
                  </a:lnTo>
                  <a:lnTo>
                    <a:pt x="90410" y="199933"/>
                  </a:lnTo>
                  <a:lnTo>
                    <a:pt x="94602" y="210367"/>
                  </a:lnTo>
                  <a:lnTo>
                    <a:pt x="99705" y="219036"/>
                  </a:lnTo>
                  <a:lnTo>
                    <a:pt x="105880" y="224599"/>
                  </a:lnTo>
                  <a:lnTo>
                    <a:pt x="113104" y="226593"/>
                  </a:lnTo>
                  <a:lnTo>
                    <a:pt x="121055" y="225170"/>
                  </a:lnTo>
                  <a:lnTo>
                    <a:pt x="129229" y="220643"/>
                  </a:lnTo>
                  <a:lnTo>
                    <a:pt x="137311" y="213521"/>
                  </a:lnTo>
                  <a:lnTo>
                    <a:pt x="145025" y="204217"/>
                  </a:lnTo>
                  <a:lnTo>
                    <a:pt x="152051" y="192949"/>
                  </a:lnTo>
                  <a:lnTo>
                    <a:pt x="158298" y="180009"/>
                  </a:lnTo>
                  <a:lnTo>
                    <a:pt x="164001" y="165749"/>
                  </a:lnTo>
                  <a:lnTo>
                    <a:pt x="169605" y="150501"/>
                  </a:lnTo>
                  <a:lnTo>
                    <a:pt x="175378" y="134549"/>
                  </a:lnTo>
                  <a:lnTo>
                    <a:pt x="181240" y="118432"/>
                  </a:lnTo>
                  <a:lnTo>
                    <a:pt x="186877" y="102916"/>
                  </a:lnTo>
                  <a:lnTo>
                    <a:pt x="192114" y="88368"/>
                  </a:lnTo>
                  <a:lnTo>
                    <a:pt x="196936" y="74633"/>
                  </a:lnTo>
                  <a:lnTo>
                    <a:pt x="201402" y="61255"/>
                  </a:lnTo>
                  <a:lnTo>
                    <a:pt x="205589" y="47921"/>
                  </a:lnTo>
                  <a:lnTo>
                    <a:pt x="209570" y="34658"/>
                  </a:lnTo>
                  <a:lnTo>
                    <a:pt x="213404" y="21739"/>
                  </a:lnTo>
                  <a:lnTo>
                    <a:pt x="217140" y="9391"/>
                  </a:lnTo>
                  <a:lnTo>
                    <a:pt x="220998" y="772"/>
                  </a:lnTo>
                  <a:lnTo>
                    <a:pt x="224657" y="0"/>
                  </a:lnTo>
                  <a:lnTo>
                    <a:pt x="227275" y="6323"/>
                  </a:lnTo>
                  <a:lnTo>
                    <a:pt x="228930" y="18052"/>
                  </a:lnTo>
                  <a:lnTo>
                    <a:pt x="229944" y="33222"/>
                  </a:lnTo>
                  <a:lnTo>
                    <a:pt x="230565" y="49762"/>
                  </a:lnTo>
                  <a:lnTo>
                    <a:pt x="230949" y="66439"/>
                  </a:lnTo>
                  <a:lnTo>
                    <a:pt x="231190" y="82906"/>
                  </a:lnTo>
                  <a:lnTo>
                    <a:pt x="231343" y="99348"/>
                  </a:lnTo>
                  <a:lnTo>
                    <a:pt x="231437" y="115935"/>
                  </a:lnTo>
                  <a:lnTo>
                    <a:pt x="231328" y="132724"/>
                  </a:lnTo>
                  <a:lnTo>
                    <a:pt x="230721" y="149706"/>
                  </a:lnTo>
                  <a:lnTo>
                    <a:pt x="229500" y="166847"/>
                  </a:lnTo>
                  <a:lnTo>
                    <a:pt x="227866" y="184108"/>
                  </a:lnTo>
                  <a:lnTo>
                    <a:pt x="226229" y="201458"/>
                  </a:lnTo>
                  <a:lnTo>
                    <a:pt x="224834" y="218869"/>
                  </a:lnTo>
                  <a:lnTo>
                    <a:pt x="223746" y="236325"/>
                  </a:lnTo>
                  <a:lnTo>
                    <a:pt x="222942" y="253810"/>
                  </a:lnTo>
                  <a:lnTo>
                    <a:pt x="222366" y="271315"/>
                  </a:lnTo>
                  <a:lnTo>
                    <a:pt x="221963" y="288835"/>
                  </a:lnTo>
                  <a:lnTo>
                    <a:pt x="221685" y="306364"/>
                  </a:lnTo>
                  <a:lnTo>
                    <a:pt x="221489" y="323894"/>
                  </a:lnTo>
                  <a:lnTo>
                    <a:pt x="221187" y="341260"/>
                  </a:lnTo>
                  <a:lnTo>
                    <a:pt x="220452" y="358153"/>
                  </a:lnTo>
                  <a:lnTo>
                    <a:pt x="219149" y="374444"/>
                  </a:lnTo>
                  <a:lnTo>
                    <a:pt x="217629" y="390163"/>
                  </a:lnTo>
                  <a:lnTo>
                    <a:pt x="216604" y="405412"/>
                  </a:lnTo>
                  <a:lnTo>
                    <a:pt x="216431" y="420303"/>
                  </a:lnTo>
                  <a:lnTo>
                    <a:pt x="216979" y="434931"/>
                  </a:lnTo>
                  <a:lnTo>
                    <a:pt x="217812" y="449374"/>
                  </a:lnTo>
                  <a:lnTo>
                    <a:pt x="218631" y="463696"/>
                  </a:lnTo>
                  <a:lnTo>
                    <a:pt x="219315" y="478266"/>
                  </a:lnTo>
                  <a:lnTo>
                    <a:pt x="219842" y="493726"/>
                  </a:lnTo>
                  <a:lnTo>
                    <a:pt x="220232" y="510341"/>
                  </a:lnTo>
                  <a:lnTo>
                    <a:pt x="220678" y="527568"/>
                  </a:lnTo>
                  <a:lnTo>
                    <a:pt x="221518" y="544292"/>
                  </a:lnTo>
                  <a:lnTo>
                    <a:pt x="222898" y="559893"/>
                  </a:lnTo>
                  <a:lnTo>
                    <a:pt x="224650" y="573835"/>
                  </a:lnTo>
                  <a:lnTo>
                    <a:pt x="226547" y="586777"/>
                  </a:lnTo>
                  <a:lnTo>
                    <a:pt x="228760" y="599848"/>
                  </a:lnTo>
                  <a:lnTo>
                    <a:pt x="231628" y="615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25573" y="2202232"/>
              <a:ext cx="147400" cy="269640"/>
            </a:xfrm>
            <a:custGeom>
              <a:avLst/>
              <a:gdLst/>
              <a:ahLst/>
              <a:cxnLst/>
              <a:rect l="0" t="0" r="0" b="0"/>
              <a:pathLst>
                <a:path w="147400" h="269640">
                  <a:moveTo>
                    <a:pt x="0" y="42114"/>
                  </a:moveTo>
                  <a:lnTo>
                    <a:pt x="1" y="53850"/>
                  </a:lnTo>
                  <a:lnTo>
                    <a:pt x="0" y="64978"/>
                  </a:lnTo>
                  <a:lnTo>
                    <a:pt x="0" y="76581"/>
                  </a:lnTo>
                  <a:lnTo>
                    <a:pt x="0" y="88915"/>
                  </a:lnTo>
                  <a:lnTo>
                    <a:pt x="0" y="102223"/>
                  </a:lnTo>
                  <a:lnTo>
                    <a:pt x="0" y="116528"/>
                  </a:lnTo>
                  <a:lnTo>
                    <a:pt x="0" y="131533"/>
                  </a:lnTo>
                  <a:lnTo>
                    <a:pt x="0" y="146746"/>
                  </a:lnTo>
                  <a:lnTo>
                    <a:pt x="4" y="161864"/>
                  </a:lnTo>
                  <a:lnTo>
                    <a:pt x="177" y="176776"/>
                  </a:lnTo>
                  <a:lnTo>
                    <a:pt x="826" y="191474"/>
                  </a:lnTo>
                  <a:lnTo>
                    <a:pt x="2084" y="205981"/>
                  </a:lnTo>
                  <a:lnTo>
                    <a:pt x="4082" y="220012"/>
                  </a:lnTo>
                  <a:lnTo>
                    <a:pt x="7027" y="232988"/>
                  </a:lnTo>
                  <a:lnTo>
                    <a:pt x="10941" y="244667"/>
                  </a:lnTo>
                  <a:lnTo>
                    <a:pt x="15858" y="254645"/>
                  </a:lnTo>
                  <a:lnTo>
                    <a:pt x="21907" y="262220"/>
                  </a:lnTo>
                  <a:lnTo>
                    <a:pt x="29050" y="267227"/>
                  </a:lnTo>
                  <a:lnTo>
                    <a:pt x="37117" y="269639"/>
                  </a:lnTo>
                  <a:lnTo>
                    <a:pt x="45902" y="269305"/>
                  </a:lnTo>
                  <a:lnTo>
                    <a:pt x="55213" y="266415"/>
                  </a:lnTo>
                  <a:lnTo>
                    <a:pt x="64735" y="261411"/>
                  </a:lnTo>
                  <a:lnTo>
                    <a:pt x="74047" y="254781"/>
                  </a:lnTo>
                  <a:lnTo>
                    <a:pt x="82933" y="246959"/>
                  </a:lnTo>
                  <a:lnTo>
                    <a:pt x="91203" y="238288"/>
                  </a:lnTo>
                  <a:lnTo>
                    <a:pt x="98612" y="229023"/>
                  </a:lnTo>
                  <a:lnTo>
                    <a:pt x="105114" y="219341"/>
                  </a:lnTo>
                  <a:lnTo>
                    <a:pt x="110820" y="209044"/>
                  </a:lnTo>
                  <a:lnTo>
                    <a:pt x="115895" y="197606"/>
                  </a:lnTo>
                  <a:lnTo>
                    <a:pt x="120499" y="184835"/>
                  </a:lnTo>
                  <a:lnTo>
                    <a:pt x="124762" y="171003"/>
                  </a:lnTo>
                  <a:lnTo>
                    <a:pt x="128787" y="156646"/>
                  </a:lnTo>
                  <a:lnTo>
                    <a:pt x="132641" y="142136"/>
                  </a:lnTo>
                  <a:lnTo>
                    <a:pt x="136214" y="127649"/>
                  </a:lnTo>
                  <a:lnTo>
                    <a:pt x="139233" y="113242"/>
                  </a:lnTo>
                  <a:lnTo>
                    <a:pt x="141596" y="98925"/>
                  </a:lnTo>
                  <a:lnTo>
                    <a:pt x="143351" y="84684"/>
                  </a:lnTo>
                  <a:lnTo>
                    <a:pt x="144612" y="70502"/>
                  </a:lnTo>
                  <a:lnTo>
                    <a:pt x="145497" y="56382"/>
                  </a:lnTo>
                  <a:lnTo>
                    <a:pt x="146111" y="42918"/>
                  </a:lnTo>
                  <a:lnTo>
                    <a:pt x="146597" y="29964"/>
                  </a:lnTo>
                  <a:lnTo>
                    <a:pt x="147002" y="1638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46672" y="1896906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1441" y="10129"/>
                  </a:lnTo>
                  <a:lnTo>
                    <a:pt x="3355" y="24909"/>
                  </a:lnTo>
                  <a:lnTo>
                    <a:pt x="5178" y="42855"/>
                  </a:lnTo>
                  <a:lnTo>
                    <a:pt x="6677" y="63364"/>
                  </a:lnTo>
                  <a:lnTo>
                    <a:pt x="7820" y="85450"/>
                  </a:lnTo>
                  <a:lnTo>
                    <a:pt x="8654" y="107709"/>
                  </a:lnTo>
                  <a:lnTo>
                    <a:pt x="9244" y="129332"/>
                  </a:lnTo>
                  <a:lnTo>
                    <a:pt x="9655" y="150080"/>
                  </a:lnTo>
                  <a:lnTo>
                    <a:pt x="9938" y="170004"/>
                  </a:lnTo>
                  <a:lnTo>
                    <a:pt x="10130" y="189257"/>
                  </a:lnTo>
                  <a:lnTo>
                    <a:pt x="10261" y="208002"/>
                  </a:lnTo>
                  <a:lnTo>
                    <a:pt x="10349" y="226377"/>
                  </a:lnTo>
                  <a:lnTo>
                    <a:pt x="10413" y="244486"/>
                  </a:lnTo>
                  <a:lnTo>
                    <a:pt x="10625" y="262245"/>
                  </a:lnTo>
                  <a:lnTo>
                    <a:pt x="11300" y="279404"/>
                  </a:lnTo>
                  <a:lnTo>
                    <a:pt x="12566" y="295878"/>
                  </a:lnTo>
                  <a:lnTo>
                    <a:pt x="14231" y="311890"/>
                  </a:lnTo>
                  <a:lnTo>
                    <a:pt x="15888" y="327868"/>
                  </a:lnTo>
                  <a:lnTo>
                    <a:pt x="17296" y="344075"/>
                  </a:lnTo>
                  <a:lnTo>
                    <a:pt x="18392" y="360910"/>
                  </a:lnTo>
                  <a:lnTo>
                    <a:pt x="19202" y="378970"/>
                  </a:lnTo>
                  <a:lnTo>
                    <a:pt x="19782" y="398444"/>
                  </a:lnTo>
                  <a:lnTo>
                    <a:pt x="20189" y="418720"/>
                  </a:lnTo>
                  <a:lnTo>
                    <a:pt x="20514" y="440887"/>
                  </a:lnTo>
                  <a:lnTo>
                    <a:pt x="20787" y="470246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78701" y="1886377"/>
              <a:ext cx="31184" cy="505369"/>
            </a:xfrm>
            <a:custGeom>
              <a:avLst/>
              <a:gdLst/>
              <a:ahLst/>
              <a:cxnLst/>
              <a:rect l="0" t="0" r="0" b="0"/>
              <a:pathLst>
                <a:path w="31184" h="505369">
                  <a:moveTo>
                    <a:pt x="10126" y="0"/>
                  </a:moveTo>
                  <a:lnTo>
                    <a:pt x="7259" y="14803"/>
                  </a:lnTo>
                  <a:lnTo>
                    <a:pt x="5117" y="29995"/>
                  </a:lnTo>
                  <a:lnTo>
                    <a:pt x="3514" y="47072"/>
                  </a:lnTo>
                  <a:lnTo>
                    <a:pt x="2334" y="65475"/>
                  </a:lnTo>
                  <a:lnTo>
                    <a:pt x="1485" y="83988"/>
                  </a:lnTo>
                  <a:lnTo>
                    <a:pt x="888" y="101885"/>
                  </a:lnTo>
                  <a:lnTo>
                    <a:pt x="473" y="119119"/>
                  </a:lnTo>
                  <a:lnTo>
                    <a:pt x="189" y="136048"/>
                  </a:lnTo>
                  <a:lnTo>
                    <a:pt x="0" y="152948"/>
                  </a:lnTo>
                  <a:lnTo>
                    <a:pt x="42" y="169940"/>
                  </a:lnTo>
                  <a:lnTo>
                    <a:pt x="602" y="187055"/>
                  </a:lnTo>
                  <a:lnTo>
                    <a:pt x="1792" y="204282"/>
                  </a:lnTo>
                  <a:lnTo>
                    <a:pt x="3404" y="221601"/>
                  </a:lnTo>
                  <a:lnTo>
                    <a:pt x="5026" y="238989"/>
                  </a:lnTo>
                  <a:lnTo>
                    <a:pt x="6412" y="256421"/>
                  </a:lnTo>
                  <a:lnTo>
                    <a:pt x="7492" y="273720"/>
                  </a:lnTo>
                  <a:lnTo>
                    <a:pt x="8292" y="290568"/>
                  </a:lnTo>
                  <a:lnTo>
                    <a:pt x="8869" y="306837"/>
                  </a:lnTo>
                  <a:lnTo>
                    <a:pt x="9444" y="322881"/>
                  </a:lnTo>
                  <a:lnTo>
                    <a:pt x="10369" y="339413"/>
                  </a:lnTo>
                  <a:lnTo>
                    <a:pt x="11808" y="356796"/>
                  </a:lnTo>
                  <a:lnTo>
                    <a:pt x="13589" y="374896"/>
                  </a:lnTo>
                  <a:lnTo>
                    <a:pt x="15324" y="393280"/>
                  </a:lnTo>
                  <a:lnTo>
                    <a:pt x="16790" y="411635"/>
                  </a:lnTo>
                  <a:lnTo>
                    <a:pt x="18126" y="429470"/>
                  </a:lnTo>
                  <a:lnTo>
                    <a:pt x="19987" y="448000"/>
                  </a:lnTo>
                  <a:lnTo>
                    <a:pt x="23649" y="471083"/>
                  </a:lnTo>
                  <a:lnTo>
                    <a:pt x="3118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20371" y="2107476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69667" y="2933"/>
                  </a:lnTo>
                  <a:lnTo>
                    <a:pt x="256396" y="5716"/>
                  </a:lnTo>
                  <a:lnTo>
                    <a:pt x="243200" y="8615"/>
                  </a:lnTo>
                  <a:lnTo>
                    <a:pt x="230031" y="11656"/>
                  </a:lnTo>
                  <a:lnTo>
                    <a:pt x="217171" y="14821"/>
                  </a:lnTo>
                  <a:lnTo>
                    <a:pt x="204762" y="18085"/>
                  </a:lnTo>
                  <a:lnTo>
                    <a:pt x="192476" y="21423"/>
                  </a:lnTo>
                  <a:lnTo>
                    <a:pt x="179626" y="24814"/>
                  </a:lnTo>
                  <a:lnTo>
                    <a:pt x="165866" y="28243"/>
                  </a:lnTo>
                  <a:lnTo>
                    <a:pt x="151184" y="31698"/>
                  </a:lnTo>
                  <a:lnTo>
                    <a:pt x="135717" y="35170"/>
                  </a:lnTo>
                  <a:lnTo>
                    <a:pt x="119642" y="38655"/>
                  </a:lnTo>
                  <a:lnTo>
                    <a:pt x="103117" y="42147"/>
                  </a:lnTo>
                  <a:lnTo>
                    <a:pt x="86272" y="45646"/>
                  </a:lnTo>
                  <a:lnTo>
                    <a:pt x="69226" y="49143"/>
                  </a:lnTo>
                  <a:lnTo>
                    <a:pt x="52807" y="52487"/>
                  </a:lnTo>
                  <a:lnTo>
                    <a:pt x="36936" y="55708"/>
                  </a:lnTo>
                  <a:lnTo>
                    <a:pt x="20223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94112" y="2202232"/>
              <a:ext cx="24091" cy="168457"/>
            </a:xfrm>
            <a:custGeom>
              <a:avLst/>
              <a:gdLst/>
              <a:ahLst/>
              <a:cxnLst/>
              <a:rect l="0" t="0" r="0" b="0"/>
              <a:pathLst>
                <a:path w="24091" h="168457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6" y="34458"/>
                  </a:lnTo>
                  <a:lnTo>
                    <a:pt x="11656" y="46447"/>
                  </a:lnTo>
                  <a:lnTo>
                    <a:pt x="14821" y="58458"/>
                  </a:lnTo>
                  <a:lnTo>
                    <a:pt x="18076" y="70261"/>
                  </a:lnTo>
                  <a:lnTo>
                    <a:pt x="21069" y="81787"/>
                  </a:lnTo>
                  <a:lnTo>
                    <a:pt x="23163" y="93056"/>
                  </a:lnTo>
                  <a:lnTo>
                    <a:pt x="24090" y="104110"/>
                  </a:lnTo>
                  <a:lnTo>
                    <a:pt x="24061" y="114933"/>
                  </a:lnTo>
                  <a:lnTo>
                    <a:pt x="23590" y="126709"/>
                  </a:lnTo>
                  <a:lnTo>
                    <a:pt x="22631" y="14271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04641" y="20653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99397" y="2097876"/>
              <a:ext cx="136545" cy="423153"/>
            </a:xfrm>
            <a:custGeom>
              <a:avLst/>
              <a:gdLst/>
              <a:ahLst/>
              <a:cxnLst/>
              <a:rect l="0" t="0" r="0" b="0"/>
              <a:pathLst>
                <a:path w="136545" h="423153">
                  <a:moveTo>
                    <a:pt x="0" y="125413"/>
                  </a:moveTo>
                  <a:lnTo>
                    <a:pt x="2933" y="137215"/>
                  </a:lnTo>
                  <a:lnTo>
                    <a:pt x="5716" y="148984"/>
                  </a:lnTo>
                  <a:lnTo>
                    <a:pt x="8611" y="161875"/>
                  </a:lnTo>
                  <a:lnTo>
                    <a:pt x="11479" y="175723"/>
                  </a:lnTo>
                  <a:lnTo>
                    <a:pt x="13995" y="190051"/>
                  </a:lnTo>
                  <a:lnTo>
                    <a:pt x="16011" y="204516"/>
                  </a:lnTo>
                  <a:lnTo>
                    <a:pt x="17696" y="218793"/>
                  </a:lnTo>
                  <a:lnTo>
                    <a:pt x="19439" y="232520"/>
                  </a:lnTo>
                  <a:lnTo>
                    <a:pt x="21466" y="245561"/>
                  </a:lnTo>
                  <a:lnTo>
                    <a:pt x="23827" y="257961"/>
                  </a:lnTo>
                  <a:lnTo>
                    <a:pt x="26492" y="269834"/>
                  </a:lnTo>
                  <a:lnTo>
                    <a:pt x="29398" y="281317"/>
                  </a:lnTo>
                  <a:lnTo>
                    <a:pt x="32486" y="292845"/>
                  </a:lnTo>
                  <a:lnTo>
                    <a:pt x="35705" y="305119"/>
                  </a:lnTo>
                  <a:lnTo>
                    <a:pt x="39011" y="318458"/>
                  </a:lnTo>
                  <a:lnTo>
                    <a:pt x="42213" y="332844"/>
                  </a:lnTo>
                  <a:lnTo>
                    <a:pt x="44983" y="348104"/>
                  </a:lnTo>
                  <a:lnTo>
                    <a:pt x="47183" y="364028"/>
                  </a:lnTo>
                  <a:lnTo>
                    <a:pt x="48999" y="380110"/>
                  </a:lnTo>
                  <a:lnTo>
                    <a:pt x="50832" y="395593"/>
                  </a:lnTo>
                  <a:lnTo>
                    <a:pt x="52902" y="410024"/>
                  </a:lnTo>
                  <a:lnTo>
                    <a:pt x="54621" y="420344"/>
                  </a:lnTo>
                  <a:lnTo>
                    <a:pt x="55059" y="423152"/>
                  </a:lnTo>
                  <a:lnTo>
                    <a:pt x="54266" y="420318"/>
                  </a:lnTo>
                  <a:lnTo>
                    <a:pt x="52572" y="414116"/>
                  </a:lnTo>
                  <a:lnTo>
                    <a:pt x="50267" y="405363"/>
                  </a:lnTo>
                  <a:lnTo>
                    <a:pt x="47555" y="393664"/>
                  </a:lnTo>
                  <a:lnTo>
                    <a:pt x="44574" y="378974"/>
                  </a:lnTo>
                  <a:lnTo>
                    <a:pt x="41416" y="362165"/>
                  </a:lnTo>
                  <a:lnTo>
                    <a:pt x="38140" y="344704"/>
                  </a:lnTo>
                  <a:lnTo>
                    <a:pt x="34790" y="327503"/>
                  </a:lnTo>
                  <a:lnTo>
                    <a:pt x="31557" y="310900"/>
                  </a:lnTo>
                  <a:lnTo>
                    <a:pt x="28765" y="294920"/>
                  </a:lnTo>
                  <a:lnTo>
                    <a:pt x="26550" y="279478"/>
                  </a:lnTo>
                  <a:lnTo>
                    <a:pt x="24723" y="264617"/>
                  </a:lnTo>
                  <a:lnTo>
                    <a:pt x="22882" y="250536"/>
                  </a:lnTo>
                  <a:lnTo>
                    <a:pt x="20793" y="237272"/>
                  </a:lnTo>
                  <a:lnTo>
                    <a:pt x="18559" y="224563"/>
                  </a:lnTo>
                  <a:lnTo>
                    <a:pt x="16512" y="211954"/>
                  </a:lnTo>
                  <a:lnTo>
                    <a:pt x="14838" y="199163"/>
                  </a:lnTo>
                  <a:lnTo>
                    <a:pt x="13561" y="185772"/>
                  </a:lnTo>
                  <a:lnTo>
                    <a:pt x="12630" y="171179"/>
                  </a:lnTo>
                  <a:lnTo>
                    <a:pt x="11968" y="155173"/>
                  </a:lnTo>
                  <a:lnTo>
                    <a:pt x="11507" y="138032"/>
                  </a:lnTo>
                  <a:lnTo>
                    <a:pt x="11191" y="120309"/>
                  </a:lnTo>
                  <a:lnTo>
                    <a:pt x="10984" y="102399"/>
                  </a:lnTo>
                  <a:lnTo>
                    <a:pt x="11183" y="84816"/>
                  </a:lnTo>
                  <a:lnTo>
                    <a:pt x="12381" y="68244"/>
                  </a:lnTo>
                  <a:lnTo>
                    <a:pt x="14826" y="52965"/>
                  </a:lnTo>
                  <a:lnTo>
                    <a:pt x="18605" y="39232"/>
                  </a:lnTo>
                  <a:lnTo>
                    <a:pt x="23817" y="27445"/>
                  </a:lnTo>
                  <a:lnTo>
                    <a:pt x="30362" y="17635"/>
                  </a:lnTo>
                  <a:lnTo>
                    <a:pt x="38010" y="9859"/>
                  </a:lnTo>
                  <a:lnTo>
                    <a:pt x="46507" y="4367"/>
                  </a:lnTo>
                  <a:lnTo>
                    <a:pt x="55626" y="1087"/>
                  </a:lnTo>
                  <a:lnTo>
                    <a:pt x="65187" y="0"/>
                  </a:lnTo>
                  <a:lnTo>
                    <a:pt x="75057" y="1306"/>
                  </a:lnTo>
                  <a:lnTo>
                    <a:pt x="85130" y="4887"/>
                  </a:lnTo>
                  <a:lnTo>
                    <a:pt x="95012" y="10374"/>
                  </a:lnTo>
                  <a:lnTo>
                    <a:pt x="104042" y="17336"/>
                  </a:lnTo>
                  <a:lnTo>
                    <a:pt x="111928" y="25389"/>
                  </a:lnTo>
                  <a:lnTo>
                    <a:pt x="118715" y="34387"/>
                  </a:lnTo>
                  <a:lnTo>
                    <a:pt x="124590" y="44404"/>
                  </a:lnTo>
                  <a:lnTo>
                    <a:pt x="129752" y="55395"/>
                  </a:lnTo>
                  <a:lnTo>
                    <a:pt x="133898" y="67046"/>
                  </a:lnTo>
                  <a:lnTo>
                    <a:pt x="136255" y="78867"/>
                  </a:lnTo>
                  <a:lnTo>
                    <a:pt x="136544" y="90564"/>
                  </a:lnTo>
                  <a:lnTo>
                    <a:pt x="134941" y="102198"/>
                  </a:lnTo>
                  <a:lnTo>
                    <a:pt x="131806" y="114076"/>
                  </a:lnTo>
                  <a:lnTo>
                    <a:pt x="127513" y="126355"/>
                  </a:lnTo>
                  <a:lnTo>
                    <a:pt x="122378" y="138720"/>
                  </a:lnTo>
                  <a:lnTo>
                    <a:pt x="116648" y="150497"/>
                  </a:lnTo>
                  <a:lnTo>
                    <a:pt x="110505" y="161335"/>
                  </a:lnTo>
                  <a:lnTo>
                    <a:pt x="103997" y="170932"/>
                  </a:lnTo>
                  <a:lnTo>
                    <a:pt x="96207" y="179798"/>
                  </a:lnTo>
                  <a:lnTo>
                    <a:pt x="84221" y="188710"/>
                  </a:lnTo>
                  <a:lnTo>
                    <a:pt x="63172" y="199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78382" y="1844263"/>
              <a:ext cx="42114" cy="484312"/>
            </a:xfrm>
            <a:custGeom>
              <a:avLst/>
              <a:gdLst/>
              <a:ahLst/>
              <a:cxnLst/>
              <a:rect l="0" t="0" r="0" b="0"/>
              <a:pathLst>
                <a:path w="42114" h="484312">
                  <a:moveTo>
                    <a:pt x="0" y="0"/>
                  </a:moveTo>
                  <a:lnTo>
                    <a:pt x="1446" y="8688"/>
                  </a:lnTo>
                  <a:lnTo>
                    <a:pt x="3533" y="21554"/>
                  </a:lnTo>
                  <a:lnTo>
                    <a:pt x="6004" y="37677"/>
                  </a:lnTo>
                  <a:lnTo>
                    <a:pt x="8753" y="56682"/>
                  </a:lnTo>
                  <a:lnTo>
                    <a:pt x="11548" y="77452"/>
                  </a:lnTo>
                  <a:lnTo>
                    <a:pt x="14029" y="98230"/>
                  </a:lnTo>
                  <a:lnTo>
                    <a:pt x="16023" y="118013"/>
                  </a:lnTo>
                  <a:lnTo>
                    <a:pt x="17526" y="136697"/>
                  </a:lnTo>
                  <a:lnTo>
                    <a:pt x="18616" y="154691"/>
                  </a:lnTo>
                  <a:lnTo>
                    <a:pt x="19387" y="172344"/>
                  </a:lnTo>
                  <a:lnTo>
                    <a:pt x="19922" y="189693"/>
                  </a:lnTo>
                  <a:lnTo>
                    <a:pt x="20290" y="206523"/>
                  </a:lnTo>
                  <a:lnTo>
                    <a:pt x="20541" y="222746"/>
                  </a:lnTo>
                  <a:lnTo>
                    <a:pt x="20710" y="238408"/>
                  </a:lnTo>
                  <a:lnTo>
                    <a:pt x="20824" y="253613"/>
                  </a:lnTo>
                  <a:lnTo>
                    <a:pt x="20901" y="268471"/>
                  </a:lnTo>
                  <a:lnTo>
                    <a:pt x="20952" y="283076"/>
                  </a:lnTo>
                  <a:lnTo>
                    <a:pt x="20987" y="297502"/>
                  </a:lnTo>
                  <a:lnTo>
                    <a:pt x="21015" y="311799"/>
                  </a:lnTo>
                  <a:lnTo>
                    <a:pt x="21203" y="325842"/>
                  </a:lnTo>
                  <a:lnTo>
                    <a:pt x="21861" y="339352"/>
                  </a:lnTo>
                  <a:lnTo>
                    <a:pt x="23118" y="352227"/>
                  </a:lnTo>
                  <a:lnTo>
                    <a:pt x="24775" y="364839"/>
                  </a:lnTo>
                  <a:lnTo>
                    <a:pt x="26427" y="377913"/>
                  </a:lnTo>
                  <a:lnTo>
                    <a:pt x="27835" y="391817"/>
                  </a:lnTo>
                  <a:lnTo>
                    <a:pt x="29102" y="406258"/>
                  </a:lnTo>
                  <a:lnTo>
                    <a:pt x="30559" y="420499"/>
                  </a:lnTo>
                  <a:lnTo>
                    <a:pt x="32387" y="434102"/>
                  </a:lnTo>
                  <a:lnTo>
                    <a:pt x="34454" y="446530"/>
                  </a:lnTo>
                  <a:lnTo>
                    <a:pt x="36605" y="458211"/>
                  </a:lnTo>
                  <a:lnTo>
                    <a:pt x="39032" y="470163"/>
                  </a:lnTo>
                  <a:lnTo>
                    <a:pt x="4211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52081" y="2149590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66" y="42937"/>
                  </a:lnTo>
                  <a:lnTo>
                    <a:pt x="42722" y="50795"/>
                  </a:lnTo>
                  <a:lnTo>
                    <a:pt x="49798" y="59705"/>
                  </a:lnTo>
                  <a:lnTo>
                    <a:pt x="59136" y="72681"/>
                  </a:lnTo>
                  <a:lnTo>
                    <a:pt x="7369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31024" y="2086419"/>
              <a:ext cx="221099" cy="589596"/>
            </a:xfrm>
            <a:custGeom>
              <a:avLst/>
              <a:gdLst/>
              <a:ahLst/>
              <a:cxnLst/>
              <a:rect l="0" t="0" r="0" b="0"/>
              <a:pathLst>
                <a:path w="221099" h="589596">
                  <a:moveTo>
                    <a:pt x="221098" y="0"/>
                  </a:moveTo>
                  <a:lnTo>
                    <a:pt x="215298" y="5934"/>
                  </a:lnTo>
                  <a:lnTo>
                    <a:pt x="210373" y="12139"/>
                  </a:lnTo>
                  <a:lnTo>
                    <a:pt x="205866" y="19235"/>
                  </a:lnTo>
                  <a:lnTo>
                    <a:pt x="201472" y="27175"/>
                  </a:lnTo>
                  <a:lnTo>
                    <a:pt x="196811" y="35821"/>
                  </a:lnTo>
                  <a:lnTo>
                    <a:pt x="191701" y="45021"/>
                  </a:lnTo>
                  <a:lnTo>
                    <a:pt x="186296" y="54793"/>
                  </a:lnTo>
                  <a:lnTo>
                    <a:pt x="180972" y="65331"/>
                  </a:lnTo>
                  <a:lnTo>
                    <a:pt x="175943" y="76682"/>
                  </a:lnTo>
                  <a:lnTo>
                    <a:pt x="171091" y="88914"/>
                  </a:lnTo>
                  <a:lnTo>
                    <a:pt x="166074" y="102188"/>
                  </a:lnTo>
                  <a:lnTo>
                    <a:pt x="160700" y="116492"/>
                  </a:lnTo>
                  <a:lnTo>
                    <a:pt x="154936" y="131674"/>
                  </a:lnTo>
                  <a:lnTo>
                    <a:pt x="148835" y="147543"/>
                  </a:lnTo>
                  <a:lnTo>
                    <a:pt x="142473" y="163922"/>
                  </a:lnTo>
                  <a:lnTo>
                    <a:pt x="136082" y="180665"/>
                  </a:lnTo>
                  <a:lnTo>
                    <a:pt x="130023" y="197664"/>
                  </a:lnTo>
                  <a:lnTo>
                    <a:pt x="124466" y="214835"/>
                  </a:lnTo>
                  <a:lnTo>
                    <a:pt x="119244" y="231960"/>
                  </a:lnTo>
                  <a:lnTo>
                    <a:pt x="113971" y="248690"/>
                  </a:lnTo>
                  <a:lnTo>
                    <a:pt x="108425" y="264876"/>
                  </a:lnTo>
                  <a:lnTo>
                    <a:pt x="102716" y="280695"/>
                  </a:lnTo>
                  <a:lnTo>
                    <a:pt x="97183" y="296543"/>
                  </a:lnTo>
                  <a:lnTo>
                    <a:pt x="92011" y="312650"/>
                  </a:lnTo>
                  <a:lnTo>
                    <a:pt x="87063" y="328909"/>
                  </a:lnTo>
                  <a:lnTo>
                    <a:pt x="81980" y="344985"/>
                  </a:lnTo>
                  <a:lnTo>
                    <a:pt x="76564" y="360691"/>
                  </a:lnTo>
                  <a:lnTo>
                    <a:pt x="70945" y="376001"/>
                  </a:lnTo>
                  <a:lnTo>
                    <a:pt x="65473" y="390968"/>
                  </a:lnTo>
                  <a:lnTo>
                    <a:pt x="60346" y="405661"/>
                  </a:lnTo>
                  <a:lnTo>
                    <a:pt x="55598" y="419986"/>
                  </a:lnTo>
                  <a:lnTo>
                    <a:pt x="51182" y="433691"/>
                  </a:lnTo>
                  <a:lnTo>
                    <a:pt x="47029" y="446696"/>
                  </a:lnTo>
                  <a:lnTo>
                    <a:pt x="43070" y="459228"/>
                  </a:lnTo>
                  <a:lnTo>
                    <a:pt x="39251" y="471716"/>
                  </a:lnTo>
                  <a:lnTo>
                    <a:pt x="35531" y="484413"/>
                  </a:lnTo>
                  <a:lnTo>
                    <a:pt x="31879" y="497229"/>
                  </a:lnTo>
                  <a:lnTo>
                    <a:pt x="28273" y="509841"/>
                  </a:lnTo>
                  <a:lnTo>
                    <a:pt x="24699" y="522063"/>
                  </a:lnTo>
                  <a:lnTo>
                    <a:pt x="21104" y="533809"/>
                  </a:lnTo>
                  <a:lnTo>
                    <a:pt x="16943" y="546371"/>
                  </a:lnTo>
                  <a:lnTo>
                    <a:pt x="10734" y="563086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31552" y="1917963"/>
              <a:ext cx="20655" cy="421140"/>
            </a:xfrm>
            <a:custGeom>
              <a:avLst/>
              <a:gdLst/>
              <a:ahLst/>
              <a:cxnLst/>
              <a:rect l="0" t="0" r="0" b="0"/>
              <a:pathLst>
                <a:path w="20655" h="421140">
                  <a:moveTo>
                    <a:pt x="10125" y="0"/>
                  </a:moveTo>
                  <a:lnTo>
                    <a:pt x="7259" y="9136"/>
                  </a:lnTo>
                  <a:lnTo>
                    <a:pt x="5117" y="20684"/>
                  </a:lnTo>
                  <a:lnTo>
                    <a:pt x="3514" y="35852"/>
                  </a:lnTo>
                  <a:lnTo>
                    <a:pt x="2333" y="53753"/>
                  </a:lnTo>
                  <a:lnTo>
                    <a:pt x="1484" y="72885"/>
                  </a:lnTo>
                  <a:lnTo>
                    <a:pt x="887" y="92249"/>
                  </a:lnTo>
                  <a:lnTo>
                    <a:pt x="471" y="111405"/>
                  </a:lnTo>
                  <a:lnTo>
                    <a:pt x="188" y="130225"/>
                  </a:lnTo>
                  <a:lnTo>
                    <a:pt x="0" y="148721"/>
                  </a:lnTo>
                  <a:lnTo>
                    <a:pt x="42" y="166950"/>
                  </a:lnTo>
                  <a:lnTo>
                    <a:pt x="602" y="184975"/>
                  </a:lnTo>
                  <a:lnTo>
                    <a:pt x="1791" y="202863"/>
                  </a:lnTo>
                  <a:lnTo>
                    <a:pt x="3404" y="220983"/>
                  </a:lnTo>
                  <a:lnTo>
                    <a:pt x="5025" y="239981"/>
                  </a:lnTo>
                  <a:lnTo>
                    <a:pt x="6415" y="260125"/>
                  </a:lnTo>
                  <a:lnTo>
                    <a:pt x="7668" y="280875"/>
                  </a:lnTo>
                  <a:lnTo>
                    <a:pt x="9117" y="301118"/>
                  </a:lnTo>
                  <a:lnTo>
                    <a:pt x="10939" y="320244"/>
                  </a:lnTo>
                  <a:lnTo>
                    <a:pt x="13002" y="338145"/>
                  </a:lnTo>
                  <a:lnTo>
                    <a:pt x="15150" y="357019"/>
                  </a:lnTo>
                  <a:lnTo>
                    <a:pt x="17575" y="381872"/>
                  </a:lnTo>
                  <a:lnTo>
                    <a:pt x="20654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41635" y="2054833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314649" y="5801"/>
                  </a:lnTo>
                  <a:lnTo>
                    <a:pt x="303521" y="10725"/>
                  </a:lnTo>
                  <a:lnTo>
                    <a:pt x="291926" y="15228"/>
                  </a:lnTo>
                  <a:lnTo>
                    <a:pt x="279938" y="19448"/>
                  </a:lnTo>
                  <a:lnTo>
                    <a:pt x="267927" y="23462"/>
                  </a:lnTo>
                  <a:lnTo>
                    <a:pt x="256110" y="27319"/>
                  </a:lnTo>
                  <a:lnTo>
                    <a:pt x="244064" y="30898"/>
                  </a:lnTo>
                  <a:lnTo>
                    <a:pt x="230851" y="33926"/>
                  </a:lnTo>
                  <a:lnTo>
                    <a:pt x="216045" y="36299"/>
                  </a:lnTo>
                  <a:lnTo>
                    <a:pt x="200187" y="38232"/>
                  </a:lnTo>
                  <a:lnTo>
                    <a:pt x="184457" y="40145"/>
                  </a:lnTo>
                  <a:lnTo>
                    <a:pt x="169530" y="42281"/>
                  </a:lnTo>
                  <a:lnTo>
                    <a:pt x="155086" y="44548"/>
                  </a:lnTo>
                  <a:lnTo>
                    <a:pt x="140107" y="46617"/>
                  </a:lnTo>
                  <a:lnTo>
                    <a:pt x="124039" y="48305"/>
                  </a:lnTo>
                  <a:lnTo>
                    <a:pt x="107129" y="49591"/>
                  </a:lnTo>
                  <a:lnTo>
                    <a:pt x="90145" y="50529"/>
                  </a:lnTo>
                  <a:lnTo>
                    <a:pt x="73579" y="51195"/>
                  </a:lnTo>
                  <a:lnTo>
                    <a:pt x="57982" y="51659"/>
                  </a:lnTo>
                  <a:lnTo>
                    <a:pt x="42481" y="52029"/>
                  </a:lnTo>
                  <a:lnTo>
                    <a:pt x="24602" y="523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57490" y="1833735"/>
              <a:ext cx="357970" cy="491370"/>
            </a:xfrm>
            <a:custGeom>
              <a:avLst/>
              <a:gdLst/>
              <a:ahLst/>
              <a:cxnLst/>
              <a:rect l="0" t="0" r="0" b="0"/>
              <a:pathLst>
                <a:path w="357970" h="491370">
                  <a:moveTo>
                    <a:pt x="1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9"/>
                  </a:lnTo>
                  <a:lnTo>
                    <a:pt x="178" y="101600"/>
                  </a:lnTo>
                  <a:lnTo>
                    <a:pt x="825" y="117435"/>
                  </a:lnTo>
                  <a:lnTo>
                    <a:pt x="2075" y="133557"/>
                  </a:lnTo>
                  <a:lnTo>
                    <a:pt x="3728" y="149840"/>
                  </a:lnTo>
                  <a:lnTo>
                    <a:pt x="5376" y="165938"/>
                  </a:lnTo>
                  <a:lnTo>
                    <a:pt x="6783" y="181662"/>
                  </a:lnTo>
                  <a:lnTo>
                    <a:pt x="8049" y="196986"/>
                  </a:lnTo>
                  <a:lnTo>
                    <a:pt x="9505" y="211963"/>
                  </a:lnTo>
                  <a:lnTo>
                    <a:pt x="11336" y="226667"/>
                  </a:lnTo>
                  <a:lnTo>
                    <a:pt x="13567" y="241169"/>
                  </a:lnTo>
                  <a:lnTo>
                    <a:pt x="16143" y="255526"/>
                  </a:lnTo>
                  <a:lnTo>
                    <a:pt x="18985" y="269782"/>
                  </a:lnTo>
                  <a:lnTo>
                    <a:pt x="21861" y="283967"/>
                  </a:lnTo>
                  <a:lnTo>
                    <a:pt x="24405" y="298105"/>
                  </a:lnTo>
                  <a:lnTo>
                    <a:pt x="26445" y="312219"/>
                  </a:lnTo>
                  <a:lnTo>
                    <a:pt x="27982" y="326647"/>
                  </a:lnTo>
                  <a:lnTo>
                    <a:pt x="29095" y="342012"/>
                  </a:lnTo>
                  <a:lnTo>
                    <a:pt x="29882" y="358568"/>
                  </a:lnTo>
                  <a:lnTo>
                    <a:pt x="30429" y="375925"/>
                  </a:lnTo>
                  <a:lnTo>
                    <a:pt x="30804" y="393268"/>
                  </a:lnTo>
                  <a:lnTo>
                    <a:pt x="31060" y="410020"/>
                  </a:lnTo>
                  <a:lnTo>
                    <a:pt x="31244" y="422623"/>
                  </a:lnTo>
                  <a:lnTo>
                    <a:pt x="31382" y="426645"/>
                  </a:lnTo>
                  <a:lnTo>
                    <a:pt x="31468" y="423263"/>
                  </a:lnTo>
                  <a:lnTo>
                    <a:pt x="31519" y="414825"/>
                  </a:lnTo>
                  <a:lnTo>
                    <a:pt x="31547" y="403133"/>
                  </a:lnTo>
                  <a:lnTo>
                    <a:pt x="31568" y="389379"/>
                  </a:lnTo>
                  <a:lnTo>
                    <a:pt x="31750" y="374639"/>
                  </a:lnTo>
                  <a:lnTo>
                    <a:pt x="32404" y="359999"/>
                  </a:lnTo>
                  <a:lnTo>
                    <a:pt x="33660" y="346017"/>
                  </a:lnTo>
                  <a:lnTo>
                    <a:pt x="35487" y="332818"/>
                  </a:lnTo>
                  <a:lnTo>
                    <a:pt x="37785" y="320325"/>
                  </a:lnTo>
                  <a:lnTo>
                    <a:pt x="40455" y="308409"/>
                  </a:lnTo>
                  <a:lnTo>
                    <a:pt x="43893" y="297420"/>
                  </a:lnTo>
                  <a:lnTo>
                    <a:pt x="48943" y="288161"/>
                  </a:lnTo>
                  <a:lnTo>
                    <a:pt x="55927" y="280945"/>
                  </a:lnTo>
                  <a:lnTo>
                    <a:pt x="64382" y="276099"/>
                  </a:lnTo>
                  <a:lnTo>
                    <a:pt x="73359" y="274194"/>
                  </a:lnTo>
                  <a:lnTo>
                    <a:pt x="82241" y="275256"/>
                  </a:lnTo>
                  <a:lnTo>
                    <a:pt x="90625" y="279036"/>
                  </a:lnTo>
                  <a:lnTo>
                    <a:pt x="98168" y="285295"/>
                  </a:lnTo>
                  <a:lnTo>
                    <a:pt x="104790" y="293652"/>
                  </a:lnTo>
                  <a:lnTo>
                    <a:pt x="110590" y="303818"/>
                  </a:lnTo>
                  <a:lnTo>
                    <a:pt x="115735" y="315681"/>
                  </a:lnTo>
                  <a:lnTo>
                    <a:pt x="120389" y="329027"/>
                  </a:lnTo>
                  <a:lnTo>
                    <a:pt x="124688" y="343562"/>
                  </a:lnTo>
                  <a:lnTo>
                    <a:pt x="128735" y="358996"/>
                  </a:lnTo>
                  <a:lnTo>
                    <a:pt x="132607" y="375078"/>
                  </a:lnTo>
                  <a:lnTo>
                    <a:pt x="136191" y="391453"/>
                  </a:lnTo>
                  <a:lnTo>
                    <a:pt x="139218" y="407672"/>
                  </a:lnTo>
                  <a:lnTo>
                    <a:pt x="141590" y="423503"/>
                  </a:lnTo>
                  <a:lnTo>
                    <a:pt x="143522" y="438742"/>
                  </a:lnTo>
                  <a:lnTo>
                    <a:pt x="145434" y="453137"/>
                  </a:lnTo>
                  <a:lnTo>
                    <a:pt x="147578" y="466614"/>
                  </a:lnTo>
                  <a:lnTo>
                    <a:pt x="150212" y="478454"/>
                  </a:lnTo>
                  <a:lnTo>
                    <a:pt x="154384" y="487078"/>
                  </a:lnTo>
                  <a:lnTo>
                    <a:pt x="160083" y="491369"/>
                  </a:lnTo>
                  <a:lnTo>
                    <a:pt x="165313" y="491113"/>
                  </a:lnTo>
                  <a:lnTo>
                    <a:pt x="169390" y="486999"/>
                  </a:lnTo>
                  <a:lnTo>
                    <a:pt x="172534" y="480097"/>
                  </a:lnTo>
                  <a:lnTo>
                    <a:pt x="175282" y="471518"/>
                  </a:lnTo>
                  <a:lnTo>
                    <a:pt x="177997" y="462023"/>
                  </a:lnTo>
                  <a:lnTo>
                    <a:pt x="180993" y="452044"/>
                  </a:lnTo>
                  <a:lnTo>
                    <a:pt x="184616" y="441812"/>
                  </a:lnTo>
                  <a:lnTo>
                    <a:pt x="188989" y="431455"/>
                  </a:lnTo>
                  <a:lnTo>
                    <a:pt x="194214" y="421363"/>
                  </a:lnTo>
                  <a:lnTo>
                    <a:pt x="200471" y="412184"/>
                  </a:lnTo>
                  <a:lnTo>
                    <a:pt x="207758" y="404187"/>
                  </a:lnTo>
                  <a:lnTo>
                    <a:pt x="216091" y="397155"/>
                  </a:lnTo>
                  <a:lnTo>
                    <a:pt x="225588" y="390583"/>
                  </a:lnTo>
                  <a:lnTo>
                    <a:pt x="236194" y="384124"/>
                  </a:lnTo>
                  <a:lnTo>
                    <a:pt x="247569" y="377785"/>
                  </a:lnTo>
                  <a:lnTo>
                    <a:pt x="259196" y="371819"/>
                  </a:lnTo>
                  <a:lnTo>
                    <a:pt x="270750" y="366353"/>
                  </a:lnTo>
                  <a:lnTo>
                    <a:pt x="281946" y="361207"/>
                  </a:lnTo>
                  <a:lnTo>
                    <a:pt x="292466" y="355991"/>
                  </a:lnTo>
                  <a:lnTo>
                    <a:pt x="302202" y="350478"/>
                  </a:lnTo>
                  <a:lnTo>
                    <a:pt x="311061" y="344452"/>
                  </a:lnTo>
                  <a:lnTo>
                    <a:pt x="318873" y="337643"/>
                  </a:lnTo>
                  <a:lnTo>
                    <a:pt x="325635" y="329983"/>
                  </a:lnTo>
                  <a:lnTo>
                    <a:pt x="331008" y="321566"/>
                  </a:lnTo>
                  <a:lnTo>
                    <a:pt x="334262" y="312546"/>
                  </a:lnTo>
                  <a:lnTo>
                    <a:pt x="335191" y="303076"/>
                  </a:lnTo>
                  <a:lnTo>
                    <a:pt x="334034" y="293448"/>
                  </a:lnTo>
                  <a:lnTo>
                    <a:pt x="331205" y="284065"/>
                  </a:lnTo>
                  <a:lnTo>
                    <a:pt x="327116" y="275132"/>
                  </a:lnTo>
                  <a:lnTo>
                    <a:pt x="321951" y="266830"/>
                  </a:lnTo>
                  <a:lnTo>
                    <a:pt x="315669" y="259400"/>
                  </a:lnTo>
                  <a:lnTo>
                    <a:pt x="308338" y="252897"/>
                  </a:lnTo>
                  <a:lnTo>
                    <a:pt x="300128" y="247700"/>
                  </a:lnTo>
                  <a:lnTo>
                    <a:pt x="291240" y="244564"/>
                  </a:lnTo>
                  <a:lnTo>
                    <a:pt x="281852" y="243720"/>
                  </a:lnTo>
                  <a:lnTo>
                    <a:pt x="272106" y="245103"/>
                  </a:lnTo>
                  <a:lnTo>
                    <a:pt x="262112" y="248615"/>
                  </a:lnTo>
                  <a:lnTo>
                    <a:pt x="251954" y="253981"/>
                  </a:lnTo>
                  <a:lnTo>
                    <a:pt x="242015" y="260988"/>
                  </a:lnTo>
                  <a:lnTo>
                    <a:pt x="232948" y="269578"/>
                  </a:lnTo>
                  <a:lnTo>
                    <a:pt x="225036" y="279573"/>
                  </a:lnTo>
                  <a:lnTo>
                    <a:pt x="218231" y="290705"/>
                  </a:lnTo>
                  <a:lnTo>
                    <a:pt x="212345" y="302701"/>
                  </a:lnTo>
                  <a:lnTo>
                    <a:pt x="207162" y="315325"/>
                  </a:lnTo>
                  <a:lnTo>
                    <a:pt x="202492" y="328395"/>
                  </a:lnTo>
                  <a:lnTo>
                    <a:pt x="198187" y="341775"/>
                  </a:lnTo>
                  <a:lnTo>
                    <a:pt x="194145" y="355363"/>
                  </a:lnTo>
                  <a:lnTo>
                    <a:pt x="190615" y="368929"/>
                  </a:lnTo>
                  <a:lnTo>
                    <a:pt x="188157" y="382117"/>
                  </a:lnTo>
                  <a:lnTo>
                    <a:pt x="186992" y="394762"/>
                  </a:lnTo>
                  <a:lnTo>
                    <a:pt x="187195" y="406711"/>
                  </a:lnTo>
                  <a:lnTo>
                    <a:pt x="188853" y="417744"/>
                  </a:lnTo>
                  <a:lnTo>
                    <a:pt x="191863" y="427832"/>
                  </a:lnTo>
                  <a:lnTo>
                    <a:pt x="196155" y="437100"/>
                  </a:lnTo>
                  <a:lnTo>
                    <a:pt x="201777" y="445718"/>
                  </a:lnTo>
                  <a:lnTo>
                    <a:pt x="208635" y="453845"/>
                  </a:lnTo>
                  <a:lnTo>
                    <a:pt x="216680" y="461288"/>
                  </a:lnTo>
                  <a:lnTo>
                    <a:pt x="225981" y="467536"/>
                  </a:lnTo>
                  <a:lnTo>
                    <a:pt x="236465" y="472404"/>
                  </a:lnTo>
                  <a:lnTo>
                    <a:pt x="248099" y="476013"/>
                  </a:lnTo>
                  <a:lnTo>
                    <a:pt x="260965" y="478600"/>
                  </a:lnTo>
                  <a:lnTo>
                    <a:pt x="274977" y="480415"/>
                  </a:lnTo>
                  <a:lnTo>
                    <a:pt x="289567" y="481673"/>
                  </a:lnTo>
                  <a:lnTo>
                    <a:pt x="305409" y="482670"/>
                  </a:lnTo>
                  <a:lnTo>
                    <a:pt x="326129" y="483499"/>
                  </a:lnTo>
                  <a:lnTo>
                    <a:pt x="35796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95035" y="2048311"/>
              <a:ext cx="162623" cy="269736"/>
            </a:xfrm>
            <a:custGeom>
              <a:avLst/>
              <a:gdLst/>
              <a:ahLst/>
              <a:cxnLst/>
              <a:rect l="0" t="0" r="0" b="0"/>
              <a:pathLst>
                <a:path w="162623" h="269736">
                  <a:moveTo>
                    <a:pt x="4694" y="48636"/>
                  </a:moveTo>
                  <a:lnTo>
                    <a:pt x="4627" y="60438"/>
                  </a:lnTo>
                  <a:lnTo>
                    <a:pt x="3986" y="72208"/>
                  </a:lnTo>
                  <a:lnTo>
                    <a:pt x="2699" y="85102"/>
                  </a:lnTo>
                  <a:lnTo>
                    <a:pt x="1184" y="99123"/>
                  </a:lnTo>
                  <a:lnTo>
                    <a:pt x="165" y="114100"/>
                  </a:lnTo>
                  <a:lnTo>
                    <a:pt x="0" y="129818"/>
                  </a:lnTo>
                  <a:lnTo>
                    <a:pt x="555" y="145920"/>
                  </a:lnTo>
                  <a:lnTo>
                    <a:pt x="1393" y="161944"/>
                  </a:lnTo>
                  <a:lnTo>
                    <a:pt x="2221" y="177637"/>
                  </a:lnTo>
                  <a:lnTo>
                    <a:pt x="3081" y="192782"/>
                  </a:lnTo>
                  <a:lnTo>
                    <a:pt x="4257" y="207111"/>
                  </a:lnTo>
                  <a:lnTo>
                    <a:pt x="5900" y="220499"/>
                  </a:lnTo>
                  <a:lnTo>
                    <a:pt x="8100" y="230685"/>
                  </a:lnTo>
                  <a:lnTo>
                    <a:pt x="10450" y="234521"/>
                  </a:lnTo>
                  <a:lnTo>
                    <a:pt x="12200" y="232559"/>
                  </a:lnTo>
                  <a:lnTo>
                    <a:pt x="13328" y="226454"/>
                  </a:lnTo>
                  <a:lnTo>
                    <a:pt x="14029" y="217435"/>
                  </a:lnTo>
                  <a:lnTo>
                    <a:pt x="14463" y="206149"/>
                  </a:lnTo>
                  <a:lnTo>
                    <a:pt x="14734" y="193093"/>
                  </a:lnTo>
                  <a:lnTo>
                    <a:pt x="14906" y="178703"/>
                  </a:lnTo>
                  <a:lnTo>
                    <a:pt x="15017" y="163343"/>
                  </a:lnTo>
                  <a:lnTo>
                    <a:pt x="15091" y="147294"/>
                  </a:lnTo>
                  <a:lnTo>
                    <a:pt x="15310" y="130766"/>
                  </a:lnTo>
                  <a:lnTo>
                    <a:pt x="15989" y="113909"/>
                  </a:lnTo>
                  <a:lnTo>
                    <a:pt x="17263" y="96835"/>
                  </a:lnTo>
                  <a:lnTo>
                    <a:pt x="19101" y="79945"/>
                  </a:lnTo>
                  <a:lnTo>
                    <a:pt x="21407" y="63904"/>
                  </a:lnTo>
                  <a:lnTo>
                    <a:pt x="24078" y="49012"/>
                  </a:lnTo>
                  <a:lnTo>
                    <a:pt x="27345" y="35555"/>
                  </a:lnTo>
                  <a:lnTo>
                    <a:pt x="31749" y="23960"/>
                  </a:lnTo>
                  <a:lnTo>
                    <a:pt x="37491" y="14286"/>
                  </a:lnTo>
                  <a:lnTo>
                    <a:pt x="44466" y="6773"/>
                  </a:lnTo>
                  <a:lnTo>
                    <a:pt x="52445" y="1991"/>
                  </a:lnTo>
                  <a:lnTo>
                    <a:pt x="61183" y="0"/>
                  </a:lnTo>
                  <a:lnTo>
                    <a:pt x="70472" y="594"/>
                  </a:lnTo>
                  <a:lnTo>
                    <a:pt x="80154" y="3566"/>
                  </a:lnTo>
                  <a:lnTo>
                    <a:pt x="90096" y="8571"/>
                  </a:lnTo>
                  <a:lnTo>
                    <a:pt x="99890" y="15505"/>
                  </a:lnTo>
                  <a:lnTo>
                    <a:pt x="108860" y="24577"/>
                  </a:lnTo>
                  <a:lnTo>
                    <a:pt x="116706" y="35715"/>
                  </a:lnTo>
                  <a:lnTo>
                    <a:pt x="123465" y="48598"/>
                  </a:lnTo>
                  <a:lnTo>
                    <a:pt x="129321" y="62841"/>
                  </a:lnTo>
                  <a:lnTo>
                    <a:pt x="134486" y="78083"/>
                  </a:lnTo>
                  <a:lnTo>
                    <a:pt x="139142" y="93876"/>
                  </a:lnTo>
                  <a:lnTo>
                    <a:pt x="143437" y="109697"/>
                  </a:lnTo>
                  <a:lnTo>
                    <a:pt x="147477" y="125261"/>
                  </a:lnTo>
                  <a:lnTo>
                    <a:pt x="151176" y="140490"/>
                  </a:lnTo>
                  <a:lnTo>
                    <a:pt x="154282" y="155410"/>
                  </a:lnTo>
                  <a:lnTo>
                    <a:pt x="156702" y="170079"/>
                  </a:lnTo>
                  <a:lnTo>
                    <a:pt x="158495" y="184560"/>
                  </a:lnTo>
                  <a:lnTo>
                    <a:pt x="159781" y="198903"/>
                  </a:lnTo>
                  <a:lnTo>
                    <a:pt x="160684" y="213131"/>
                  </a:lnTo>
                  <a:lnTo>
                    <a:pt x="161310" y="226669"/>
                  </a:lnTo>
                  <a:lnTo>
                    <a:pt x="161805" y="239680"/>
                  </a:lnTo>
                  <a:lnTo>
                    <a:pt x="162218" y="253308"/>
                  </a:lnTo>
                  <a:lnTo>
                    <a:pt x="162622" y="269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32409" y="2065362"/>
              <a:ext cx="153032" cy="273886"/>
            </a:xfrm>
            <a:custGeom>
              <a:avLst/>
              <a:gdLst/>
              <a:ahLst/>
              <a:cxnLst/>
              <a:rect l="0" t="0" r="0" b="0"/>
              <a:pathLst>
                <a:path w="153032" h="273886">
                  <a:moveTo>
                    <a:pt x="9475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4" y="34471"/>
                  </a:lnTo>
                  <a:lnTo>
                    <a:pt x="1683" y="46978"/>
                  </a:lnTo>
                  <a:lnTo>
                    <a:pt x="834" y="60935"/>
                  </a:lnTo>
                  <a:lnTo>
                    <a:pt x="241" y="76493"/>
                  </a:lnTo>
                  <a:lnTo>
                    <a:pt x="0" y="93323"/>
                  </a:lnTo>
                  <a:lnTo>
                    <a:pt x="364" y="110833"/>
                  </a:lnTo>
                  <a:lnTo>
                    <a:pt x="1424" y="128607"/>
                  </a:lnTo>
                  <a:lnTo>
                    <a:pt x="3118" y="146437"/>
                  </a:lnTo>
                  <a:lnTo>
                    <a:pt x="5326" y="164240"/>
                  </a:lnTo>
                  <a:lnTo>
                    <a:pt x="7932" y="181977"/>
                  </a:lnTo>
                  <a:lnTo>
                    <a:pt x="11156" y="199157"/>
                  </a:lnTo>
                  <a:lnTo>
                    <a:pt x="15531" y="214869"/>
                  </a:lnTo>
                  <a:lnTo>
                    <a:pt x="21254" y="228729"/>
                  </a:lnTo>
                  <a:lnTo>
                    <a:pt x="28216" y="240681"/>
                  </a:lnTo>
                  <a:lnTo>
                    <a:pt x="36185" y="250727"/>
                  </a:lnTo>
                  <a:lnTo>
                    <a:pt x="44918" y="259069"/>
                  </a:lnTo>
                  <a:lnTo>
                    <a:pt x="54203" y="265707"/>
                  </a:lnTo>
                  <a:lnTo>
                    <a:pt x="63881" y="270359"/>
                  </a:lnTo>
                  <a:lnTo>
                    <a:pt x="73828" y="273045"/>
                  </a:lnTo>
                  <a:lnTo>
                    <a:pt x="83793" y="273885"/>
                  </a:lnTo>
                  <a:lnTo>
                    <a:pt x="93411" y="272938"/>
                  </a:lnTo>
                  <a:lnTo>
                    <a:pt x="102505" y="270399"/>
                  </a:lnTo>
                  <a:lnTo>
                    <a:pt x="110917" y="266086"/>
                  </a:lnTo>
                  <a:lnTo>
                    <a:pt x="118421" y="259384"/>
                  </a:lnTo>
                  <a:lnTo>
                    <a:pt x="124987" y="250175"/>
                  </a:lnTo>
                  <a:lnTo>
                    <a:pt x="130737" y="238924"/>
                  </a:lnTo>
                  <a:lnTo>
                    <a:pt x="135841" y="226392"/>
                  </a:lnTo>
                  <a:lnTo>
                    <a:pt x="140460" y="213145"/>
                  </a:lnTo>
                  <a:lnTo>
                    <a:pt x="144562" y="199355"/>
                  </a:lnTo>
                  <a:lnTo>
                    <a:pt x="147947" y="184894"/>
                  </a:lnTo>
                  <a:lnTo>
                    <a:pt x="150553" y="169729"/>
                  </a:lnTo>
                  <a:lnTo>
                    <a:pt x="152305" y="154106"/>
                  </a:lnTo>
                  <a:lnTo>
                    <a:pt x="153031" y="138458"/>
                  </a:lnTo>
                  <a:lnTo>
                    <a:pt x="152744" y="123053"/>
                  </a:lnTo>
                  <a:lnTo>
                    <a:pt x="151747" y="108373"/>
                  </a:lnTo>
                  <a:lnTo>
                    <a:pt x="150447" y="93653"/>
                  </a:lnTo>
                  <a:lnTo>
                    <a:pt x="148730" y="76486"/>
                  </a:lnTo>
                  <a:lnTo>
                    <a:pt x="146346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99811" y="2035793"/>
              <a:ext cx="379028" cy="320254"/>
            </a:xfrm>
            <a:custGeom>
              <a:avLst/>
              <a:gdLst/>
              <a:ahLst/>
              <a:cxnLst/>
              <a:rect l="0" t="0" r="0" b="0"/>
              <a:pathLst>
                <a:path w="379028" h="320254">
                  <a:moveTo>
                    <a:pt x="0" y="92740"/>
                  </a:moveTo>
                  <a:lnTo>
                    <a:pt x="2868" y="104542"/>
                  </a:lnTo>
                  <a:lnTo>
                    <a:pt x="5010" y="116311"/>
                  </a:lnTo>
                  <a:lnTo>
                    <a:pt x="6617" y="129197"/>
                  </a:lnTo>
                  <a:lnTo>
                    <a:pt x="7970" y="142872"/>
                  </a:lnTo>
                  <a:lnTo>
                    <a:pt x="9467" y="156552"/>
                  </a:lnTo>
                  <a:lnTo>
                    <a:pt x="11318" y="169782"/>
                  </a:lnTo>
                  <a:lnTo>
                    <a:pt x="13559" y="182925"/>
                  </a:lnTo>
                  <a:lnTo>
                    <a:pt x="16139" y="196949"/>
                  </a:lnTo>
                  <a:lnTo>
                    <a:pt x="18988" y="212338"/>
                  </a:lnTo>
                  <a:lnTo>
                    <a:pt x="22037" y="228775"/>
                  </a:lnTo>
                  <a:lnTo>
                    <a:pt x="25230" y="245434"/>
                  </a:lnTo>
                  <a:lnTo>
                    <a:pt x="28524" y="261786"/>
                  </a:lnTo>
                  <a:lnTo>
                    <a:pt x="31886" y="277495"/>
                  </a:lnTo>
                  <a:lnTo>
                    <a:pt x="35298" y="292264"/>
                  </a:lnTo>
                  <a:lnTo>
                    <a:pt x="38745" y="305977"/>
                  </a:lnTo>
                  <a:lnTo>
                    <a:pt x="42394" y="316403"/>
                  </a:lnTo>
                  <a:lnTo>
                    <a:pt x="45731" y="320253"/>
                  </a:lnTo>
                  <a:lnTo>
                    <a:pt x="47605" y="317766"/>
                  </a:lnTo>
                  <a:lnTo>
                    <a:pt x="47956" y="310477"/>
                  </a:lnTo>
                  <a:lnTo>
                    <a:pt x="47284" y="299502"/>
                  </a:lnTo>
                  <a:lnTo>
                    <a:pt x="46236" y="285298"/>
                  </a:lnTo>
                  <a:lnTo>
                    <a:pt x="45201" y="268366"/>
                  </a:lnTo>
                  <a:lnTo>
                    <a:pt x="44169" y="249933"/>
                  </a:lnTo>
                  <a:lnTo>
                    <a:pt x="42862" y="231771"/>
                  </a:lnTo>
                  <a:lnTo>
                    <a:pt x="41131" y="214836"/>
                  </a:lnTo>
                  <a:lnTo>
                    <a:pt x="39135" y="198853"/>
                  </a:lnTo>
                  <a:lnTo>
                    <a:pt x="37249" y="182749"/>
                  </a:lnTo>
                  <a:lnTo>
                    <a:pt x="35685" y="165881"/>
                  </a:lnTo>
                  <a:lnTo>
                    <a:pt x="34653" y="148413"/>
                  </a:lnTo>
                  <a:lnTo>
                    <a:pt x="34418" y="131044"/>
                  </a:lnTo>
                  <a:lnTo>
                    <a:pt x="35055" y="114230"/>
                  </a:lnTo>
                  <a:lnTo>
                    <a:pt x="36959" y="99057"/>
                  </a:lnTo>
                  <a:lnTo>
                    <a:pt x="40899" y="87308"/>
                  </a:lnTo>
                  <a:lnTo>
                    <a:pt x="47093" y="79655"/>
                  </a:lnTo>
                  <a:lnTo>
                    <a:pt x="54830" y="76116"/>
                  </a:lnTo>
                  <a:lnTo>
                    <a:pt x="62784" y="76602"/>
                  </a:lnTo>
                  <a:lnTo>
                    <a:pt x="70168" y="80630"/>
                  </a:lnTo>
                  <a:lnTo>
                    <a:pt x="76900" y="87497"/>
                  </a:lnTo>
                  <a:lnTo>
                    <a:pt x="83328" y="96506"/>
                  </a:lnTo>
                  <a:lnTo>
                    <a:pt x="89712" y="107069"/>
                  </a:lnTo>
                  <a:lnTo>
                    <a:pt x="95847" y="118729"/>
                  </a:lnTo>
                  <a:lnTo>
                    <a:pt x="101149" y="131152"/>
                  </a:lnTo>
                  <a:lnTo>
                    <a:pt x="105377" y="144011"/>
                  </a:lnTo>
                  <a:lnTo>
                    <a:pt x="109520" y="154039"/>
                  </a:lnTo>
                  <a:lnTo>
                    <a:pt x="114143" y="156924"/>
                  </a:lnTo>
                  <a:lnTo>
                    <a:pt x="117948" y="153274"/>
                  </a:lnTo>
                  <a:lnTo>
                    <a:pt x="120679" y="144945"/>
                  </a:lnTo>
                  <a:lnTo>
                    <a:pt x="122720" y="133480"/>
                  </a:lnTo>
                  <a:lnTo>
                    <a:pt x="124627" y="119945"/>
                  </a:lnTo>
                  <a:lnTo>
                    <a:pt x="126725" y="105060"/>
                  </a:lnTo>
                  <a:lnTo>
                    <a:pt x="129114" y="89615"/>
                  </a:lnTo>
                  <a:lnTo>
                    <a:pt x="131787" y="74530"/>
                  </a:lnTo>
                  <a:lnTo>
                    <a:pt x="134704" y="60286"/>
                  </a:lnTo>
                  <a:lnTo>
                    <a:pt x="138136" y="47768"/>
                  </a:lnTo>
                  <a:lnTo>
                    <a:pt x="142649" y="38398"/>
                  </a:lnTo>
                  <a:lnTo>
                    <a:pt x="148460" y="32665"/>
                  </a:lnTo>
                  <a:lnTo>
                    <a:pt x="155312" y="30579"/>
                  </a:lnTo>
                  <a:lnTo>
                    <a:pt x="162674" y="32121"/>
                  </a:lnTo>
                  <a:lnTo>
                    <a:pt x="170175" y="36891"/>
                  </a:lnTo>
                  <a:lnTo>
                    <a:pt x="177481" y="44105"/>
                  </a:lnTo>
                  <a:lnTo>
                    <a:pt x="184227" y="52823"/>
                  </a:lnTo>
                  <a:lnTo>
                    <a:pt x="190276" y="62375"/>
                  </a:lnTo>
                  <a:lnTo>
                    <a:pt x="195677" y="72374"/>
                  </a:lnTo>
                  <a:lnTo>
                    <a:pt x="200545" y="82611"/>
                  </a:lnTo>
                  <a:lnTo>
                    <a:pt x="205004" y="92981"/>
                  </a:lnTo>
                  <a:lnTo>
                    <a:pt x="209002" y="103589"/>
                  </a:lnTo>
                  <a:lnTo>
                    <a:pt x="212316" y="114711"/>
                  </a:lnTo>
                  <a:lnTo>
                    <a:pt x="214884" y="126455"/>
                  </a:lnTo>
                  <a:lnTo>
                    <a:pt x="216948" y="138616"/>
                  </a:lnTo>
                  <a:lnTo>
                    <a:pt x="218950" y="150780"/>
                  </a:lnTo>
                  <a:lnTo>
                    <a:pt x="221150" y="162703"/>
                  </a:lnTo>
                  <a:lnTo>
                    <a:pt x="223629" y="174320"/>
                  </a:lnTo>
                  <a:lnTo>
                    <a:pt x="226374" y="185653"/>
                  </a:lnTo>
                  <a:lnTo>
                    <a:pt x="229328" y="196766"/>
                  </a:lnTo>
                  <a:lnTo>
                    <a:pt x="232279" y="208044"/>
                  </a:lnTo>
                  <a:lnTo>
                    <a:pt x="234872" y="220148"/>
                  </a:lnTo>
                  <a:lnTo>
                    <a:pt x="236950" y="233364"/>
                  </a:lnTo>
                  <a:lnTo>
                    <a:pt x="238682" y="247327"/>
                  </a:lnTo>
                  <a:lnTo>
                    <a:pt x="240460" y="261240"/>
                  </a:lnTo>
                  <a:lnTo>
                    <a:pt x="242515" y="274566"/>
                  </a:lnTo>
                  <a:lnTo>
                    <a:pt x="245011" y="284850"/>
                  </a:lnTo>
                  <a:lnTo>
                    <a:pt x="247749" y="289003"/>
                  </a:lnTo>
                  <a:lnTo>
                    <a:pt x="250285" y="287805"/>
                  </a:lnTo>
                  <a:lnTo>
                    <a:pt x="252749" y="283036"/>
                  </a:lnTo>
                  <a:lnTo>
                    <a:pt x="255324" y="276063"/>
                  </a:lnTo>
                  <a:lnTo>
                    <a:pt x="258082" y="267753"/>
                  </a:lnTo>
                  <a:lnTo>
                    <a:pt x="261027" y="258625"/>
                  </a:lnTo>
                  <a:lnTo>
                    <a:pt x="264127" y="248992"/>
                  </a:lnTo>
                  <a:lnTo>
                    <a:pt x="267348" y="239040"/>
                  </a:lnTo>
                  <a:lnTo>
                    <a:pt x="270661" y="228892"/>
                  </a:lnTo>
                  <a:lnTo>
                    <a:pt x="274206" y="218782"/>
                  </a:lnTo>
                  <a:lnTo>
                    <a:pt x="278270" y="209063"/>
                  </a:lnTo>
                  <a:lnTo>
                    <a:pt x="282969" y="199894"/>
                  </a:lnTo>
                  <a:lnTo>
                    <a:pt x="288261" y="191261"/>
                  </a:lnTo>
                  <a:lnTo>
                    <a:pt x="294038" y="183076"/>
                  </a:lnTo>
                  <a:lnTo>
                    <a:pt x="300184" y="175235"/>
                  </a:lnTo>
                  <a:lnTo>
                    <a:pt x="306600" y="167645"/>
                  </a:lnTo>
                  <a:lnTo>
                    <a:pt x="313205" y="160234"/>
                  </a:lnTo>
                  <a:lnTo>
                    <a:pt x="319943" y="152945"/>
                  </a:lnTo>
                  <a:lnTo>
                    <a:pt x="326772" y="145573"/>
                  </a:lnTo>
                  <a:lnTo>
                    <a:pt x="333663" y="137784"/>
                  </a:lnTo>
                  <a:lnTo>
                    <a:pt x="340591" y="129430"/>
                  </a:lnTo>
                  <a:lnTo>
                    <a:pt x="347380" y="120531"/>
                  </a:lnTo>
                  <a:lnTo>
                    <a:pt x="353712" y="111179"/>
                  </a:lnTo>
                  <a:lnTo>
                    <a:pt x="359447" y="101475"/>
                  </a:lnTo>
                  <a:lnTo>
                    <a:pt x="364451" y="91348"/>
                  </a:lnTo>
                  <a:lnTo>
                    <a:pt x="368514" y="80566"/>
                  </a:lnTo>
                  <a:lnTo>
                    <a:pt x="371606" y="69061"/>
                  </a:lnTo>
                  <a:lnTo>
                    <a:pt x="373531" y="57234"/>
                  </a:lnTo>
                  <a:lnTo>
                    <a:pt x="373849" y="45828"/>
                  </a:lnTo>
                  <a:lnTo>
                    <a:pt x="372460" y="35237"/>
                  </a:lnTo>
                  <a:lnTo>
                    <a:pt x="369238" y="25669"/>
                  </a:lnTo>
                  <a:lnTo>
                    <a:pt x="363878" y="17314"/>
                  </a:lnTo>
                  <a:lnTo>
                    <a:pt x="356428" y="10155"/>
                  </a:lnTo>
                  <a:lnTo>
                    <a:pt x="347528" y="4500"/>
                  </a:lnTo>
                  <a:lnTo>
                    <a:pt x="338186" y="1049"/>
                  </a:lnTo>
                  <a:lnTo>
                    <a:pt x="329022" y="0"/>
                  </a:lnTo>
                  <a:lnTo>
                    <a:pt x="320263" y="1584"/>
                  </a:lnTo>
                  <a:lnTo>
                    <a:pt x="311929" y="6294"/>
                  </a:lnTo>
                  <a:lnTo>
                    <a:pt x="303959" y="14100"/>
                  </a:lnTo>
                  <a:lnTo>
                    <a:pt x="296439" y="24714"/>
                  </a:lnTo>
                  <a:lnTo>
                    <a:pt x="289598" y="37867"/>
                  </a:lnTo>
                  <a:lnTo>
                    <a:pt x="283510" y="53141"/>
                  </a:lnTo>
                  <a:lnTo>
                    <a:pt x="278098" y="69578"/>
                  </a:lnTo>
                  <a:lnTo>
                    <a:pt x="273227" y="85829"/>
                  </a:lnTo>
                  <a:lnTo>
                    <a:pt x="268773" y="101165"/>
                  </a:lnTo>
                  <a:lnTo>
                    <a:pt x="264950" y="115746"/>
                  </a:lnTo>
                  <a:lnTo>
                    <a:pt x="262288" y="130299"/>
                  </a:lnTo>
                  <a:lnTo>
                    <a:pt x="260979" y="145274"/>
                  </a:lnTo>
                  <a:lnTo>
                    <a:pt x="260914" y="160641"/>
                  </a:lnTo>
                  <a:lnTo>
                    <a:pt x="261858" y="176051"/>
                  </a:lnTo>
                  <a:lnTo>
                    <a:pt x="263567" y="191274"/>
                  </a:lnTo>
                  <a:lnTo>
                    <a:pt x="265832" y="206075"/>
                  </a:lnTo>
                  <a:lnTo>
                    <a:pt x="268490" y="220161"/>
                  </a:lnTo>
                  <a:lnTo>
                    <a:pt x="271426" y="233445"/>
                  </a:lnTo>
                  <a:lnTo>
                    <a:pt x="274717" y="246009"/>
                  </a:lnTo>
                  <a:lnTo>
                    <a:pt x="278611" y="257993"/>
                  </a:lnTo>
                  <a:lnTo>
                    <a:pt x="283206" y="269528"/>
                  </a:lnTo>
                  <a:lnTo>
                    <a:pt x="288768" y="280242"/>
                  </a:lnTo>
                  <a:lnTo>
                    <a:pt x="295791" y="289306"/>
                  </a:lnTo>
                  <a:lnTo>
                    <a:pt x="304401" y="296393"/>
                  </a:lnTo>
                  <a:lnTo>
                    <a:pt x="314099" y="301320"/>
                  </a:lnTo>
                  <a:lnTo>
                    <a:pt x="323985" y="303811"/>
                  </a:lnTo>
                  <a:lnTo>
                    <a:pt x="333515" y="303969"/>
                  </a:lnTo>
                  <a:lnTo>
                    <a:pt x="342408" y="302289"/>
                  </a:lnTo>
                  <a:lnTo>
                    <a:pt x="351462" y="299196"/>
                  </a:lnTo>
                  <a:lnTo>
                    <a:pt x="362579" y="293306"/>
                  </a:lnTo>
                  <a:lnTo>
                    <a:pt x="379027" y="282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97165" y="2054833"/>
              <a:ext cx="118544" cy="316208"/>
            </a:xfrm>
            <a:custGeom>
              <a:avLst/>
              <a:gdLst/>
              <a:ahLst/>
              <a:cxnLst/>
              <a:rect l="0" t="0" r="0" b="0"/>
              <a:pathLst>
                <a:path w="118544" h="316208">
                  <a:moveTo>
                    <a:pt x="13258" y="178985"/>
                  </a:moveTo>
                  <a:lnTo>
                    <a:pt x="13325" y="190787"/>
                  </a:lnTo>
                  <a:lnTo>
                    <a:pt x="13965" y="202556"/>
                  </a:lnTo>
                  <a:lnTo>
                    <a:pt x="15261" y="215446"/>
                  </a:lnTo>
                  <a:lnTo>
                    <a:pt x="17121" y="229295"/>
                  </a:lnTo>
                  <a:lnTo>
                    <a:pt x="19438" y="243623"/>
                  </a:lnTo>
                  <a:lnTo>
                    <a:pt x="22109" y="258087"/>
                  </a:lnTo>
                  <a:lnTo>
                    <a:pt x="25206" y="272365"/>
                  </a:lnTo>
                  <a:lnTo>
                    <a:pt x="28962" y="286092"/>
                  </a:lnTo>
                  <a:lnTo>
                    <a:pt x="33464" y="299091"/>
                  </a:lnTo>
                  <a:lnTo>
                    <a:pt x="39084" y="309897"/>
                  </a:lnTo>
                  <a:lnTo>
                    <a:pt x="45470" y="315869"/>
                  </a:lnTo>
                  <a:lnTo>
                    <a:pt x="50761" y="316207"/>
                  </a:lnTo>
                  <a:lnTo>
                    <a:pt x="53838" y="311616"/>
                  </a:lnTo>
                  <a:lnTo>
                    <a:pt x="54534" y="303200"/>
                  </a:lnTo>
                  <a:lnTo>
                    <a:pt x="53157" y="291980"/>
                  </a:lnTo>
                  <a:lnTo>
                    <a:pt x="50145" y="278769"/>
                  </a:lnTo>
                  <a:lnTo>
                    <a:pt x="45924" y="264178"/>
                  </a:lnTo>
                  <a:lnTo>
                    <a:pt x="41000" y="248970"/>
                  </a:lnTo>
                  <a:lnTo>
                    <a:pt x="35941" y="234062"/>
                  </a:lnTo>
                  <a:lnTo>
                    <a:pt x="31064" y="219923"/>
                  </a:lnTo>
                  <a:lnTo>
                    <a:pt x="26470" y="206631"/>
                  </a:lnTo>
                  <a:lnTo>
                    <a:pt x="22152" y="194082"/>
                  </a:lnTo>
                  <a:lnTo>
                    <a:pt x="18059" y="182112"/>
                  </a:lnTo>
                  <a:lnTo>
                    <a:pt x="14140" y="170409"/>
                  </a:lnTo>
                  <a:lnTo>
                    <a:pt x="10346" y="158543"/>
                  </a:lnTo>
                  <a:lnTo>
                    <a:pt x="6652" y="146287"/>
                  </a:lnTo>
                  <a:lnTo>
                    <a:pt x="3356" y="133441"/>
                  </a:lnTo>
                  <a:lnTo>
                    <a:pt x="1054" y="119753"/>
                  </a:lnTo>
                  <a:lnTo>
                    <a:pt x="0" y="105180"/>
                  </a:lnTo>
                  <a:lnTo>
                    <a:pt x="446" y="90156"/>
                  </a:lnTo>
                  <a:lnTo>
                    <a:pt x="2800" y="75458"/>
                  </a:lnTo>
                  <a:lnTo>
                    <a:pt x="7095" y="61507"/>
                  </a:lnTo>
                  <a:lnTo>
                    <a:pt x="13234" y="48532"/>
                  </a:lnTo>
                  <a:lnTo>
                    <a:pt x="21167" y="36737"/>
                  </a:lnTo>
                  <a:lnTo>
                    <a:pt x="30685" y="26115"/>
                  </a:lnTo>
                  <a:lnTo>
                    <a:pt x="41480" y="16982"/>
                  </a:lnTo>
                  <a:lnTo>
                    <a:pt x="53242" y="10043"/>
                  </a:lnTo>
                  <a:lnTo>
                    <a:pt x="65688" y="5480"/>
                  </a:lnTo>
                  <a:lnTo>
                    <a:pt x="78005" y="2872"/>
                  </a:lnTo>
                  <a:lnTo>
                    <a:pt x="90052" y="1196"/>
                  </a:lnTo>
                  <a:lnTo>
                    <a:pt x="102887" y="304"/>
                  </a:lnTo>
                  <a:lnTo>
                    <a:pt x="118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34528" y="2110849"/>
              <a:ext cx="233865" cy="276845"/>
            </a:xfrm>
            <a:custGeom>
              <a:avLst/>
              <a:gdLst/>
              <a:ahLst/>
              <a:cxnLst/>
              <a:rect l="0" t="0" r="0" b="0"/>
              <a:pathLst>
                <a:path w="233865" h="276845">
                  <a:moveTo>
                    <a:pt x="128579" y="144026"/>
                  </a:moveTo>
                  <a:lnTo>
                    <a:pt x="131446" y="135157"/>
                  </a:lnTo>
                  <a:lnTo>
                    <a:pt x="133588" y="126170"/>
                  </a:lnTo>
                  <a:lnTo>
                    <a:pt x="135182" y="116175"/>
                  </a:lnTo>
                  <a:lnTo>
                    <a:pt x="136017" y="105194"/>
                  </a:lnTo>
                  <a:lnTo>
                    <a:pt x="135568" y="93383"/>
                  </a:lnTo>
                  <a:lnTo>
                    <a:pt x="133659" y="80929"/>
                  </a:lnTo>
                  <a:lnTo>
                    <a:pt x="130424" y="68164"/>
                  </a:lnTo>
                  <a:lnTo>
                    <a:pt x="126114" y="55532"/>
                  </a:lnTo>
                  <a:lnTo>
                    <a:pt x="120991" y="43272"/>
                  </a:lnTo>
                  <a:lnTo>
                    <a:pt x="115111" y="31755"/>
                  </a:lnTo>
                  <a:lnTo>
                    <a:pt x="108343" y="21546"/>
                  </a:lnTo>
                  <a:lnTo>
                    <a:pt x="100681" y="12843"/>
                  </a:lnTo>
                  <a:lnTo>
                    <a:pt x="92249" y="6000"/>
                  </a:lnTo>
                  <a:lnTo>
                    <a:pt x="83211" y="1675"/>
                  </a:lnTo>
                  <a:lnTo>
                    <a:pt x="73727" y="0"/>
                  </a:lnTo>
                  <a:lnTo>
                    <a:pt x="64088" y="976"/>
                  </a:lnTo>
                  <a:lnTo>
                    <a:pt x="54696" y="4739"/>
                  </a:lnTo>
                  <a:lnTo>
                    <a:pt x="45757" y="11078"/>
                  </a:lnTo>
                  <a:lnTo>
                    <a:pt x="37450" y="19382"/>
                  </a:lnTo>
                  <a:lnTo>
                    <a:pt x="30016" y="28849"/>
                  </a:lnTo>
                  <a:lnTo>
                    <a:pt x="23497" y="38920"/>
                  </a:lnTo>
                  <a:lnTo>
                    <a:pt x="17781" y="49610"/>
                  </a:lnTo>
                  <a:lnTo>
                    <a:pt x="12697" y="61376"/>
                  </a:lnTo>
                  <a:lnTo>
                    <a:pt x="8099" y="74404"/>
                  </a:lnTo>
                  <a:lnTo>
                    <a:pt x="4179" y="88595"/>
                  </a:lnTo>
                  <a:lnTo>
                    <a:pt x="1448" y="103732"/>
                  </a:lnTo>
                  <a:lnTo>
                    <a:pt x="95" y="119577"/>
                  </a:lnTo>
                  <a:lnTo>
                    <a:pt x="0" y="135608"/>
                  </a:lnTo>
                  <a:lnTo>
                    <a:pt x="924" y="151057"/>
                  </a:lnTo>
                  <a:lnTo>
                    <a:pt x="2624" y="165558"/>
                  </a:lnTo>
                  <a:lnTo>
                    <a:pt x="5052" y="179259"/>
                  </a:lnTo>
                  <a:lnTo>
                    <a:pt x="8352" y="192614"/>
                  </a:lnTo>
                  <a:lnTo>
                    <a:pt x="12532" y="205927"/>
                  </a:lnTo>
                  <a:lnTo>
                    <a:pt x="17473" y="219006"/>
                  </a:lnTo>
                  <a:lnTo>
                    <a:pt x="23014" y="231270"/>
                  </a:lnTo>
                  <a:lnTo>
                    <a:pt x="29005" y="242444"/>
                  </a:lnTo>
                  <a:lnTo>
                    <a:pt x="35487" y="252406"/>
                  </a:lnTo>
                  <a:lnTo>
                    <a:pt x="42669" y="261026"/>
                  </a:lnTo>
                  <a:lnTo>
                    <a:pt x="50608" y="268359"/>
                  </a:lnTo>
                  <a:lnTo>
                    <a:pt x="59058" y="273960"/>
                  </a:lnTo>
                  <a:lnTo>
                    <a:pt x="67576" y="276844"/>
                  </a:lnTo>
                  <a:lnTo>
                    <a:pt x="75898" y="276702"/>
                  </a:lnTo>
                  <a:lnTo>
                    <a:pt x="83943" y="273674"/>
                  </a:lnTo>
                  <a:lnTo>
                    <a:pt x="91725" y="267988"/>
                  </a:lnTo>
                  <a:lnTo>
                    <a:pt x="99283" y="260053"/>
                  </a:lnTo>
                  <a:lnTo>
                    <a:pt x="106340" y="250355"/>
                  </a:lnTo>
                  <a:lnTo>
                    <a:pt x="112330" y="239346"/>
                  </a:lnTo>
                  <a:lnTo>
                    <a:pt x="117024" y="227394"/>
                  </a:lnTo>
                  <a:lnTo>
                    <a:pt x="120516" y="214780"/>
                  </a:lnTo>
                  <a:lnTo>
                    <a:pt x="123026" y="201708"/>
                  </a:lnTo>
                  <a:lnTo>
                    <a:pt x="124791" y="188410"/>
                  </a:lnTo>
                  <a:lnTo>
                    <a:pt x="126090" y="178070"/>
                  </a:lnTo>
                  <a:lnTo>
                    <a:pt x="127568" y="174957"/>
                  </a:lnTo>
                  <a:lnTo>
                    <a:pt x="130133" y="178462"/>
                  </a:lnTo>
                  <a:lnTo>
                    <a:pt x="134263" y="186695"/>
                  </a:lnTo>
                  <a:lnTo>
                    <a:pt x="139956" y="197765"/>
                  </a:lnTo>
                  <a:lnTo>
                    <a:pt x="146976" y="209973"/>
                  </a:lnTo>
                  <a:lnTo>
                    <a:pt x="155021" y="222334"/>
                  </a:lnTo>
                  <a:lnTo>
                    <a:pt x="163823" y="234117"/>
                  </a:lnTo>
                  <a:lnTo>
                    <a:pt x="173167" y="244602"/>
                  </a:lnTo>
                  <a:lnTo>
                    <a:pt x="182878" y="253544"/>
                  </a:lnTo>
                  <a:lnTo>
                    <a:pt x="192579" y="260732"/>
                  </a:lnTo>
                  <a:lnTo>
                    <a:pt x="202726" y="266391"/>
                  </a:lnTo>
                  <a:lnTo>
                    <a:pt x="215326" y="269897"/>
                  </a:lnTo>
                  <a:lnTo>
                    <a:pt x="233864" y="270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47335" y="1812678"/>
              <a:ext cx="63172" cy="568540"/>
            </a:xfrm>
            <a:custGeom>
              <a:avLst/>
              <a:gdLst/>
              <a:ahLst/>
              <a:cxnLst/>
              <a:rect l="0" t="0" r="0" b="0"/>
              <a:pathLst>
                <a:path w="63172" h="568540">
                  <a:moveTo>
                    <a:pt x="0" y="0"/>
                  </a:moveTo>
                  <a:lnTo>
                    <a:pt x="5" y="10115"/>
                  </a:lnTo>
                  <a:lnTo>
                    <a:pt x="177" y="24377"/>
                  </a:lnTo>
                  <a:lnTo>
                    <a:pt x="825" y="40378"/>
                  </a:lnTo>
                  <a:lnTo>
                    <a:pt x="2079" y="57145"/>
                  </a:lnTo>
                  <a:lnTo>
                    <a:pt x="3905" y="74446"/>
                  </a:lnTo>
                  <a:lnTo>
                    <a:pt x="6201" y="92409"/>
                  </a:lnTo>
                  <a:lnTo>
                    <a:pt x="8852" y="111077"/>
                  </a:lnTo>
                  <a:lnTo>
                    <a:pt x="11598" y="130372"/>
                  </a:lnTo>
                  <a:lnTo>
                    <a:pt x="14054" y="150169"/>
                  </a:lnTo>
                  <a:lnTo>
                    <a:pt x="16039" y="170344"/>
                  </a:lnTo>
                  <a:lnTo>
                    <a:pt x="17710" y="190792"/>
                  </a:lnTo>
                  <a:lnTo>
                    <a:pt x="19445" y="211432"/>
                  </a:lnTo>
                  <a:lnTo>
                    <a:pt x="21464" y="232202"/>
                  </a:lnTo>
                  <a:lnTo>
                    <a:pt x="23651" y="252895"/>
                  </a:lnTo>
                  <a:lnTo>
                    <a:pt x="25667" y="273176"/>
                  </a:lnTo>
                  <a:lnTo>
                    <a:pt x="27324" y="292893"/>
                  </a:lnTo>
                  <a:lnTo>
                    <a:pt x="28759" y="312067"/>
                  </a:lnTo>
                  <a:lnTo>
                    <a:pt x="30330" y="330789"/>
                  </a:lnTo>
                  <a:lnTo>
                    <a:pt x="32237" y="349164"/>
                  </a:lnTo>
                  <a:lnTo>
                    <a:pt x="34519" y="367285"/>
                  </a:lnTo>
                  <a:lnTo>
                    <a:pt x="37129" y="385226"/>
                  </a:lnTo>
                  <a:lnTo>
                    <a:pt x="39995" y="403037"/>
                  </a:lnTo>
                  <a:lnTo>
                    <a:pt x="42886" y="420593"/>
                  </a:lnTo>
                  <a:lnTo>
                    <a:pt x="45440" y="437614"/>
                  </a:lnTo>
                  <a:lnTo>
                    <a:pt x="47492" y="453990"/>
                  </a:lnTo>
                  <a:lnTo>
                    <a:pt x="49207" y="469767"/>
                  </a:lnTo>
                  <a:lnTo>
                    <a:pt x="50971" y="485055"/>
                  </a:lnTo>
                  <a:lnTo>
                    <a:pt x="53010" y="499957"/>
                  </a:lnTo>
                  <a:lnTo>
                    <a:pt x="55220" y="514163"/>
                  </a:lnTo>
                  <a:lnTo>
                    <a:pt x="57482" y="528447"/>
                  </a:lnTo>
                  <a:lnTo>
                    <a:pt x="60002" y="545185"/>
                  </a:lnTo>
                  <a:lnTo>
                    <a:pt x="63171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36765" y="1970605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0"/>
                  </a:moveTo>
                  <a:lnTo>
                    <a:pt x="359820" y="0"/>
                  </a:lnTo>
                  <a:lnTo>
                    <a:pt x="347299" y="0"/>
                  </a:lnTo>
                  <a:lnTo>
                    <a:pt x="332472" y="0"/>
                  </a:lnTo>
                  <a:lnTo>
                    <a:pt x="315965" y="0"/>
                  </a:lnTo>
                  <a:lnTo>
                    <a:pt x="298499" y="0"/>
                  </a:lnTo>
                  <a:lnTo>
                    <a:pt x="281018" y="0"/>
                  </a:lnTo>
                  <a:lnTo>
                    <a:pt x="264036" y="0"/>
                  </a:lnTo>
                  <a:lnTo>
                    <a:pt x="247365" y="0"/>
                  </a:lnTo>
                  <a:lnTo>
                    <a:pt x="230338" y="0"/>
                  </a:lnTo>
                  <a:lnTo>
                    <a:pt x="212592" y="0"/>
                  </a:lnTo>
                  <a:lnTo>
                    <a:pt x="194401" y="0"/>
                  </a:lnTo>
                  <a:lnTo>
                    <a:pt x="176482" y="0"/>
                  </a:lnTo>
                  <a:lnTo>
                    <a:pt x="159244" y="5"/>
                  </a:lnTo>
                  <a:lnTo>
                    <a:pt x="142920" y="178"/>
                  </a:lnTo>
                  <a:lnTo>
                    <a:pt x="127732" y="826"/>
                  </a:lnTo>
                  <a:lnTo>
                    <a:pt x="113659" y="2075"/>
                  </a:lnTo>
                  <a:lnTo>
                    <a:pt x="100207" y="3727"/>
                  </a:lnTo>
                  <a:lnTo>
                    <a:pt x="86554" y="5375"/>
                  </a:lnTo>
                  <a:lnTo>
                    <a:pt x="72264" y="6778"/>
                  </a:lnTo>
                  <a:lnTo>
                    <a:pt x="57816" y="7873"/>
                  </a:lnTo>
                  <a:lnTo>
                    <a:pt x="42894" y="8802"/>
                  </a:lnTo>
                  <a:lnTo>
                    <a:pt x="25059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41282" y="2107476"/>
              <a:ext cx="208843" cy="265465"/>
            </a:xfrm>
            <a:custGeom>
              <a:avLst/>
              <a:gdLst/>
              <a:ahLst/>
              <a:cxnLst/>
              <a:rect l="0" t="0" r="0" b="0"/>
              <a:pathLst>
                <a:path w="208843" h="265465">
                  <a:moveTo>
                    <a:pt x="127152" y="31585"/>
                  </a:moveTo>
                  <a:lnTo>
                    <a:pt x="121083" y="25852"/>
                  </a:lnTo>
                  <a:lnTo>
                    <a:pt x="113599" y="21568"/>
                  </a:lnTo>
                  <a:lnTo>
                    <a:pt x="103919" y="18371"/>
                  </a:lnTo>
                  <a:lnTo>
                    <a:pt x="92604" y="16355"/>
                  </a:lnTo>
                  <a:lnTo>
                    <a:pt x="80622" y="15955"/>
                  </a:lnTo>
                  <a:lnTo>
                    <a:pt x="68605" y="17276"/>
                  </a:lnTo>
                  <a:lnTo>
                    <a:pt x="56982" y="20444"/>
                  </a:lnTo>
                  <a:lnTo>
                    <a:pt x="46120" y="25765"/>
                  </a:lnTo>
                  <a:lnTo>
                    <a:pt x="36126" y="33197"/>
                  </a:lnTo>
                  <a:lnTo>
                    <a:pt x="27079" y="42423"/>
                  </a:lnTo>
                  <a:lnTo>
                    <a:pt x="19135" y="53048"/>
                  </a:lnTo>
                  <a:lnTo>
                    <a:pt x="12276" y="64714"/>
                  </a:lnTo>
                  <a:lnTo>
                    <a:pt x="6666" y="77291"/>
                  </a:lnTo>
                  <a:lnTo>
                    <a:pt x="2721" y="90863"/>
                  </a:lnTo>
                  <a:lnTo>
                    <a:pt x="515" y="105386"/>
                  </a:lnTo>
                  <a:lnTo>
                    <a:pt x="0" y="120221"/>
                  </a:lnTo>
                  <a:lnTo>
                    <a:pt x="1167" y="134268"/>
                  </a:lnTo>
                  <a:lnTo>
                    <a:pt x="3845" y="146982"/>
                  </a:lnTo>
                  <a:lnTo>
                    <a:pt x="7912" y="158654"/>
                  </a:lnTo>
                  <a:lnTo>
                    <a:pt x="13381" y="170100"/>
                  </a:lnTo>
                  <a:lnTo>
                    <a:pt x="20128" y="181833"/>
                  </a:lnTo>
                  <a:lnTo>
                    <a:pt x="27759" y="193699"/>
                  </a:lnTo>
                  <a:lnTo>
                    <a:pt x="35718" y="205073"/>
                  </a:lnTo>
                  <a:lnTo>
                    <a:pt x="43669" y="215619"/>
                  </a:lnTo>
                  <a:lnTo>
                    <a:pt x="51804" y="225312"/>
                  </a:lnTo>
                  <a:lnTo>
                    <a:pt x="60712" y="234276"/>
                  </a:lnTo>
                  <a:lnTo>
                    <a:pt x="70674" y="242664"/>
                  </a:lnTo>
                  <a:lnTo>
                    <a:pt x="81824" y="250296"/>
                  </a:lnTo>
                  <a:lnTo>
                    <a:pt x="94300" y="256677"/>
                  </a:lnTo>
                  <a:lnTo>
                    <a:pt x="108022" y="261624"/>
                  </a:lnTo>
                  <a:lnTo>
                    <a:pt x="122458" y="264778"/>
                  </a:lnTo>
                  <a:lnTo>
                    <a:pt x="136755" y="265464"/>
                  </a:lnTo>
                  <a:lnTo>
                    <a:pt x="150428" y="263549"/>
                  </a:lnTo>
                  <a:lnTo>
                    <a:pt x="163046" y="259347"/>
                  </a:lnTo>
                  <a:lnTo>
                    <a:pt x="174068" y="253329"/>
                  </a:lnTo>
                  <a:lnTo>
                    <a:pt x="183363" y="245949"/>
                  </a:lnTo>
                  <a:lnTo>
                    <a:pt x="190959" y="237421"/>
                  </a:lnTo>
                  <a:lnTo>
                    <a:pt x="196861" y="227729"/>
                  </a:lnTo>
                  <a:lnTo>
                    <a:pt x="201245" y="216945"/>
                  </a:lnTo>
                  <a:lnTo>
                    <a:pt x="204396" y="204926"/>
                  </a:lnTo>
                  <a:lnTo>
                    <a:pt x="206612" y="191261"/>
                  </a:lnTo>
                  <a:lnTo>
                    <a:pt x="208137" y="175882"/>
                  </a:lnTo>
                  <a:lnTo>
                    <a:pt x="208842" y="159163"/>
                  </a:lnTo>
                  <a:lnTo>
                    <a:pt x="208259" y="141723"/>
                  </a:lnTo>
                  <a:lnTo>
                    <a:pt x="206231" y="124003"/>
                  </a:lnTo>
                  <a:lnTo>
                    <a:pt x="202732" y="106547"/>
                  </a:lnTo>
                  <a:lnTo>
                    <a:pt x="197709" y="90060"/>
                  </a:lnTo>
                  <a:lnTo>
                    <a:pt x="191290" y="74832"/>
                  </a:lnTo>
                  <a:lnTo>
                    <a:pt x="183727" y="60965"/>
                  </a:lnTo>
                  <a:lnTo>
                    <a:pt x="175287" y="48554"/>
                  </a:lnTo>
                  <a:lnTo>
                    <a:pt x="166216" y="37508"/>
                  </a:lnTo>
                  <a:lnTo>
                    <a:pt x="156962" y="27887"/>
                  </a:lnTo>
                  <a:lnTo>
                    <a:pt x="147171" y="19058"/>
                  </a:lnTo>
                  <a:lnTo>
                    <a:pt x="134868" y="10243"/>
                  </a:lnTo>
                  <a:lnTo>
                    <a:pt x="1166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352661" y="2089220"/>
              <a:ext cx="168458" cy="229159"/>
            </a:xfrm>
            <a:custGeom>
              <a:avLst/>
              <a:gdLst/>
              <a:ahLst/>
              <a:cxnLst/>
              <a:rect l="0" t="0" r="0" b="0"/>
              <a:pathLst>
                <a:path w="168458" h="229159">
                  <a:moveTo>
                    <a:pt x="0" y="70898"/>
                  </a:moveTo>
                  <a:lnTo>
                    <a:pt x="5868" y="82499"/>
                  </a:lnTo>
                  <a:lnTo>
                    <a:pt x="11432" y="92348"/>
                  </a:lnTo>
                  <a:lnTo>
                    <a:pt x="17232" y="101357"/>
                  </a:lnTo>
                  <a:lnTo>
                    <a:pt x="23312" y="109972"/>
                  </a:lnTo>
                  <a:lnTo>
                    <a:pt x="29642" y="118648"/>
                  </a:lnTo>
                  <a:lnTo>
                    <a:pt x="36170" y="127628"/>
                  </a:lnTo>
                  <a:lnTo>
                    <a:pt x="42847" y="137131"/>
                  </a:lnTo>
                  <a:lnTo>
                    <a:pt x="49630" y="147427"/>
                  </a:lnTo>
                  <a:lnTo>
                    <a:pt x="56486" y="158572"/>
                  </a:lnTo>
                  <a:lnTo>
                    <a:pt x="63396" y="170141"/>
                  </a:lnTo>
                  <a:lnTo>
                    <a:pt x="70342" y="181367"/>
                  </a:lnTo>
                  <a:lnTo>
                    <a:pt x="77306" y="191843"/>
                  </a:lnTo>
                  <a:lnTo>
                    <a:pt x="84118" y="201671"/>
                  </a:lnTo>
                  <a:lnTo>
                    <a:pt x="90466" y="211265"/>
                  </a:lnTo>
                  <a:lnTo>
                    <a:pt x="96181" y="220833"/>
                  </a:lnTo>
                  <a:lnTo>
                    <a:pt x="100063" y="227942"/>
                  </a:lnTo>
                  <a:lnTo>
                    <a:pt x="100724" y="229158"/>
                  </a:lnTo>
                  <a:lnTo>
                    <a:pt x="98814" y="224918"/>
                  </a:lnTo>
                  <a:lnTo>
                    <a:pt x="95169" y="216588"/>
                  </a:lnTo>
                  <a:lnTo>
                    <a:pt x="90378" y="205845"/>
                  </a:lnTo>
                  <a:lnTo>
                    <a:pt x="84831" y="194504"/>
                  </a:lnTo>
                  <a:lnTo>
                    <a:pt x="78791" y="183586"/>
                  </a:lnTo>
                  <a:lnTo>
                    <a:pt x="72593" y="173276"/>
                  </a:lnTo>
                  <a:lnTo>
                    <a:pt x="66651" y="163267"/>
                  </a:lnTo>
                  <a:lnTo>
                    <a:pt x="61166" y="153307"/>
                  </a:lnTo>
                  <a:lnTo>
                    <a:pt x="55991" y="143443"/>
                  </a:lnTo>
                  <a:lnTo>
                    <a:pt x="50747" y="133949"/>
                  </a:lnTo>
                  <a:lnTo>
                    <a:pt x="45220" y="124952"/>
                  </a:lnTo>
                  <a:lnTo>
                    <a:pt x="39523" y="116108"/>
                  </a:lnTo>
                  <a:lnTo>
                    <a:pt x="33997" y="106724"/>
                  </a:lnTo>
                  <a:lnTo>
                    <a:pt x="28834" y="96449"/>
                  </a:lnTo>
                  <a:lnTo>
                    <a:pt x="24062" y="85429"/>
                  </a:lnTo>
                  <a:lnTo>
                    <a:pt x="19630" y="74107"/>
                  </a:lnTo>
                  <a:lnTo>
                    <a:pt x="15480" y="62789"/>
                  </a:lnTo>
                  <a:lnTo>
                    <a:pt x="12031" y="51767"/>
                  </a:lnTo>
                  <a:lnTo>
                    <a:pt x="10153" y="41373"/>
                  </a:lnTo>
                  <a:lnTo>
                    <a:pt x="10203" y="31729"/>
                  </a:lnTo>
                  <a:lnTo>
                    <a:pt x="12544" y="23103"/>
                  </a:lnTo>
                  <a:lnTo>
                    <a:pt x="17770" y="15980"/>
                  </a:lnTo>
                  <a:lnTo>
                    <a:pt x="25918" y="10484"/>
                  </a:lnTo>
                  <a:lnTo>
                    <a:pt x="36423" y="6437"/>
                  </a:lnTo>
                  <a:lnTo>
                    <a:pt x="48439" y="3546"/>
                  </a:lnTo>
                  <a:lnTo>
                    <a:pt x="61323" y="1528"/>
                  </a:lnTo>
                  <a:lnTo>
                    <a:pt x="74526" y="305"/>
                  </a:lnTo>
                  <a:lnTo>
                    <a:pt x="87529" y="0"/>
                  </a:lnTo>
                  <a:lnTo>
                    <a:pt x="100078" y="601"/>
                  </a:lnTo>
                  <a:lnTo>
                    <a:pt x="112074" y="1824"/>
                  </a:lnTo>
                  <a:lnTo>
                    <a:pt x="124846" y="3309"/>
                  </a:lnTo>
                  <a:lnTo>
                    <a:pt x="141750" y="5183"/>
                  </a:lnTo>
                  <a:lnTo>
                    <a:pt x="168457" y="7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594817" y="2096109"/>
              <a:ext cx="223122" cy="360806"/>
            </a:xfrm>
            <a:custGeom>
              <a:avLst/>
              <a:gdLst/>
              <a:ahLst/>
              <a:cxnLst/>
              <a:rect l="0" t="0" r="0" b="0"/>
              <a:pathLst>
                <a:path w="223122" h="360806">
                  <a:moveTo>
                    <a:pt x="147399" y="11367"/>
                  </a:moveTo>
                  <a:lnTo>
                    <a:pt x="135730" y="5700"/>
                  </a:lnTo>
                  <a:lnTo>
                    <a:pt x="125241" y="2056"/>
                  </a:lnTo>
                  <a:lnTo>
                    <a:pt x="114935" y="156"/>
                  </a:lnTo>
                  <a:lnTo>
                    <a:pt x="104462" y="0"/>
                  </a:lnTo>
                  <a:lnTo>
                    <a:pt x="93469" y="1916"/>
                  </a:lnTo>
                  <a:lnTo>
                    <a:pt x="81831" y="5890"/>
                  </a:lnTo>
                  <a:lnTo>
                    <a:pt x="69750" y="11463"/>
                  </a:lnTo>
                  <a:lnTo>
                    <a:pt x="57644" y="17946"/>
                  </a:lnTo>
                  <a:lnTo>
                    <a:pt x="45770" y="24858"/>
                  </a:lnTo>
                  <a:lnTo>
                    <a:pt x="34529" y="32104"/>
                  </a:lnTo>
                  <a:lnTo>
                    <a:pt x="24512" y="39873"/>
                  </a:lnTo>
                  <a:lnTo>
                    <a:pt x="15937" y="48246"/>
                  </a:lnTo>
                  <a:lnTo>
                    <a:pt x="9009" y="57173"/>
                  </a:lnTo>
                  <a:lnTo>
                    <a:pt x="4098" y="66551"/>
                  </a:lnTo>
                  <a:lnTo>
                    <a:pt x="1215" y="76259"/>
                  </a:lnTo>
                  <a:lnTo>
                    <a:pt x="566" y="85710"/>
                  </a:lnTo>
                  <a:lnTo>
                    <a:pt x="2699" y="93911"/>
                  </a:lnTo>
                  <a:lnTo>
                    <a:pt x="7653" y="100420"/>
                  </a:lnTo>
                  <a:lnTo>
                    <a:pt x="15045" y="105296"/>
                  </a:lnTo>
                  <a:lnTo>
                    <a:pt x="24358" y="108817"/>
                  </a:lnTo>
                  <a:lnTo>
                    <a:pt x="35103" y="111303"/>
                  </a:lnTo>
                  <a:lnTo>
                    <a:pt x="47043" y="113196"/>
                  </a:lnTo>
                  <a:lnTo>
                    <a:pt x="60180" y="115024"/>
                  </a:lnTo>
                  <a:lnTo>
                    <a:pt x="74407" y="117084"/>
                  </a:lnTo>
                  <a:lnTo>
                    <a:pt x="89043" y="119625"/>
                  </a:lnTo>
                  <a:lnTo>
                    <a:pt x="102956" y="122935"/>
                  </a:lnTo>
                  <a:lnTo>
                    <a:pt x="115570" y="127090"/>
                  </a:lnTo>
                  <a:lnTo>
                    <a:pt x="126836" y="131999"/>
                  </a:lnTo>
                  <a:lnTo>
                    <a:pt x="136946" y="137510"/>
                  </a:lnTo>
                  <a:lnTo>
                    <a:pt x="146158" y="143488"/>
                  </a:lnTo>
                  <a:lnTo>
                    <a:pt x="154873" y="150297"/>
                  </a:lnTo>
                  <a:lnTo>
                    <a:pt x="163588" y="158764"/>
                  </a:lnTo>
                  <a:lnTo>
                    <a:pt x="172568" y="169205"/>
                  </a:lnTo>
                  <a:lnTo>
                    <a:pt x="181724" y="181472"/>
                  </a:lnTo>
                  <a:lnTo>
                    <a:pt x="190716" y="195227"/>
                  </a:lnTo>
                  <a:lnTo>
                    <a:pt x="199348" y="210107"/>
                  </a:lnTo>
                  <a:lnTo>
                    <a:pt x="207261" y="225639"/>
                  </a:lnTo>
                  <a:lnTo>
                    <a:pt x="213890" y="241277"/>
                  </a:lnTo>
                  <a:lnTo>
                    <a:pt x="219033" y="256709"/>
                  </a:lnTo>
                  <a:lnTo>
                    <a:pt x="222331" y="271679"/>
                  </a:lnTo>
                  <a:lnTo>
                    <a:pt x="223121" y="285892"/>
                  </a:lnTo>
                  <a:lnTo>
                    <a:pt x="221275" y="299259"/>
                  </a:lnTo>
                  <a:lnTo>
                    <a:pt x="216950" y="311541"/>
                  </a:lnTo>
                  <a:lnTo>
                    <a:pt x="210318" y="322274"/>
                  </a:lnTo>
                  <a:lnTo>
                    <a:pt x="201718" y="331346"/>
                  </a:lnTo>
                  <a:lnTo>
                    <a:pt x="191725" y="338948"/>
                  </a:lnTo>
                  <a:lnTo>
                    <a:pt x="181044" y="345379"/>
                  </a:lnTo>
                  <a:lnTo>
                    <a:pt x="170122" y="350923"/>
                  </a:lnTo>
                  <a:lnTo>
                    <a:pt x="159013" y="355496"/>
                  </a:lnTo>
                  <a:lnTo>
                    <a:pt x="147489" y="358671"/>
                  </a:lnTo>
                  <a:lnTo>
                    <a:pt x="135429" y="360332"/>
                  </a:lnTo>
                  <a:lnTo>
                    <a:pt x="122532" y="360805"/>
                  </a:lnTo>
                  <a:lnTo>
                    <a:pt x="108269" y="360667"/>
                  </a:lnTo>
                  <a:lnTo>
                    <a:pt x="92498" y="360317"/>
                  </a:lnTo>
                  <a:lnTo>
                    <a:pt x="75900" y="359948"/>
                  </a:lnTo>
                  <a:lnTo>
                    <a:pt x="57960" y="359594"/>
                  </a:lnTo>
                  <a:lnTo>
                    <a:pt x="34865" y="359231"/>
                  </a:lnTo>
                  <a:lnTo>
                    <a:pt x="0" y="358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671109" y="3171560"/>
            <a:ext cx="605550" cy="733870"/>
            <a:chOff x="4671109" y="3171560"/>
            <a:chExt cx="605550" cy="733870"/>
          </a:xfrm>
        </p:grpSpPr>
        <p:sp>
          <p:nvSpPr>
            <p:cNvPr id="39" name="Freeform 38"/>
            <p:cNvSpPr/>
            <p:nvPr/>
          </p:nvSpPr>
          <p:spPr>
            <a:xfrm>
              <a:off x="4847938" y="3332269"/>
              <a:ext cx="327082" cy="522510"/>
            </a:xfrm>
            <a:custGeom>
              <a:avLst/>
              <a:gdLst/>
              <a:ahLst/>
              <a:cxnLst/>
              <a:rect l="0" t="0" r="0" b="0"/>
              <a:pathLst>
                <a:path w="327082" h="522510">
                  <a:moveTo>
                    <a:pt x="84926" y="0"/>
                  </a:moveTo>
                  <a:lnTo>
                    <a:pt x="79058" y="6069"/>
                  </a:lnTo>
                  <a:lnTo>
                    <a:pt x="73494" y="13553"/>
                  </a:lnTo>
                  <a:lnTo>
                    <a:pt x="67699" y="23247"/>
                  </a:lnTo>
                  <a:lnTo>
                    <a:pt x="61791" y="35080"/>
                  </a:lnTo>
                  <a:lnTo>
                    <a:pt x="56109" y="49007"/>
                  </a:lnTo>
                  <a:lnTo>
                    <a:pt x="50835" y="64779"/>
                  </a:lnTo>
                  <a:lnTo>
                    <a:pt x="45984" y="81706"/>
                  </a:lnTo>
                  <a:lnTo>
                    <a:pt x="41498" y="98809"/>
                  </a:lnTo>
                  <a:lnTo>
                    <a:pt x="37292" y="115514"/>
                  </a:lnTo>
                  <a:lnTo>
                    <a:pt x="33128" y="131317"/>
                  </a:lnTo>
                  <a:lnTo>
                    <a:pt x="28639" y="145629"/>
                  </a:lnTo>
                  <a:lnTo>
                    <a:pt x="23638" y="158261"/>
                  </a:lnTo>
                  <a:lnTo>
                    <a:pt x="17662" y="168308"/>
                  </a:lnTo>
                  <a:lnTo>
                    <a:pt x="10794" y="173025"/>
                  </a:lnTo>
                  <a:lnTo>
                    <a:pt x="4899" y="171378"/>
                  </a:lnTo>
                  <a:lnTo>
                    <a:pt x="1361" y="165526"/>
                  </a:lnTo>
                  <a:lnTo>
                    <a:pt x="0" y="156838"/>
                  </a:lnTo>
                  <a:lnTo>
                    <a:pt x="231" y="145893"/>
                  </a:lnTo>
                  <a:lnTo>
                    <a:pt x="1557" y="133134"/>
                  </a:lnTo>
                  <a:lnTo>
                    <a:pt x="3781" y="119149"/>
                  </a:lnTo>
                  <a:lnTo>
                    <a:pt x="6969" y="104608"/>
                  </a:lnTo>
                  <a:lnTo>
                    <a:pt x="11085" y="89941"/>
                  </a:lnTo>
                  <a:lnTo>
                    <a:pt x="15990" y="75498"/>
                  </a:lnTo>
                  <a:lnTo>
                    <a:pt x="21510" y="61644"/>
                  </a:lnTo>
                  <a:lnTo>
                    <a:pt x="27493" y="48521"/>
                  </a:lnTo>
                  <a:lnTo>
                    <a:pt x="34139" y="36403"/>
                  </a:lnTo>
                  <a:lnTo>
                    <a:pt x="41965" y="25781"/>
                  </a:lnTo>
                  <a:lnTo>
                    <a:pt x="51159" y="16792"/>
                  </a:lnTo>
                  <a:lnTo>
                    <a:pt x="61605" y="9585"/>
                  </a:lnTo>
                  <a:lnTo>
                    <a:pt x="73066" y="4484"/>
                  </a:lnTo>
                  <a:lnTo>
                    <a:pt x="85288" y="1470"/>
                  </a:lnTo>
                  <a:lnTo>
                    <a:pt x="97730" y="562"/>
                  </a:lnTo>
                  <a:lnTo>
                    <a:pt x="109615" y="1989"/>
                  </a:lnTo>
                  <a:lnTo>
                    <a:pt x="120562" y="5660"/>
                  </a:lnTo>
                  <a:lnTo>
                    <a:pt x="130383" y="11548"/>
                  </a:lnTo>
                  <a:lnTo>
                    <a:pt x="138915" y="19843"/>
                  </a:lnTo>
                  <a:lnTo>
                    <a:pt x="146210" y="30423"/>
                  </a:lnTo>
                  <a:lnTo>
                    <a:pt x="152467" y="42915"/>
                  </a:lnTo>
                  <a:lnTo>
                    <a:pt x="157920" y="56887"/>
                  </a:lnTo>
                  <a:lnTo>
                    <a:pt x="162776" y="71944"/>
                  </a:lnTo>
                  <a:lnTo>
                    <a:pt x="167041" y="87612"/>
                  </a:lnTo>
                  <a:lnTo>
                    <a:pt x="170534" y="103348"/>
                  </a:lnTo>
                  <a:lnTo>
                    <a:pt x="173219" y="118864"/>
                  </a:lnTo>
                  <a:lnTo>
                    <a:pt x="175191" y="134400"/>
                  </a:lnTo>
                  <a:lnTo>
                    <a:pt x="176598" y="150591"/>
                  </a:lnTo>
                  <a:lnTo>
                    <a:pt x="177578" y="167740"/>
                  </a:lnTo>
                  <a:lnTo>
                    <a:pt x="178083" y="185515"/>
                  </a:lnTo>
                  <a:lnTo>
                    <a:pt x="177899" y="203147"/>
                  </a:lnTo>
                  <a:lnTo>
                    <a:pt x="176964" y="220194"/>
                  </a:lnTo>
                  <a:lnTo>
                    <a:pt x="175523" y="236556"/>
                  </a:lnTo>
                  <a:lnTo>
                    <a:pt x="174018" y="252303"/>
                  </a:lnTo>
                  <a:lnTo>
                    <a:pt x="172707" y="267556"/>
                  </a:lnTo>
                  <a:lnTo>
                    <a:pt x="171505" y="282273"/>
                  </a:lnTo>
                  <a:lnTo>
                    <a:pt x="170092" y="296250"/>
                  </a:lnTo>
                  <a:lnTo>
                    <a:pt x="168289" y="309441"/>
                  </a:lnTo>
                  <a:lnTo>
                    <a:pt x="166078" y="322098"/>
                  </a:lnTo>
                  <a:lnTo>
                    <a:pt x="163514" y="334672"/>
                  </a:lnTo>
                  <a:lnTo>
                    <a:pt x="160676" y="347426"/>
                  </a:lnTo>
                  <a:lnTo>
                    <a:pt x="157633" y="360282"/>
                  </a:lnTo>
                  <a:lnTo>
                    <a:pt x="154445" y="372919"/>
                  </a:lnTo>
                  <a:lnTo>
                    <a:pt x="151154" y="385163"/>
                  </a:lnTo>
                  <a:lnTo>
                    <a:pt x="147793" y="396995"/>
                  </a:lnTo>
                  <a:lnTo>
                    <a:pt x="144384" y="408474"/>
                  </a:lnTo>
                  <a:lnTo>
                    <a:pt x="140933" y="419684"/>
                  </a:lnTo>
                  <a:lnTo>
                    <a:pt x="137123" y="431028"/>
                  </a:lnTo>
                  <a:lnTo>
                    <a:pt x="132346" y="443175"/>
                  </a:lnTo>
                  <a:lnTo>
                    <a:pt x="126356" y="456416"/>
                  </a:lnTo>
                  <a:lnTo>
                    <a:pt x="119382" y="470226"/>
                  </a:lnTo>
                  <a:lnTo>
                    <a:pt x="111936" y="483503"/>
                  </a:lnTo>
                  <a:lnTo>
                    <a:pt x="104365" y="495638"/>
                  </a:lnTo>
                  <a:lnTo>
                    <a:pt x="96502" y="506053"/>
                  </a:lnTo>
                  <a:lnTo>
                    <a:pt x="87787" y="513986"/>
                  </a:lnTo>
                  <a:lnTo>
                    <a:pt x="77969" y="519271"/>
                  </a:lnTo>
                  <a:lnTo>
                    <a:pt x="67427" y="522055"/>
                  </a:lnTo>
                  <a:lnTo>
                    <a:pt x="56959" y="522509"/>
                  </a:lnTo>
                  <a:lnTo>
                    <a:pt x="47032" y="520962"/>
                  </a:lnTo>
                  <a:lnTo>
                    <a:pt x="37927" y="517504"/>
                  </a:lnTo>
                  <a:lnTo>
                    <a:pt x="29891" y="511920"/>
                  </a:lnTo>
                  <a:lnTo>
                    <a:pt x="22941" y="504278"/>
                  </a:lnTo>
                  <a:lnTo>
                    <a:pt x="17088" y="494895"/>
                  </a:lnTo>
                  <a:lnTo>
                    <a:pt x="12439" y="484156"/>
                  </a:lnTo>
                  <a:lnTo>
                    <a:pt x="8946" y="472420"/>
                  </a:lnTo>
                  <a:lnTo>
                    <a:pt x="6750" y="460133"/>
                  </a:lnTo>
                  <a:lnTo>
                    <a:pt x="6249" y="447820"/>
                  </a:lnTo>
                  <a:lnTo>
                    <a:pt x="7506" y="435769"/>
                  </a:lnTo>
                  <a:lnTo>
                    <a:pt x="10299" y="424221"/>
                  </a:lnTo>
                  <a:lnTo>
                    <a:pt x="14306" y="413459"/>
                  </a:lnTo>
                  <a:lnTo>
                    <a:pt x="19236" y="403561"/>
                  </a:lnTo>
                  <a:lnTo>
                    <a:pt x="25324" y="394761"/>
                  </a:lnTo>
                  <a:lnTo>
                    <a:pt x="33298" y="387521"/>
                  </a:lnTo>
                  <a:lnTo>
                    <a:pt x="43401" y="381950"/>
                  </a:lnTo>
                  <a:lnTo>
                    <a:pt x="55271" y="378022"/>
                  </a:lnTo>
                  <a:lnTo>
                    <a:pt x="68226" y="375743"/>
                  </a:lnTo>
                  <a:lnTo>
                    <a:pt x="81751" y="374950"/>
                  </a:lnTo>
                  <a:lnTo>
                    <a:pt x="95389" y="375363"/>
                  </a:lnTo>
                  <a:lnTo>
                    <a:pt x="108685" y="376696"/>
                  </a:lnTo>
                  <a:lnTo>
                    <a:pt x="121436" y="378697"/>
                  </a:lnTo>
                  <a:lnTo>
                    <a:pt x="133640" y="381173"/>
                  </a:lnTo>
                  <a:lnTo>
                    <a:pt x="145382" y="383980"/>
                  </a:lnTo>
                  <a:lnTo>
                    <a:pt x="156768" y="387014"/>
                  </a:lnTo>
                  <a:lnTo>
                    <a:pt x="167893" y="390204"/>
                  </a:lnTo>
                  <a:lnTo>
                    <a:pt x="178831" y="393498"/>
                  </a:lnTo>
                  <a:lnTo>
                    <a:pt x="189642" y="396855"/>
                  </a:lnTo>
                  <a:lnTo>
                    <a:pt x="200532" y="399922"/>
                  </a:lnTo>
                  <a:lnTo>
                    <a:pt x="211836" y="402071"/>
                  </a:lnTo>
                  <a:lnTo>
                    <a:pt x="223698" y="403026"/>
                  </a:lnTo>
                  <a:lnTo>
                    <a:pt x="235936" y="402683"/>
                  </a:lnTo>
                  <a:lnTo>
                    <a:pt x="248151" y="400932"/>
                  </a:lnTo>
                  <a:lnTo>
                    <a:pt x="260104" y="397863"/>
                  </a:lnTo>
                  <a:lnTo>
                    <a:pt x="271569" y="393702"/>
                  </a:lnTo>
                  <a:lnTo>
                    <a:pt x="282269" y="388700"/>
                  </a:lnTo>
                  <a:lnTo>
                    <a:pt x="292121" y="383091"/>
                  </a:lnTo>
                  <a:lnTo>
                    <a:pt x="300917" y="377356"/>
                  </a:lnTo>
                  <a:lnTo>
                    <a:pt x="309093" y="371666"/>
                  </a:lnTo>
                  <a:lnTo>
                    <a:pt x="317367" y="365526"/>
                  </a:lnTo>
                  <a:lnTo>
                    <a:pt x="32708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71109" y="3171560"/>
              <a:ext cx="605550" cy="733870"/>
            </a:xfrm>
            <a:custGeom>
              <a:avLst/>
              <a:gdLst/>
              <a:ahLst/>
              <a:cxnLst/>
              <a:rect l="0" t="0" r="0" b="0"/>
              <a:pathLst>
                <a:path w="605550" h="733870">
                  <a:moveTo>
                    <a:pt x="230170" y="76481"/>
                  </a:moveTo>
                  <a:lnTo>
                    <a:pt x="221301" y="79482"/>
                  </a:lnTo>
                  <a:lnTo>
                    <a:pt x="212315" y="82904"/>
                  </a:lnTo>
                  <a:lnTo>
                    <a:pt x="202329" y="87105"/>
                  </a:lnTo>
                  <a:lnTo>
                    <a:pt x="191693" y="92177"/>
                  </a:lnTo>
                  <a:lnTo>
                    <a:pt x="181178" y="98308"/>
                  </a:lnTo>
                  <a:lnTo>
                    <a:pt x="171222" y="105487"/>
                  </a:lnTo>
                  <a:lnTo>
                    <a:pt x="161762" y="113401"/>
                  </a:lnTo>
                  <a:lnTo>
                    <a:pt x="152426" y="121548"/>
                  </a:lnTo>
                  <a:lnTo>
                    <a:pt x="142972" y="129619"/>
                  </a:lnTo>
                  <a:lnTo>
                    <a:pt x="133640" y="137663"/>
                  </a:lnTo>
                  <a:lnTo>
                    <a:pt x="125048" y="145977"/>
                  </a:lnTo>
                  <a:lnTo>
                    <a:pt x="117482" y="154718"/>
                  </a:lnTo>
                  <a:lnTo>
                    <a:pt x="110758" y="163894"/>
                  </a:lnTo>
                  <a:lnTo>
                    <a:pt x="104399" y="173441"/>
                  </a:lnTo>
                  <a:lnTo>
                    <a:pt x="98084" y="183274"/>
                  </a:lnTo>
                  <a:lnTo>
                    <a:pt x="91672" y="193319"/>
                  </a:lnTo>
                  <a:lnTo>
                    <a:pt x="85127" y="203515"/>
                  </a:lnTo>
                  <a:lnTo>
                    <a:pt x="78458" y="213818"/>
                  </a:lnTo>
                  <a:lnTo>
                    <a:pt x="71691" y="224193"/>
                  </a:lnTo>
                  <a:lnTo>
                    <a:pt x="64847" y="234618"/>
                  </a:lnTo>
                  <a:lnTo>
                    <a:pt x="57954" y="245077"/>
                  </a:lnTo>
                  <a:lnTo>
                    <a:pt x="51190" y="255560"/>
                  </a:lnTo>
                  <a:lnTo>
                    <a:pt x="44876" y="266057"/>
                  </a:lnTo>
                  <a:lnTo>
                    <a:pt x="39148" y="276569"/>
                  </a:lnTo>
                  <a:lnTo>
                    <a:pt x="33980" y="287256"/>
                  </a:lnTo>
                  <a:lnTo>
                    <a:pt x="29275" y="298424"/>
                  </a:lnTo>
                  <a:lnTo>
                    <a:pt x="24924" y="310195"/>
                  </a:lnTo>
                  <a:lnTo>
                    <a:pt x="20830" y="322372"/>
                  </a:lnTo>
                  <a:lnTo>
                    <a:pt x="16922" y="334546"/>
                  </a:lnTo>
                  <a:lnTo>
                    <a:pt x="13145" y="346480"/>
                  </a:lnTo>
                  <a:lnTo>
                    <a:pt x="9624" y="358273"/>
                  </a:lnTo>
                  <a:lnTo>
                    <a:pt x="6639" y="370257"/>
                  </a:lnTo>
                  <a:lnTo>
                    <a:pt x="4300" y="382630"/>
                  </a:lnTo>
                  <a:lnTo>
                    <a:pt x="2560" y="395907"/>
                  </a:lnTo>
                  <a:lnTo>
                    <a:pt x="1310" y="410956"/>
                  </a:lnTo>
                  <a:lnTo>
                    <a:pt x="436" y="428087"/>
                  </a:lnTo>
                  <a:lnTo>
                    <a:pt x="0" y="446967"/>
                  </a:lnTo>
                  <a:lnTo>
                    <a:pt x="233" y="466929"/>
                  </a:lnTo>
                  <a:lnTo>
                    <a:pt x="1203" y="487451"/>
                  </a:lnTo>
                  <a:lnTo>
                    <a:pt x="2837" y="507754"/>
                  </a:lnTo>
                  <a:lnTo>
                    <a:pt x="5005" y="526765"/>
                  </a:lnTo>
                  <a:lnTo>
                    <a:pt x="7575" y="544023"/>
                  </a:lnTo>
                  <a:lnTo>
                    <a:pt x="10435" y="559591"/>
                  </a:lnTo>
                  <a:lnTo>
                    <a:pt x="13500" y="573757"/>
                  </a:lnTo>
                  <a:lnTo>
                    <a:pt x="16718" y="586854"/>
                  </a:lnTo>
                  <a:lnTo>
                    <a:pt x="20369" y="599331"/>
                  </a:lnTo>
                  <a:lnTo>
                    <a:pt x="25039" y="611726"/>
                  </a:lnTo>
                  <a:lnTo>
                    <a:pt x="30958" y="624328"/>
                  </a:lnTo>
                  <a:lnTo>
                    <a:pt x="37884" y="636896"/>
                  </a:lnTo>
                  <a:lnTo>
                    <a:pt x="45297" y="648802"/>
                  </a:lnTo>
                  <a:lnTo>
                    <a:pt x="52846" y="659739"/>
                  </a:lnTo>
                  <a:lnTo>
                    <a:pt x="60694" y="669877"/>
                  </a:lnTo>
                  <a:lnTo>
                    <a:pt x="69401" y="679680"/>
                  </a:lnTo>
                  <a:lnTo>
                    <a:pt x="79225" y="689451"/>
                  </a:lnTo>
                  <a:lnTo>
                    <a:pt x="90282" y="698996"/>
                  </a:lnTo>
                  <a:lnTo>
                    <a:pt x="102693" y="707734"/>
                  </a:lnTo>
                  <a:lnTo>
                    <a:pt x="116381" y="715387"/>
                  </a:lnTo>
                  <a:lnTo>
                    <a:pt x="131134" y="721832"/>
                  </a:lnTo>
                  <a:lnTo>
                    <a:pt x="146708" y="726937"/>
                  </a:lnTo>
                  <a:lnTo>
                    <a:pt x="162879" y="730766"/>
                  </a:lnTo>
                  <a:lnTo>
                    <a:pt x="179312" y="733200"/>
                  </a:lnTo>
                  <a:lnTo>
                    <a:pt x="195570" y="733869"/>
                  </a:lnTo>
                  <a:lnTo>
                    <a:pt x="211425" y="732732"/>
                  </a:lnTo>
                  <a:lnTo>
                    <a:pt x="226682" y="730191"/>
                  </a:lnTo>
                  <a:lnTo>
                    <a:pt x="241088" y="726885"/>
                  </a:lnTo>
                  <a:lnTo>
                    <a:pt x="254600" y="723249"/>
                  </a:lnTo>
                  <a:lnTo>
                    <a:pt x="267488" y="719183"/>
                  </a:lnTo>
                  <a:lnTo>
                    <a:pt x="280223" y="714170"/>
                  </a:lnTo>
                  <a:lnTo>
                    <a:pt x="293089" y="707987"/>
                  </a:lnTo>
                  <a:lnTo>
                    <a:pt x="306022" y="700869"/>
                  </a:lnTo>
                  <a:lnTo>
                    <a:pt x="318712" y="693319"/>
                  </a:lnTo>
                  <a:lnTo>
                    <a:pt x="330995" y="685679"/>
                  </a:lnTo>
                  <a:lnTo>
                    <a:pt x="343024" y="677939"/>
                  </a:lnTo>
                  <a:lnTo>
                    <a:pt x="355167" y="669836"/>
                  </a:lnTo>
                  <a:lnTo>
                    <a:pt x="367624" y="661239"/>
                  </a:lnTo>
                  <a:lnTo>
                    <a:pt x="380108" y="652161"/>
                  </a:lnTo>
                  <a:lnTo>
                    <a:pt x="391963" y="642681"/>
                  </a:lnTo>
                  <a:lnTo>
                    <a:pt x="402865" y="632897"/>
                  </a:lnTo>
                  <a:lnTo>
                    <a:pt x="412811" y="623055"/>
                  </a:lnTo>
                  <a:lnTo>
                    <a:pt x="421953" y="613527"/>
                  </a:lnTo>
                  <a:lnTo>
                    <a:pt x="430472" y="604492"/>
                  </a:lnTo>
                  <a:lnTo>
                    <a:pt x="438533" y="595951"/>
                  </a:lnTo>
                  <a:lnTo>
                    <a:pt x="446268" y="587828"/>
                  </a:lnTo>
                  <a:lnTo>
                    <a:pt x="453774" y="580029"/>
                  </a:lnTo>
                  <a:lnTo>
                    <a:pt x="461122" y="572468"/>
                  </a:lnTo>
                  <a:lnTo>
                    <a:pt x="468364" y="565077"/>
                  </a:lnTo>
                  <a:lnTo>
                    <a:pt x="475532" y="557804"/>
                  </a:lnTo>
                  <a:lnTo>
                    <a:pt x="482652" y="550614"/>
                  </a:lnTo>
                  <a:lnTo>
                    <a:pt x="489738" y="543479"/>
                  </a:lnTo>
                  <a:lnTo>
                    <a:pt x="496801" y="536378"/>
                  </a:lnTo>
                  <a:lnTo>
                    <a:pt x="503851" y="529134"/>
                  </a:lnTo>
                  <a:lnTo>
                    <a:pt x="510890" y="521432"/>
                  </a:lnTo>
                  <a:lnTo>
                    <a:pt x="517926" y="513127"/>
                  </a:lnTo>
                  <a:lnTo>
                    <a:pt x="525127" y="503921"/>
                  </a:lnTo>
                  <a:lnTo>
                    <a:pt x="532800" y="493299"/>
                  </a:lnTo>
                  <a:lnTo>
                    <a:pt x="541067" y="481120"/>
                  </a:lnTo>
                  <a:lnTo>
                    <a:pt x="549569" y="467872"/>
                  </a:lnTo>
                  <a:lnTo>
                    <a:pt x="557589" y="454449"/>
                  </a:lnTo>
                  <a:lnTo>
                    <a:pt x="564759" y="441379"/>
                  </a:lnTo>
                  <a:lnTo>
                    <a:pt x="571046" y="428505"/>
                  </a:lnTo>
                  <a:lnTo>
                    <a:pt x="576577" y="415188"/>
                  </a:lnTo>
                  <a:lnTo>
                    <a:pt x="581519" y="401090"/>
                  </a:lnTo>
                  <a:lnTo>
                    <a:pt x="586025" y="386502"/>
                  </a:lnTo>
                  <a:lnTo>
                    <a:pt x="590219" y="372156"/>
                  </a:lnTo>
                  <a:lnTo>
                    <a:pt x="594190" y="358455"/>
                  </a:lnTo>
                  <a:lnTo>
                    <a:pt x="597843" y="345153"/>
                  </a:lnTo>
                  <a:lnTo>
                    <a:pt x="600917" y="331548"/>
                  </a:lnTo>
                  <a:lnTo>
                    <a:pt x="603312" y="317241"/>
                  </a:lnTo>
                  <a:lnTo>
                    <a:pt x="604920" y="302005"/>
                  </a:lnTo>
                  <a:lnTo>
                    <a:pt x="605549" y="285626"/>
                  </a:lnTo>
                  <a:lnTo>
                    <a:pt x="605192" y="268121"/>
                  </a:lnTo>
                  <a:lnTo>
                    <a:pt x="603986" y="249822"/>
                  </a:lnTo>
                  <a:lnTo>
                    <a:pt x="602114" y="231246"/>
                  </a:lnTo>
                  <a:lnTo>
                    <a:pt x="599746" y="212728"/>
                  </a:lnTo>
                  <a:lnTo>
                    <a:pt x="597023" y="194720"/>
                  </a:lnTo>
                  <a:lnTo>
                    <a:pt x="594050" y="177854"/>
                  </a:lnTo>
                  <a:lnTo>
                    <a:pt x="590899" y="162370"/>
                  </a:lnTo>
                  <a:lnTo>
                    <a:pt x="587462" y="148329"/>
                  </a:lnTo>
                  <a:lnTo>
                    <a:pt x="583469" y="135802"/>
                  </a:lnTo>
                  <a:lnTo>
                    <a:pt x="578817" y="124667"/>
                  </a:lnTo>
                  <a:lnTo>
                    <a:pt x="573556" y="114678"/>
                  </a:lnTo>
                  <a:lnTo>
                    <a:pt x="567799" y="105566"/>
                  </a:lnTo>
                  <a:lnTo>
                    <a:pt x="561667" y="97096"/>
                  </a:lnTo>
                  <a:lnTo>
                    <a:pt x="555261" y="89081"/>
                  </a:lnTo>
                  <a:lnTo>
                    <a:pt x="548662" y="81385"/>
                  </a:lnTo>
                  <a:lnTo>
                    <a:pt x="541929" y="73907"/>
                  </a:lnTo>
                  <a:lnTo>
                    <a:pt x="535103" y="66580"/>
                  </a:lnTo>
                  <a:lnTo>
                    <a:pt x="528213" y="59353"/>
                  </a:lnTo>
                  <a:lnTo>
                    <a:pt x="521277" y="52200"/>
                  </a:lnTo>
                  <a:lnTo>
                    <a:pt x="514144" y="45260"/>
                  </a:lnTo>
                  <a:lnTo>
                    <a:pt x="506516" y="38827"/>
                  </a:lnTo>
                  <a:lnTo>
                    <a:pt x="498269" y="33020"/>
                  </a:lnTo>
                  <a:lnTo>
                    <a:pt x="489443" y="27799"/>
                  </a:lnTo>
                  <a:lnTo>
                    <a:pt x="480138" y="23058"/>
                  </a:lnTo>
                  <a:lnTo>
                    <a:pt x="470472" y="18682"/>
                  </a:lnTo>
                  <a:lnTo>
                    <a:pt x="460539" y="14573"/>
                  </a:lnTo>
                  <a:lnTo>
                    <a:pt x="450419" y="10653"/>
                  </a:lnTo>
                  <a:lnTo>
                    <a:pt x="440168" y="6874"/>
                  </a:lnTo>
                  <a:lnTo>
                    <a:pt x="429828" y="3521"/>
                  </a:lnTo>
                  <a:lnTo>
                    <a:pt x="419426" y="1181"/>
                  </a:lnTo>
                  <a:lnTo>
                    <a:pt x="408977" y="88"/>
                  </a:lnTo>
                  <a:lnTo>
                    <a:pt x="398333" y="0"/>
                  </a:lnTo>
                  <a:lnTo>
                    <a:pt x="387195" y="397"/>
                  </a:lnTo>
                  <a:lnTo>
                    <a:pt x="375438" y="925"/>
                  </a:lnTo>
                  <a:lnTo>
                    <a:pt x="363101" y="1583"/>
                  </a:lnTo>
                  <a:lnTo>
                    <a:pt x="350287" y="2622"/>
                  </a:lnTo>
                  <a:lnTo>
                    <a:pt x="337115" y="4171"/>
                  </a:lnTo>
                  <a:lnTo>
                    <a:pt x="323847" y="6210"/>
                  </a:lnTo>
                  <a:lnTo>
                    <a:pt x="310865" y="8657"/>
                  </a:lnTo>
                  <a:lnTo>
                    <a:pt x="298353" y="11422"/>
                  </a:lnTo>
                  <a:lnTo>
                    <a:pt x="286156" y="14585"/>
                  </a:lnTo>
                  <a:lnTo>
                    <a:pt x="273893" y="18386"/>
                  </a:lnTo>
                  <a:lnTo>
                    <a:pt x="261343" y="22907"/>
                  </a:lnTo>
                  <a:lnTo>
                    <a:pt x="248454" y="28078"/>
                  </a:lnTo>
                  <a:lnTo>
                    <a:pt x="235262" y="33774"/>
                  </a:lnTo>
                  <a:lnTo>
                    <a:pt x="221827" y="39865"/>
                  </a:lnTo>
                  <a:lnTo>
                    <a:pt x="208211" y="46243"/>
                  </a:lnTo>
                  <a:lnTo>
                    <a:pt x="194464" y="52824"/>
                  </a:lnTo>
                  <a:lnTo>
                    <a:pt x="180629" y="59545"/>
                  </a:lnTo>
                  <a:lnTo>
                    <a:pt x="166899" y="66363"/>
                  </a:lnTo>
                  <a:lnTo>
                    <a:pt x="153601" y="73246"/>
                  </a:lnTo>
                  <a:lnTo>
                    <a:pt x="140872" y="80179"/>
                  </a:lnTo>
                  <a:lnTo>
                    <a:pt x="128528" y="87310"/>
                  </a:lnTo>
                  <a:lnTo>
                    <a:pt x="116166" y="94936"/>
                  </a:lnTo>
                  <a:lnTo>
                    <a:pt x="103550" y="103181"/>
                  </a:lnTo>
                  <a:lnTo>
                    <a:pt x="90617" y="112007"/>
                  </a:lnTo>
                  <a:lnTo>
                    <a:pt x="77395" y="121311"/>
                  </a:lnTo>
                  <a:lnTo>
                    <a:pt x="63959" y="130964"/>
                  </a:lnTo>
                  <a:lnTo>
                    <a:pt x="50972" y="140413"/>
                  </a:lnTo>
                  <a:lnTo>
                    <a:pt x="38400" y="149614"/>
                  </a:lnTo>
                  <a:lnTo>
                    <a:pt x="25138" y="159371"/>
                  </a:lnTo>
                  <a:lnTo>
                    <a:pt x="9071" y="171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56092" y="1807607"/>
            <a:ext cx="1531780" cy="540157"/>
            <a:chOff x="756092" y="1807607"/>
            <a:chExt cx="1531780" cy="540157"/>
          </a:xfrm>
        </p:grpSpPr>
        <p:sp>
          <p:nvSpPr>
            <p:cNvPr id="42" name="Freeform 41"/>
            <p:cNvSpPr/>
            <p:nvPr/>
          </p:nvSpPr>
          <p:spPr>
            <a:xfrm>
              <a:off x="756092" y="1931151"/>
              <a:ext cx="296758" cy="416613"/>
            </a:xfrm>
            <a:custGeom>
              <a:avLst/>
              <a:gdLst/>
              <a:ahLst/>
              <a:cxnLst/>
              <a:rect l="0" t="0" r="0" b="0"/>
              <a:pathLst>
                <a:path w="296758" h="416613">
                  <a:moveTo>
                    <a:pt x="33545" y="6092"/>
                  </a:moveTo>
                  <a:lnTo>
                    <a:pt x="30611" y="17760"/>
                  </a:lnTo>
                  <a:lnTo>
                    <a:pt x="27829" y="28249"/>
                  </a:lnTo>
                  <a:lnTo>
                    <a:pt x="24929" y="38551"/>
                  </a:lnTo>
                  <a:lnTo>
                    <a:pt x="21889" y="48852"/>
                  </a:lnTo>
                  <a:lnTo>
                    <a:pt x="18724" y="59196"/>
                  </a:lnTo>
                  <a:lnTo>
                    <a:pt x="15446" y="69553"/>
                  </a:lnTo>
                  <a:lnTo>
                    <a:pt x="11614" y="78739"/>
                  </a:lnTo>
                  <a:lnTo>
                    <a:pt x="6996" y="83582"/>
                  </a:lnTo>
                  <a:lnTo>
                    <a:pt x="2919" y="82803"/>
                  </a:lnTo>
                  <a:lnTo>
                    <a:pt x="601" y="78431"/>
                  </a:lnTo>
                  <a:lnTo>
                    <a:pt x="0" y="71908"/>
                  </a:lnTo>
                  <a:lnTo>
                    <a:pt x="698" y="64021"/>
                  </a:lnTo>
                  <a:lnTo>
                    <a:pt x="2312" y="55245"/>
                  </a:lnTo>
                  <a:lnTo>
                    <a:pt x="4718" y="45882"/>
                  </a:lnTo>
                  <a:lnTo>
                    <a:pt x="8019" y="36129"/>
                  </a:lnTo>
                  <a:lnTo>
                    <a:pt x="12218" y="26136"/>
                  </a:lnTo>
                  <a:lnTo>
                    <a:pt x="17516" y="16643"/>
                  </a:lnTo>
                  <a:lnTo>
                    <a:pt x="24363" y="8937"/>
                  </a:lnTo>
                  <a:lnTo>
                    <a:pt x="32855" y="3579"/>
                  </a:lnTo>
                  <a:lnTo>
                    <a:pt x="42474" y="627"/>
                  </a:lnTo>
                  <a:lnTo>
                    <a:pt x="52309" y="0"/>
                  </a:lnTo>
                  <a:lnTo>
                    <a:pt x="61811" y="1399"/>
                  </a:lnTo>
                  <a:lnTo>
                    <a:pt x="70969" y="4573"/>
                  </a:lnTo>
                  <a:lnTo>
                    <a:pt x="80104" y="9427"/>
                  </a:lnTo>
                  <a:lnTo>
                    <a:pt x="89429" y="15758"/>
                  </a:lnTo>
                  <a:lnTo>
                    <a:pt x="98843" y="23275"/>
                  </a:lnTo>
                  <a:lnTo>
                    <a:pt x="108025" y="31690"/>
                  </a:lnTo>
                  <a:lnTo>
                    <a:pt x="116800" y="40761"/>
                  </a:lnTo>
                  <a:lnTo>
                    <a:pt x="125151" y="50461"/>
                  </a:lnTo>
                  <a:lnTo>
                    <a:pt x="133140" y="60958"/>
                  </a:lnTo>
                  <a:lnTo>
                    <a:pt x="140842" y="72280"/>
                  </a:lnTo>
                  <a:lnTo>
                    <a:pt x="148166" y="84324"/>
                  </a:lnTo>
                  <a:lnTo>
                    <a:pt x="154865" y="96941"/>
                  </a:lnTo>
                  <a:lnTo>
                    <a:pt x="160851" y="109991"/>
                  </a:lnTo>
                  <a:lnTo>
                    <a:pt x="166023" y="123517"/>
                  </a:lnTo>
                  <a:lnTo>
                    <a:pt x="170200" y="137736"/>
                  </a:lnTo>
                  <a:lnTo>
                    <a:pt x="173378" y="152706"/>
                  </a:lnTo>
                  <a:lnTo>
                    <a:pt x="175699" y="168183"/>
                  </a:lnTo>
                  <a:lnTo>
                    <a:pt x="177348" y="183725"/>
                  </a:lnTo>
                  <a:lnTo>
                    <a:pt x="178493" y="199074"/>
                  </a:lnTo>
                  <a:lnTo>
                    <a:pt x="179112" y="214312"/>
                  </a:lnTo>
                  <a:lnTo>
                    <a:pt x="179003" y="229763"/>
                  </a:lnTo>
                  <a:lnTo>
                    <a:pt x="178116" y="245599"/>
                  </a:lnTo>
                  <a:lnTo>
                    <a:pt x="176537" y="261676"/>
                  </a:lnTo>
                  <a:lnTo>
                    <a:pt x="174407" y="277628"/>
                  </a:lnTo>
                  <a:lnTo>
                    <a:pt x="171853" y="293247"/>
                  </a:lnTo>
                  <a:lnTo>
                    <a:pt x="168663" y="308329"/>
                  </a:lnTo>
                  <a:lnTo>
                    <a:pt x="164312" y="322610"/>
                  </a:lnTo>
                  <a:lnTo>
                    <a:pt x="158610" y="336029"/>
                  </a:lnTo>
                  <a:lnTo>
                    <a:pt x="151830" y="348685"/>
                  </a:lnTo>
                  <a:lnTo>
                    <a:pt x="144516" y="360731"/>
                  </a:lnTo>
                  <a:lnTo>
                    <a:pt x="137038" y="372312"/>
                  </a:lnTo>
                  <a:lnTo>
                    <a:pt x="129408" y="383227"/>
                  </a:lnTo>
                  <a:lnTo>
                    <a:pt x="121380" y="392960"/>
                  </a:lnTo>
                  <a:lnTo>
                    <a:pt x="112828" y="401312"/>
                  </a:lnTo>
                  <a:lnTo>
                    <a:pt x="103611" y="408073"/>
                  </a:lnTo>
                  <a:lnTo>
                    <a:pt x="93506" y="412866"/>
                  </a:lnTo>
                  <a:lnTo>
                    <a:pt x="82488" y="415675"/>
                  </a:lnTo>
                  <a:lnTo>
                    <a:pt x="71003" y="416612"/>
                  </a:lnTo>
                  <a:lnTo>
                    <a:pt x="59834" y="415737"/>
                  </a:lnTo>
                  <a:lnTo>
                    <a:pt x="49409" y="413254"/>
                  </a:lnTo>
                  <a:lnTo>
                    <a:pt x="40124" y="409148"/>
                  </a:lnTo>
                  <a:lnTo>
                    <a:pt x="32493" y="403121"/>
                  </a:lnTo>
                  <a:lnTo>
                    <a:pt x="26628" y="395177"/>
                  </a:lnTo>
                  <a:lnTo>
                    <a:pt x="22487" y="385590"/>
                  </a:lnTo>
                  <a:lnTo>
                    <a:pt x="20058" y="374714"/>
                  </a:lnTo>
                  <a:lnTo>
                    <a:pt x="19165" y="362885"/>
                  </a:lnTo>
                  <a:lnTo>
                    <a:pt x="19680" y="350537"/>
                  </a:lnTo>
                  <a:lnTo>
                    <a:pt x="21611" y="338182"/>
                  </a:lnTo>
                  <a:lnTo>
                    <a:pt x="24838" y="326103"/>
                  </a:lnTo>
                  <a:lnTo>
                    <a:pt x="29290" y="314537"/>
                  </a:lnTo>
                  <a:lnTo>
                    <a:pt x="35027" y="303762"/>
                  </a:lnTo>
                  <a:lnTo>
                    <a:pt x="41970" y="293856"/>
                  </a:lnTo>
                  <a:lnTo>
                    <a:pt x="50243" y="285051"/>
                  </a:lnTo>
                  <a:lnTo>
                    <a:pt x="60230" y="277806"/>
                  </a:lnTo>
                  <a:lnTo>
                    <a:pt x="71980" y="272238"/>
                  </a:lnTo>
                  <a:lnTo>
                    <a:pt x="84938" y="268481"/>
                  </a:lnTo>
                  <a:lnTo>
                    <a:pt x="98167" y="266850"/>
                  </a:lnTo>
                  <a:lnTo>
                    <a:pt x="111097" y="267308"/>
                  </a:lnTo>
                  <a:lnTo>
                    <a:pt x="123539" y="269547"/>
                  </a:lnTo>
                  <a:lnTo>
                    <a:pt x="135501" y="273175"/>
                  </a:lnTo>
                  <a:lnTo>
                    <a:pt x="147063" y="277828"/>
                  </a:lnTo>
                  <a:lnTo>
                    <a:pt x="158319" y="283050"/>
                  </a:lnTo>
                  <a:lnTo>
                    <a:pt x="169351" y="288313"/>
                  </a:lnTo>
                  <a:lnTo>
                    <a:pt x="180226" y="293328"/>
                  </a:lnTo>
                  <a:lnTo>
                    <a:pt x="190989" y="298015"/>
                  </a:lnTo>
                  <a:lnTo>
                    <a:pt x="201676" y="302397"/>
                  </a:lnTo>
                  <a:lnTo>
                    <a:pt x="212312" y="306523"/>
                  </a:lnTo>
                  <a:lnTo>
                    <a:pt x="222912" y="310125"/>
                  </a:lnTo>
                  <a:lnTo>
                    <a:pt x="233489" y="312640"/>
                  </a:lnTo>
                  <a:lnTo>
                    <a:pt x="244041" y="313855"/>
                  </a:lnTo>
                  <a:lnTo>
                    <a:pt x="254311" y="314022"/>
                  </a:lnTo>
                  <a:lnTo>
                    <a:pt x="264904" y="313704"/>
                  </a:lnTo>
                  <a:lnTo>
                    <a:pt x="277869" y="312870"/>
                  </a:lnTo>
                  <a:lnTo>
                    <a:pt x="296757" y="311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05575" y="1989886"/>
              <a:ext cx="94757" cy="126342"/>
            </a:xfrm>
            <a:custGeom>
              <a:avLst/>
              <a:gdLst/>
              <a:ahLst/>
              <a:cxnLst/>
              <a:rect l="0" t="0" r="0" b="0"/>
              <a:pathLst>
                <a:path w="94757" h="126342">
                  <a:moveTo>
                    <a:pt x="94756" y="0"/>
                  </a:moveTo>
                  <a:lnTo>
                    <a:pt x="88889" y="8801"/>
                  </a:lnTo>
                  <a:lnTo>
                    <a:pt x="83324" y="17148"/>
                  </a:lnTo>
                  <a:lnTo>
                    <a:pt x="77525" y="25846"/>
                  </a:lnTo>
                  <a:lnTo>
                    <a:pt x="71444" y="34967"/>
                  </a:lnTo>
                  <a:lnTo>
                    <a:pt x="65114" y="44462"/>
                  </a:lnTo>
                  <a:lnTo>
                    <a:pt x="58586" y="54250"/>
                  </a:lnTo>
                  <a:lnTo>
                    <a:pt x="51911" y="64091"/>
                  </a:lnTo>
                  <a:lnTo>
                    <a:pt x="45128" y="73616"/>
                  </a:lnTo>
                  <a:lnTo>
                    <a:pt x="38275" y="82645"/>
                  </a:lnTo>
                  <a:lnTo>
                    <a:pt x="31485" y="91067"/>
                  </a:lnTo>
                  <a:lnTo>
                    <a:pt x="24220" y="99688"/>
                  </a:lnTo>
                  <a:lnTo>
                    <a:pt x="14723" y="110379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95046" y="2021471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8735" y="5935"/>
                  </a:lnTo>
                  <a:lnTo>
                    <a:pt x="16441" y="12139"/>
                  </a:lnTo>
                  <a:lnTo>
                    <a:pt x="23843" y="19231"/>
                  </a:lnTo>
                  <a:lnTo>
                    <a:pt x="31104" y="26998"/>
                  </a:lnTo>
                  <a:lnTo>
                    <a:pt x="38283" y="34996"/>
                  </a:lnTo>
                  <a:lnTo>
                    <a:pt x="45409" y="42937"/>
                  </a:lnTo>
                  <a:lnTo>
                    <a:pt x="52499" y="50712"/>
                  </a:lnTo>
                  <a:lnTo>
                    <a:pt x="59566" y="58305"/>
                  </a:lnTo>
                  <a:lnTo>
                    <a:pt x="66612" y="65737"/>
                  </a:lnTo>
                  <a:lnTo>
                    <a:pt x="73533" y="72933"/>
                  </a:lnTo>
                  <a:lnTo>
                    <a:pt x="80901" y="80523"/>
                  </a:lnTo>
                  <a:lnTo>
                    <a:pt x="90481" y="90292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00414" y="1807607"/>
              <a:ext cx="287458" cy="361264"/>
            </a:xfrm>
            <a:custGeom>
              <a:avLst/>
              <a:gdLst/>
              <a:ahLst/>
              <a:cxnLst/>
              <a:rect l="0" t="0" r="0" b="0"/>
              <a:pathLst>
                <a:path w="287458" h="361264">
                  <a:moveTo>
                    <a:pt x="147399" y="13823"/>
                  </a:moveTo>
                  <a:lnTo>
                    <a:pt x="141532" y="19690"/>
                  </a:lnTo>
                  <a:lnTo>
                    <a:pt x="135967" y="25255"/>
                  </a:lnTo>
                  <a:lnTo>
                    <a:pt x="130168" y="31054"/>
                  </a:lnTo>
                  <a:lnTo>
                    <a:pt x="124087" y="37134"/>
                  </a:lnTo>
                  <a:lnTo>
                    <a:pt x="117757" y="43464"/>
                  </a:lnTo>
                  <a:lnTo>
                    <a:pt x="111225" y="49988"/>
                  </a:lnTo>
                  <a:lnTo>
                    <a:pt x="104376" y="56491"/>
                  </a:lnTo>
                  <a:lnTo>
                    <a:pt x="96945" y="62625"/>
                  </a:lnTo>
                  <a:lnTo>
                    <a:pt x="88834" y="68234"/>
                  </a:lnTo>
                  <a:lnTo>
                    <a:pt x="80099" y="73491"/>
                  </a:lnTo>
                  <a:lnTo>
                    <a:pt x="70858" y="78788"/>
                  </a:lnTo>
                  <a:lnTo>
                    <a:pt x="61240" y="84308"/>
                  </a:lnTo>
                  <a:lnTo>
                    <a:pt x="51671" y="88444"/>
                  </a:lnTo>
                  <a:lnTo>
                    <a:pt x="43657" y="88758"/>
                  </a:lnTo>
                  <a:lnTo>
                    <a:pt x="38794" y="85381"/>
                  </a:lnTo>
                  <a:lnTo>
                    <a:pt x="37089" y="79400"/>
                  </a:lnTo>
                  <a:lnTo>
                    <a:pt x="37928" y="71756"/>
                  </a:lnTo>
                  <a:lnTo>
                    <a:pt x="40655" y="63236"/>
                  </a:lnTo>
                  <a:lnTo>
                    <a:pt x="44730" y="54535"/>
                  </a:lnTo>
                  <a:lnTo>
                    <a:pt x="49755" y="46024"/>
                  </a:lnTo>
                  <a:lnTo>
                    <a:pt x="55765" y="37819"/>
                  </a:lnTo>
                  <a:lnTo>
                    <a:pt x="63167" y="29914"/>
                  </a:lnTo>
                  <a:lnTo>
                    <a:pt x="72084" y="22266"/>
                  </a:lnTo>
                  <a:lnTo>
                    <a:pt x="82515" y="15144"/>
                  </a:lnTo>
                  <a:lnTo>
                    <a:pt x="94500" y="9110"/>
                  </a:lnTo>
                  <a:lnTo>
                    <a:pt x="107887" y="4394"/>
                  </a:lnTo>
                  <a:lnTo>
                    <a:pt x="121926" y="1227"/>
                  </a:lnTo>
                  <a:lnTo>
                    <a:pt x="135424" y="0"/>
                  </a:lnTo>
                  <a:lnTo>
                    <a:pt x="147757" y="729"/>
                  </a:lnTo>
                  <a:lnTo>
                    <a:pt x="159001" y="2980"/>
                  </a:lnTo>
                  <a:lnTo>
                    <a:pt x="169626" y="6085"/>
                  </a:lnTo>
                  <a:lnTo>
                    <a:pt x="179994" y="9578"/>
                  </a:lnTo>
                  <a:lnTo>
                    <a:pt x="190129" y="13376"/>
                  </a:lnTo>
                  <a:lnTo>
                    <a:pt x="199803" y="17677"/>
                  </a:lnTo>
                  <a:lnTo>
                    <a:pt x="208907" y="22572"/>
                  </a:lnTo>
                  <a:lnTo>
                    <a:pt x="217311" y="28182"/>
                  </a:lnTo>
                  <a:lnTo>
                    <a:pt x="224804" y="34712"/>
                  </a:lnTo>
                  <a:lnTo>
                    <a:pt x="231349" y="42190"/>
                  </a:lnTo>
                  <a:lnTo>
                    <a:pt x="236744" y="50654"/>
                  </a:lnTo>
                  <a:lnTo>
                    <a:pt x="240544" y="60240"/>
                  </a:lnTo>
                  <a:lnTo>
                    <a:pt x="242646" y="70902"/>
                  </a:lnTo>
                  <a:lnTo>
                    <a:pt x="242922" y="82145"/>
                  </a:lnTo>
                  <a:lnTo>
                    <a:pt x="241063" y="93151"/>
                  </a:lnTo>
                  <a:lnTo>
                    <a:pt x="237108" y="103475"/>
                  </a:lnTo>
                  <a:lnTo>
                    <a:pt x="231367" y="113032"/>
                  </a:lnTo>
                  <a:lnTo>
                    <a:pt x="224235" y="121911"/>
                  </a:lnTo>
                  <a:lnTo>
                    <a:pt x="216072" y="130249"/>
                  </a:lnTo>
                  <a:lnTo>
                    <a:pt x="207171" y="138019"/>
                  </a:lnTo>
                  <a:lnTo>
                    <a:pt x="197752" y="145026"/>
                  </a:lnTo>
                  <a:lnTo>
                    <a:pt x="188030" y="151182"/>
                  </a:lnTo>
                  <a:lnTo>
                    <a:pt x="180093" y="155061"/>
                  </a:lnTo>
                  <a:lnTo>
                    <a:pt x="177369" y="155681"/>
                  </a:lnTo>
                  <a:lnTo>
                    <a:pt x="180473" y="154967"/>
                  </a:lnTo>
                  <a:lnTo>
                    <a:pt x="187851" y="154329"/>
                  </a:lnTo>
                  <a:lnTo>
                    <a:pt x="197516" y="154741"/>
                  </a:lnTo>
                  <a:lnTo>
                    <a:pt x="208160" y="156555"/>
                  </a:lnTo>
                  <a:lnTo>
                    <a:pt x="218956" y="159862"/>
                  </a:lnTo>
                  <a:lnTo>
                    <a:pt x="229312" y="164734"/>
                  </a:lnTo>
                  <a:lnTo>
                    <a:pt x="238995" y="171040"/>
                  </a:lnTo>
                  <a:lnTo>
                    <a:pt x="248015" y="178523"/>
                  </a:lnTo>
                  <a:lnTo>
                    <a:pt x="256480" y="186907"/>
                  </a:lnTo>
                  <a:lnTo>
                    <a:pt x="264510" y="195953"/>
                  </a:lnTo>
                  <a:lnTo>
                    <a:pt x="271891" y="205634"/>
                  </a:lnTo>
                  <a:lnTo>
                    <a:pt x="278099" y="216117"/>
                  </a:lnTo>
                  <a:lnTo>
                    <a:pt x="282932" y="227421"/>
                  </a:lnTo>
                  <a:lnTo>
                    <a:pt x="286178" y="239113"/>
                  </a:lnTo>
                  <a:lnTo>
                    <a:pt x="287457" y="250429"/>
                  </a:lnTo>
                  <a:lnTo>
                    <a:pt x="286750" y="260960"/>
                  </a:lnTo>
                  <a:lnTo>
                    <a:pt x="284004" y="270488"/>
                  </a:lnTo>
                  <a:lnTo>
                    <a:pt x="278970" y="278815"/>
                  </a:lnTo>
                  <a:lnTo>
                    <a:pt x="271732" y="285965"/>
                  </a:lnTo>
                  <a:lnTo>
                    <a:pt x="262637" y="291954"/>
                  </a:lnTo>
                  <a:lnTo>
                    <a:pt x="252100" y="296693"/>
                  </a:lnTo>
                  <a:lnTo>
                    <a:pt x="240493" y="300261"/>
                  </a:lnTo>
                  <a:lnTo>
                    <a:pt x="227956" y="303017"/>
                  </a:lnTo>
                  <a:lnTo>
                    <a:pt x="214410" y="305491"/>
                  </a:lnTo>
                  <a:lnTo>
                    <a:pt x="199892" y="308012"/>
                  </a:lnTo>
                  <a:lnTo>
                    <a:pt x="184549" y="310709"/>
                  </a:lnTo>
                  <a:lnTo>
                    <a:pt x="168565" y="313599"/>
                  </a:lnTo>
                  <a:lnTo>
                    <a:pt x="152115" y="316656"/>
                  </a:lnTo>
                  <a:lnTo>
                    <a:pt x="135662" y="319845"/>
                  </a:lnTo>
                  <a:lnTo>
                    <a:pt x="119921" y="323132"/>
                  </a:lnTo>
                  <a:lnTo>
                    <a:pt x="105221" y="326493"/>
                  </a:lnTo>
                  <a:lnTo>
                    <a:pt x="91385" y="330071"/>
                  </a:lnTo>
                  <a:lnTo>
                    <a:pt x="77939" y="334158"/>
                  </a:lnTo>
                  <a:lnTo>
                    <a:pt x="64570" y="338864"/>
                  </a:lnTo>
                  <a:lnTo>
                    <a:pt x="51546" y="343841"/>
                  </a:lnTo>
                  <a:lnTo>
                    <a:pt x="38258" y="348868"/>
                  </a:lnTo>
                  <a:lnTo>
                    <a:pt x="22414" y="354386"/>
                  </a:lnTo>
                  <a:lnTo>
                    <a:pt x="0" y="361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42238" y="2411026"/>
            <a:ext cx="494840" cy="31586"/>
          </a:xfrm>
          <a:custGeom>
            <a:avLst/>
            <a:gdLst/>
            <a:ahLst/>
            <a:cxnLst/>
            <a:rect l="0" t="0" r="0" b="0"/>
            <a:pathLst>
              <a:path w="494840" h="31586">
                <a:moveTo>
                  <a:pt x="494839" y="31585"/>
                </a:moveTo>
                <a:lnTo>
                  <a:pt x="485904" y="28718"/>
                </a:lnTo>
                <a:lnTo>
                  <a:pt x="476277" y="26576"/>
                </a:lnTo>
                <a:lnTo>
                  <a:pt x="464990" y="24973"/>
                </a:lnTo>
                <a:lnTo>
                  <a:pt x="452322" y="23793"/>
                </a:lnTo>
                <a:lnTo>
                  <a:pt x="438843" y="22944"/>
                </a:lnTo>
                <a:lnTo>
                  <a:pt x="424961" y="22346"/>
                </a:lnTo>
                <a:lnTo>
                  <a:pt x="410580" y="21932"/>
                </a:lnTo>
                <a:lnTo>
                  <a:pt x="395192" y="21648"/>
                </a:lnTo>
                <a:lnTo>
                  <a:pt x="378580" y="21450"/>
                </a:lnTo>
                <a:lnTo>
                  <a:pt x="360662" y="21146"/>
                </a:lnTo>
                <a:lnTo>
                  <a:pt x="341339" y="20410"/>
                </a:lnTo>
                <a:lnTo>
                  <a:pt x="320717" y="19107"/>
                </a:lnTo>
                <a:lnTo>
                  <a:pt x="299512" y="17587"/>
                </a:lnTo>
                <a:lnTo>
                  <a:pt x="278897" y="16561"/>
                </a:lnTo>
                <a:lnTo>
                  <a:pt x="259483" y="16384"/>
                </a:lnTo>
                <a:lnTo>
                  <a:pt x="241349" y="16759"/>
                </a:lnTo>
                <a:lnTo>
                  <a:pt x="224323" y="16943"/>
                </a:lnTo>
                <a:lnTo>
                  <a:pt x="208165" y="16514"/>
                </a:lnTo>
                <a:lnTo>
                  <a:pt x="192650" y="15545"/>
                </a:lnTo>
                <a:lnTo>
                  <a:pt x="177597" y="14423"/>
                </a:lnTo>
                <a:lnTo>
                  <a:pt x="162857" y="13401"/>
                </a:lnTo>
                <a:lnTo>
                  <a:pt x="148004" y="12410"/>
                </a:lnTo>
                <a:lnTo>
                  <a:pt x="132353" y="11145"/>
                </a:lnTo>
                <a:lnTo>
                  <a:pt x="115605" y="9450"/>
                </a:lnTo>
                <a:lnTo>
                  <a:pt x="98119" y="7482"/>
                </a:lnTo>
                <a:lnTo>
                  <a:pt x="80689" y="5615"/>
                </a:lnTo>
                <a:lnTo>
                  <a:pt x="63800" y="4062"/>
                </a:lnTo>
                <a:lnTo>
                  <a:pt x="48171" y="2865"/>
                </a:lnTo>
                <a:lnTo>
                  <a:pt x="33382" y="1856"/>
                </a:lnTo>
                <a:lnTo>
                  <a:pt x="18141" y="95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926715" y="2263626"/>
            <a:ext cx="379027" cy="21058"/>
          </a:xfrm>
          <a:custGeom>
            <a:avLst/>
            <a:gdLst/>
            <a:ahLst/>
            <a:cxnLst/>
            <a:rect l="0" t="0" r="0" b="0"/>
            <a:pathLst>
              <a:path w="379027" h="21058">
                <a:moveTo>
                  <a:pt x="379026" y="21057"/>
                </a:moveTo>
                <a:lnTo>
                  <a:pt x="367290" y="21057"/>
                </a:lnTo>
                <a:lnTo>
                  <a:pt x="356161" y="21057"/>
                </a:lnTo>
                <a:lnTo>
                  <a:pt x="344563" y="21057"/>
                </a:lnTo>
                <a:lnTo>
                  <a:pt x="332402" y="21057"/>
                </a:lnTo>
                <a:lnTo>
                  <a:pt x="319742" y="21057"/>
                </a:lnTo>
                <a:lnTo>
                  <a:pt x="306691" y="21053"/>
                </a:lnTo>
                <a:lnTo>
                  <a:pt x="293512" y="20880"/>
                </a:lnTo>
                <a:lnTo>
                  <a:pt x="280595" y="20232"/>
                </a:lnTo>
                <a:lnTo>
                  <a:pt x="268123" y="18983"/>
                </a:lnTo>
                <a:lnTo>
                  <a:pt x="255784" y="17330"/>
                </a:lnTo>
                <a:lnTo>
                  <a:pt x="242894" y="15682"/>
                </a:lnTo>
                <a:lnTo>
                  <a:pt x="229105" y="14279"/>
                </a:lnTo>
                <a:lnTo>
                  <a:pt x="214401" y="13187"/>
                </a:lnTo>
                <a:lnTo>
                  <a:pt x="198919" y="12379"/>
                </a:lnTo>
                <a:lnTo>
                  <a:pt x="182829" y="11801"/>
                </a:lnTo>
                <a:lnTo>
                  <a:pt x="166125" y="11396"/>
                </a:lnTo>
                <a:lnTo>
                  <a:pt x="148627" y="11116"/>
                </a:lnTo>
                <a:lnTo>
                  <a:pt x="130310" y="10921"/>
                </a:lnTo>
                <a:lnTo>
                  <a:pt x="111605" y="10618"/>
                </a:lnTo>
                <a:lnTo>
                  <a:pt x="93275" y="9882"/>
                </a:lnTo>
                <a:lnTo>
                  <a:pt x="75737" y="8574"/>
                </a:lnTo>
                <a:lnTo>
                  <a:pt x="59455" y="6873"/>
                </a:lnTo>
                <a:lnTo>
                  <a:pt x="43405" y="5016"/>
                </a:lnTo>
                <a:lnTo>
                  <a:pt x="25062" y="283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337326" y="2168870"/>
            <a:ext cx="284270" cy="115814"/>
            <a:chOff x="2337326" y="2168870"/>
            <a:chExt cx="284270" cy="115814"/>
          </a:xfrm>
        </p:grpSpPr>
        <p:sp>
          <p:nvSpPr>
            <p:cNvPr id="49" name="Freeform 48"/>
            <p:cNvSpPr/>
            <p:nvPr/>
          </p:nvSpPr>
          <p:spPr>
            <a:xfrm>
              <a:off x="2421554" y="216887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40582" y="10529"/>
                  </a:lnTo>
                  <a:lnTo>
                    <a:pt x="87041" y="4939"/>
                  </a:lnTo>
                  <a:lnTo>
                    <a:pt x="2674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37326" y="2274155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10528"/>
                  </a:moveTo>
                  <a:lnTo>
                    <a:pt x="246792" y="2195"/>
                  </a:lnTo>
                  <a:lnTo>
                    <a:pt x="189779" y="434"/>
                  </a:lnTo>
                  <a:lnTo>
                    <a:pt x="133830" y="129"/>
                  </a:lnTo>
                  <a:lnTo>
                    <a:pt x="83977" y="38"/>
                  </a:lnTo>
                  <a:lnTo>
                    <a:pt x="22654" y="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078264" y="1779316"/>
            <a:ext cx="252670" cy="403095"/>
          </a:xfrm>
          <a:custGeom>
            <a:avLst/>
            <a:gdLst/>
            <a:ahLst/>
            <a:cxnLst/>
            <a:rect l="0" t="0" r="0" b="0"/>
            <a:pathLst>
              <a:path w="252670" h="403095">
                <a:moveTo>
                  <a:pt x="206627" y="0"/>
                </a:moveTo>
                <a:lnTo>
                  <a:pt x="150231" y="58735"/>
                </a:lnTo>
                <a:lnTo>
                  <a:pt x="115348" y="114998"/>
                </a:lnTo>
                <a:lnTo>
                  <a:pt x="66245" y="173846"/>
                </a:lnTo>
                <a:lnTo>
                  <a:pt x="31152" y="236308"/>
                </a:lnTo>
                <a:lnTo>
                  <a:pt x="5416" y="291520"/>
                </a:lnTo>
                <a:lnTo>
                  <a:pt x="0" y="332301"/>
                </a:lnTo>
                <a:lnTo>
                  <a:pt x="2879" y="355919"/>
                </a:lnTo>
                <a:lnTo>
                  <a:pt x="11177" y="374995"/>
                </a:lnTo>
                <a:lnTo>
                  <a:pt x="16665" y="383358"/>
                </a:lnTo>
                <a:lnTo>
                  <a:pt x="35242" y="395769"/>
                </a:lnTo>
                <a:lnTo>
                  <a:pt x="46747" y="400716"/>
                </a:lnTo>
                <a:lnTo>
                  <a:pt x="72008" y="403094"/>
                </a:lnTo>
                <a:lnTo>
                  <a:pt x="126353" y="395088"/>
                </a:lnTo>
                <a:lnTo>
                  <a:pt x="184704" y="367377"/>
                </a:lnTo>
                <a:lnTo>
                  <a:pt x="221924" y="340200"/>
                </a:lnTo>
                <a:lnTo>
                  <a:pt x="234093" y="320046"/>
                </a:lnTo>
                <a:lnTo>
                  <a:pt x="251437" y="274568"/>
                </a:lnTo>
                <a:lnTo>
                  <a:pt x="252669" y="253052"/>
                </a:lnTo>
                <a:lnTo>
                  <a:pt x="248147" y="231790"/>
                </a:lnTo>
                <a:lnTo>
                  <a:pt x="238338" y="210642"/>
                </a:lnTo>
                <a:lnTo>
                  <a:pt x="223060" y="195784"/>
                </a:lnTo>
                <a:lnTo>
                  <a:pt x="214073" y="190184"/>
                </a:lnTo>
                <a:lnTo>
                  <a:pt x="191609" y="187081"/>
                </a:lnTo>
                <a:lnTo>
                  <a:pt x="167197" y="190772"/>
                </a:lnTo>
                <a:lnTo>
                  <a:pt x="133723" y="207173"/>
                </a:lnTo>
                <a:lnTo>
                  <a:pt x="80390" y="253623"/>
                </a:lnTo>
                <a:lnTo>
                  <a:pt x="30776" y="313783"/>
                </a:lnTo>
                <a:lnTo>
                  <a:pt x="6585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947979" y="2266340"/>
            <a:ext cx="452726" cy="49930"/>
          </a:xfrm>
          <a:custGeom>
            <a:avLst/>
            <a:gdLst/>
            <a:ahLst/>
            <a:cxnLst/>
            <a:rect l="0" t="0" r="0" b="0"/>
            <a:pathLst>
              <a:path w="452726" h="49930">
                <a:moveTo>
                  <a:pt x="452725" y="7815"/>
                </a:moveTo>
                <a:lnTo>
                  <a:pt x="443857" y="4948"/>
                </a:lnTo>
                <a:lnTo>
                  <a:pt x="434870" y="2806"/>
                </a:lnTo>
                <a:lnTo>
                  <a:pt x="424875" y="1208"/>
                </a:lnTo>
                <a:lnTo>
                  <a:pt x="413894" y="200"/>
                </a:lnTo>
                <a:lnTo>
                  <a:pt x="402083" y="0"/>
                </a:lnTo>
                <a:lnTo>
                  <a:pt x="389624" y="655"/>
                </a:lnTo>
                <a:lnTo>
                  <a:pt x="376687" y="2067"/>
                </a:lnTo>
                <a:lnTo>
                  <a:pt x="363406" y="4079"/>
                </a:lnTo>
                <a:lnTo>
                  <a:pt x="349875" y="6537"/>
                </a:lnTo>
                <a:lnTo>
                  <a:pt x="335841" y="9152"/>
                </a:lnTo>
                <a:lnTo>
                  <a:pt x="320743" y="11520"/>
                </a:lnTo>
                <a:lnTo>
                  <a:pt x="304361" y="13446"/>
                </a:lnTo>
                <a:lnTo>
                  <a:pt x="286951" y="15077"/>
                </a:lnTo>
                <a:lnTo>
                  <a:pt x="269040" y="16786"/>
                </a:lnTo>
                <a:lnTo>
                  <a:pt x="250986" y="18786"/>
                </a:lnTo>
                <a:lnTo>
                  <a:pt x="232796" y="20962"/>
                </a:lnTo>
                <a:lnTo>
                  <a:pt x="214219" y="22969"/>
                </a:lnTo>
                <a:lnTo>
                  <a:pt x="195139" y="24621"/>
                </a:lnTo>
                <a:lnTo>
                  <a:pt x="175902" y="26053"/>
                </a:lnTo>
                <a:lnTo>
                  <a:pt x="157207" y="27621"/>
                </a:lnTo>
                <a:lnTo>
                  <a:pt x="139403" y="29523"/>
                </a:lnTo>
                <a:lnTo>
                  <a:pt x="122345" y="31631"/>
                </a:lnTo>
                <a:lnTo>
                  <a:pt x="105590" y="33592"/>
                </a:lnTo>
                <a:lnTo>
                  <a:pt x="88848" y="35213"/>
                </a:lnTo>
                <a:lnTo>
                  <a:pt x="72368" y="36655"/>
                </a:lnTo>
                <a:lnTo>
                  <a:pt x="55027" y="38599"/>
                </a:lnTo>
                <a:lnTo>
                  <a:pt x="33061" y="42329"/>
                </a:lnTo>
                <a:lnTo>
                  <a:pt x="0" y="499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768580" y="2576195"/>
            <a:ext cx="185078" cy="382313"/>
          </a:xfrm>
          <a:custGeom>
            <a:avLst/>
            <a:gdLst/>
            <a:ahLst/>
            <a:cxnLst/>
            <a:rect l="0" t="0" r="0" b="0"/>
            <a:pathLst>
              <a:path w="185078" h="382313">
                <a:moveTo>
                  <a:pt x="42114" y="76986"/>
                </a:moveTo>
                <a:lnTo>
                  <a:pt x="45115" y="65385"/>
                </a:lnTo>
                <a:lnTo>
                  <a:pt x="48537" y="55536"/>
                </a:lnTo>
                <a:lnTo>
                  <a:pt x="52738" y="46531"/>
                </a:lnTo>
                <a:lnTo>
                  <a:pt x="57811" y="38089"/>
                </a:lnTo>
                <a:lnTo>
                  <a:pt x="63940" y="30062"/>
                </a:lnTo>
                <a:lnTo>
                  <a:pt x="71129" y="22349"/>
                </a:lnTo>
                <a:lnTo>
                  <a:pt x="79389" y="15190"/>
                </a:lnTo>
                <a:lnTo>
                  <a:pt x="88832" y="9135"/>
                </a:lnTo>
                <a:lnTo>
                  <a:pt x="99396" y="4407"/>
                </a:lnTo>
                <a:lnTo>
                  <a:pt x="110573" y="1232"/>
                </a:lnTo>
                <a:lnTo>
                  <a:pt x="121534" y="0"/>
                </a:lnTo>
                <a:lnTo>
                  <a:pt x="131814" y="740"/>
                </a:lnTo>
                <a:lnTo>
                  <a:pt x="140832" y="3508"/>
                </a:lnTo>
                <a:lnTo>
                  <a:pt x="147753" y="8557"/>
                </a:lnTo>
                <a:lnTo>
                  <a:pt x="152322" y="15799"/>
                </a:lnTo>
                <a:lnTo>
                  <a:pt x="154609" y="24728"/>
                </a:lnTo>
                <a:lnTo>
                  <a:pt x="154723" y="34622"/>
                </a:lnTo>
                <a:lnTo>
                  <a:pt x="152947" y="44970"/>
                </a:lnTo>
                <a:lnTo>
                  <a:pt x="149505" y="55337"/>
                </a:lnTo>
                <a:lnTo>
                  <a:pt x="144464" y="65291"/>
                </a:lnTo>
                <a:lnTo>
                  <a:pt x="138027" y="74648"/>
                </a:lnTo>
                <a:lnTo>
                  <a:pt x="131286" y="83422"/>
                </a:lnTo>
                <a:lnTo>
                  <a:pt x="126053" y="91709"/>
                </a:lnTo>
                <a:lnTo>
                  <a:pt x="123217" y="99626"/>
                </a:lnTo>
                <a:lnTo>
                  <a:pt x="122962" y="107438"/>
                </a:lnTo>
                <a:lnTo>
                  <a:pt x="125226" y="115531"/>
                </a:lnTo>
                <a:lnTo>
                  <a:pt x="129674" y="124092"/>
                </a:lnTo>
                <a:lnTo>
                  <a:pt x="135691" y="133133"/>
                </a:lnTo>
                <a:lnTo>
                  <a:pt x="142536" y="142581"/>
                </a:lnTo>
                <a:lnTo>
                  <a:pt x="149712" y="152353"/>
                </a:lnTo>
                <a:lnTo>
                  <a:pt x="156810" y="162696"/>
                </a:lnTo>
                <a:lnTo>
                  <a:pt x="163422" y="174156"/>
                </a:lnTo>
                <a:lnTo>
                  <a:pt x="169381" y="186942"/>
                </a:lnTo>
                <a:lnTo>
                  <a:pt x="174551" y="200953"/>
                </a:lnTo>
                <a:lnTo>
                  <a:pt x="178734" y="215961"/>
                </a:lnTo>
                <a:lnTo>
                  <a:pt x="181916" y="231721"/>
                </a:lnTo>
                <a:lnTo>
                  <a:pt x="184071" y="247862"/>
                </a:lnTo>
                <a:lnTo>
                  <a:pt x="185077" y="263916"/>
                </a:lnTo>
                <a:lnTo>
                  <a:pt x="184969" y="279628"/>
                </a:lnTo>
                <a:lnTo>
                  <a:pt x="183592" y="294616"/>
                </a:lnTo>
                <a:lnTo>
                  <a:pt x="180541" y="308309"/>
                </a:lnTo>
                <a:lnTo>
                  <a:pt x="175737" y="320519"/>
                </a:lnTo>
                <a:lnTo>
                  <a:pt x="169069" y="331380"/>
                </a:lnTo>
                <a:lnTo>
                  <a:pt x="160242" y="341151"/>
                </a:lnTo>
                <a:lnTo>
                  <a:pt x="149301" y="350091"/>
                </a:lnTo>
                <a:lnTo>
                  <a:pt x="136565" y="358097"/>
                </a:lnTo>
                <a:lnTo>
                  <a:pt x="122429" y="364732"/>
                </a:lnTo>
                <a:lnTo>
                  <a:pt x="107262" y="369864"/>
                </a:lnTo>
                <a:lnTo>
                  <a:pt x="91521" y="373650"/>
                </a:lnTo>
                <a:lnTo>
                  <a:pt x="75735" y="376358"/>
                </a:lnTo>
                <a:lnTo>
                  <a:pt x="60214" y="378254"/>
                </a:lnTo>
                <a:lnTo>
                  <a:pt x="45641" y="379566"/>
                </a:lnTo>
                <a:lnTo>
                  <a:pt x="31742" y="380605"/>
                </a:lnTo>
                <a:lnTo>
                  <a:pt x="17299" y="381468"/>
                </a:lnTo>
                <a:lnTo>
                  <a:pt x="0" y="3823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2021471" y="2432082"/>
            <a:ext cx="1352944" cy="463255"/>
            <a:chOff x="2021471" y="2432082"/>
            <a:chExt cx="1352944" cy="463255"/>
          </a:xfrm>
        </p:grpSpPr>
        <p:sp>
          <p:nvSpPr>
            <p:cNvPr id="55" name="Freeform 54"/>
            <p:cNvSpPr/>
            <p:nvPr/>
          </p:nvSpPr>
          <p:spPr>
            <a:xfrm>
              <a:off x="2021471" y="2453139"/>
              <a:ext cx="257131" cy="442198"/>
            </a:xfrm>
            <a:custGeom>
              <a:avLst/>
              <a:gdLst/>
              <a:ahLst/>
              <a:cxnLst/>
              <a:rect l="0" t="0" r="0" b="0"/>
              <a:pathLst>
                <a:path w="257131" h="442198">
                  <a:moveTo>
                    <a:pt x="189513" y="0"/>
                  </a:moveTo>
                  <a:lnTo>
                    <a:pt x="177845" y="5801"/>
                  </a:lnTo>
                  <a:lnTo>
                    <a:pt x="167356" y="10725"/>
                  </a:lnTo>
                  <a:lnTo>
                    <a:pt x="157045" y="15223"/>
                  </a:lnTo>
                  <a:lnTo>
                    <a:pt x="146398" y="19271"/>
                  </a:lnTo>
                  <a:lnTo>
                    <a:pt x="134758" y="22637"/>
                  </a:lnTo>
                  <a:lnTo>
                    <a:pt x="121871" y="25236"/>
                  </a:lnTo>
                  <a:lnTo>
                    <a:pt x="108137" y="26817"/>
                  </a:lnTo>
                  <a:lnTo>
                    <a:pt x="94383" y="26899"/>
                  </a:lnTo>
                  <a:lnTo>
                    <a:pt x="81098" y="25373"/>
                  </a:lnTo>
                  <a:lnTo>
                    <a:pt x="68417" y="22907"/>
                  </a:lnTo>
                  <a:lnTo>
                    <a:pt x="56295" y="20716"/>
                  </a:lnTo>
                  <a:lnTo>
                    <a:pt x="44644" y="19482"/>
                  </a:lnTo>
                  <a:lnTo>
                    <a:pt x="34007" y="19677"/>
                  </a:lnTo>
                  <a:lnTo>
                    <a:pt x="25520" y="21795"/>
                  </a:lnTo>
                  <a:lnTo>
                    <a:pt x="19627" y="25905"/>
                  </a:lnTo>
                  <a:lnTo>
                    <a:pt x="16144" y="32074"/>
                  </a:lnTo>
                  <a:lnTo>
                    <a:pt x="14629" y="40551"/>
                  </a:lnTo>
                  <a:lnTo>
                    <a:pt x="14608" y="51241"/>
                  </a:lnTo>
                  <a:lnTo>
                    <a:pt x="15674" y="63466"/>
                  </a:lnTo>
                  <a:lnTo>
                    <a:pt x="17511" y="76192"/>
                  </a:lnTo>
                  <a:lnTo>
                    <a:pt x="19879" y="88786"/>
                  </a:lnTo>
                  <a:lnTo>
                    <a:pt x="22448" y="101171"/>
                  </a:lnTo>
                  <a:lnTo>
                    <a:pt x="24791" y="113625"/>
                  </a:lnTo>
                  <a:lnTo>
                    <a:pt x="26709" y="126309"/>
                  </a:lnTo>
                  <a:lnTo>
                    <a:pt x="28526" y="138280"/>
                  </a:lnTo>
                  <a:lnTo>
                    <a:pt x="31618" y="147526"/>
                  </a:lnTo>
                  <a:lnTo>
                    <a:pt x="36580" y="152911"/>
                  </a:lnTo>
                  <a:lnTo>
                    <a:pt x="42281" y="154559"/>
                  </a:lnTo>
                  <a:lnTo>
                    <a:pt x="48305" y="153380"/>
                  </a:lnTo>
                  <a:lnTo>
                    <a:pt x="54901" y="150418"/>
                  </a:lnTo>
                  <a:lnTo>
                    <a:pt x="62645" y="146625"/>
                  </a:lnTo>
                  <a:lnTo>
                    <a:pt x="71753" y="142580"/>
                  </a:lnTo>
                  <a:lnTo>
                    <a:pt x="81959" y="138869"/>
                  </a:lnTo>
                  <a:lnTo>
                    <a:pt x="92721" y="136199"/>
                  </a:lnTo>
                  <a:lnTo>
                    <a:pt x="103665" y="134850"/>
                  </a:lnTo>
                  <a:lnTo>
                    <a:pt x="114774" y="134908"/>
                  </a:lnTo>
                  <a:lnTo>
                    <a:pt x="126290" y="136458"/>
                  </a:lnTo>
                  <a:lnTo>
                    <a:pt x="138327" y="139391"/>
                  </a:lnTo>
                  <a:lnTo>
                    <a:pt x="150698" y="143629"/>
                  </a:lnTo>
                  <a:lnTo>
                    <a:pt x="163010" y="149214"/>
                  </a:lnTo>
                  <a:lnTo>
                    <a:pt x="175035" y="156041"/>
                  </a:lnTo>
                  <a:lnTo>
                    <a:pt x="186721" y="163895"/>
                  </a:lnTo>
                  <a:lnTo>
                    <a:pt x="198101" y="172536"/>
                  </a:lnTo>
                  <a:lnTo>
                    <a:pt x="209228" y="181760"/>
                  </a:lnTo>
                  <a:lnTo>
                    <a:pt x="219836" y="191562"/>
                  </a:lnTo>
                  <a:lnTo>
                    <a:pt x="229361" y="202127"/>
                  </a:lnTo>
                  <a:lnTo>
                    <a:pt x="237579" y="213495"/>
                  </a:lnTo>
                  <a:lnTo>
                    <a:pt x="244419" y="225570"/>
                  </a:lnTo>
                  <a:lnTo>
                    <a:pt x="249798" y="238208"/>
                  </a:lnTo>
                  <a:lnTo>
                    <a:pt x="253814" y="251267"/>
                  </a:lnTo>
                  <a:lnTo>
                    <a:pt x="256376" y="264629"/>
                  </a:lnTo>
                  <a:lnTo>
                    <a:pt x="257130" y="278206"/>
                  </a:lnTo>
                  <a:lnTo>
                    <a:pt x="256046" y="291931"/>
                  </a:lnTo>
                  <a:lnTo>
                    <a:pt x="253371" y="305757"/>
                  </a:lnTo>
                  <a:lnTo>
                    <a:pt x="249442" y="319653"/>
                  </a:lnTo>
                  <a:lnTo>
                    <a:pt x="244571" y="333587"/>
                  </a:lnTo>
                  <a:lnTo>
                    <a:pt x="238691" y="347215"/>
                  </a:lnTo>
                  <a:lnTo>
                    <a:pt x="231389" y="359914"/>
                  </a:lnTo>
                  <a:lnTo>
                    <a:pt x="222551" y="371412"/>
                  </a:lnTo>
                  <a:lnTo>
                    <a:pt x="212345" y="381607"/>
                  </a:lnTo>
                  <a:lnTo>
                    <a:pt x="201045" y="390391"/>
                  </a:lnTo>
                  <a:lnTo>
                    <a:pt x="188919" y="397855"/>
                  </a:lnTo>
                  <a:lnTo>
                    <a:pt x="176031" y="404225"/>
                  </a:lnTo>
                  <a:lnTo>
                    <a:pt x="162249" y="409754"/>
                  </a:lnTo>
                  <a:lnTo>
                    <a:pt x="147571" y="414661"/>
                  </a:lnTo>
                  <a:lnTo>
                    <a:pt x="132122" y="418959"/>
                  </a:lnTo>
                  <a:lnTo>
                    <a:pt x="116066" y="422475"/>
                  </a:lnTo>
                  <a:lnTo>
                    <a:pt x="99568" y="425179"/>
                  </a:lnTo>
                  <a:lnTo>
                    <a:pt x="83083" y="427335"/>
                  </a:lnTo>
                  <a:lnTo>
                    <a:pt x="67322" y="429397"/>
                  </a:lnTo>
                  <a:lnTo>
                    <a:pt x="52626" y="431634"/>
                  </a:lnTo>
                  <a:lnTo>
                    <a:pt x="39428" y="433978"/>
                  </a:lnTo>
                  <a:lnTo>
                    <a:pt x="27132" y="436344"/>
                  </a:lnTo>
                  <a:lnTo>
                    <a:pt x="14662" y="43894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34920" y="2474197"/>
              <a:ext cx="39402" cy="315855"/>
            </a:xfrm>
            <a:custGeom>
              <a:avLst/>
              <a:gdLst/>
              <a:ahLst/>
              <a:cxnLst/>
              <a:rect l="0" t="0" r="0" b="0"/>
              <a:pathLst>
                <a:path w="39402" h="315855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49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56" y="69882"/>
                  </a:lnTo>
                  <a:lnTo>
                    <a:pt x="2067" y="84436"/>
                  </a:lnTo>
                  <a:lnTo>
                    <a:pt x="4079" y="100472"/>
                  </a:lnTo>
                  <a:lnTo>
                    <a:pt x="6542" y="118315"/>
                  </a:lnTo>
                  <a:lnTo>
                    <a:pt x="9330" y="137194"/>
                  </a:lnTo>
                  <a:lnTo>
                    <a:pt x="12346" y="155572"/>
                  </a:lnTo>
                  <a:lnTo>
                    <a:pt x="15521" y="172607"/>
                  </a:lnTo>
                  <a:lnTo>
                    <a:pt x="18804" y="188467"/>
                  </a:lnTo>
                  <a:lnTo>
                    <a:pt x="22162" y="203945"/>
                  </a:lnTo>
                  <a:lnTo>
                    <a:pt x="25565" y="219570"/>
                  </a:lnTo>
                  <a:lnTo>
                    <a:pt x="28845" y="235362"/>
                  </a:lnTo>
                  <a:lnTo>
                    <a:pt x="32017" y="252843"/>
                  </a:lnTo>
                  <a:lnTo>
                    <a:pt x="35358" y="276913"/>
                  </a:lnTo>
                  <a:lnTo>
                    <a:pt x="39401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38190" y="2432082"/>
              <a:ext cx="236225" cy="400084"/>
            </a:xfrm>
            <a:custGeom>
              <a:avLst/>
              <a:gdLst/>
              <a:ahLst/>
              <a:cxnLst/>
              <a:rect l="0" t="0" r="0" b="0"/>
              <a:pathLst>
                <a:path w="236225" h="400084">
                  <a:moveTo>
                    <a:pt x="188815" y="0"/>
                  </a:moveTo>
                  <a:lnTo>
                    <a:pt x="179946" y="5734"/>
                  </a:lnTo>
                  <a:lnTo>
                    <a:pt x="170960" y="10018"/>
                  </a:lnTo>
                  <a:lnTo>
                    <a:pt x="160965" y="13224"/>
                  </a:lnTo>
                  <a:lnTo>
                    <a:pt x="149984" y="15585"/>
                  </a:lnTo>
                  <a:lnTo>
                    <a:pt x="138172" y="17282"/>
                  </a:lnTo>
                  <a:lnTo>
                    <a:pt x="125718" y="18482"/>
                  </a:lnTo>
                  <a:lnTo>
                    <a:pt x="112953" y="19484"/>
                  </a:lnTo>
                  <a:lnTo>
                    <a:pt x="100321" y="20700"/>
                  </a:lnTo>
                  <a:lnTo>
                    <a:pt x="88047" y="22336"/>
                  </a:lnTo>
                  <a:lnTo>
                    <a:pt x="76012" y="24250"/>
                  </a:lnTo>
                  <a:lnTo>
                    <a:pt x="63858" y="26074"/>
                  </a:lnTo>
                  <a:lnTo>
                    <a:pt x="51396" y="27609"/>
                  </a:lnTo>
                  <a:lnTo>
                    <a:pt x="39076" y="29300"/>
                  </a:lnTo>
                  <a:lnTo>
                    <a:pt x="27862" y="32106"/>
                  </a:lnTo>
                  <a:lnTo>
                    <a:pt x="18218" y="36489"/>
                  </a:lnTo>
                  <a:lnTo>
                    <a:pt x="10439" y="42740"/>
                  </a:lnTo>
                  <a:lnTo>
                    <a:pt x="4888" y="51222"/>
                  </a:lnTo>
                  <a:lnTo>
                    <a:pt x="1530" y="61889"/>
                  </a:lnTo>
                  <a:lnTo>
                    <a:pt x="38" y="74086"/>
                  </a:lnTo>
                  <a:lnTo>
                    <a:pt x="0" y="86788"/>
                  </a:lnTo>
                  <a:lnTo>
                    <a:pt x="1035" y="99367"/>
                  </a:lnTo>
                  <a:lnTo>
                    <a:pt x="2673" y="111910"/>
                  </a:lnTo>
                  <a:lnTo>
                    <a:pt x="4376" y="125002"/>
                  </a:lnTo>
                  <a:lnTo>
                    <a:pt x="5857" y="138927"/>
                  </a:lnTo>
                  <a:lnTo>
                    <a:pt x="7377" y="152549"/>
                  </a:lnTo>
                  <a:lnTo>
                    <a:pt x="10268" y="163538"/>
                  </a:lnTo>
                  <a:lnTo>
                    <a:pt x="15257" y="170342"/>
                  </a:lnTo>
                  <a:lnTo>
                    <a:pt x="21511" y="172514"/>
                  </a:lnTo>
                  <a:lnTo>
                    <a:pt x="28730" y="170877"/>
                  </a:lnTo>
                  <a:lnTo>
                    <a:pt x="37114" y="166949"/>
                  </a:lnTo>
                  <a:lnTo>
                    <a:pt x="47131" y="162491"/>
                  </a:lnTo>
                  <a:lnTo>
                    <a:pt x="58881" y="158515"/>
                  </a:lnTo>
                  <a:lnTo>
                    <a:pt x="71997" y="155680"/>
                  </a:lnTo>
                  <a:lnTo>
                    <a:pt x="85857" y="154593"/>
                  </a:lnTo>
                  <a:lnTo>
                    <a:pt x="100027" y="155384"/>
                  </a:lnTo>
                  <a:lnTo>
                    <a:pt x="114283" y="157997"/>
                  </a:lnTo>
                  <a:lnTo>
                    <a:pt x="128533" y="162399"/>
                  </a:lnTo>
                  <a:lnTo>
                    <a:pt x="142741" y="168393"/>
                  </a:lnTo>
                  <a:lnTo>
                    <a:pt x="156739" y="175837"/>
                  </a:lnTo>
                  <a:lnTo>
                    <a:pt x="170225" y="184726"/>
                  </a:lnTo>
                  <a:lnTo>
                    <a:pt x="183069" y="194925"/>
                  </a:lnTo>
                  <a:lnTo>
                    <a:pt x="194983" y="206196"/>
                  </a:lnTo>
                  <a:lnTo>
                    <a:pt x="205461" y="218285"/>
                  </a:lnTo>
                  <a:lnTo>
                    <a:pt x="214354" y="230976"/>
                  </a:lnTo>
                  <a:lnTo>
                    <a:pt x="221665" y="244260"/>
                  </a:lnTo>
                  <a:lnTo>
                    <a:pt x="227367" y="258317"/>
                  </a:lnTo>
                  <a:lnTo>
                    <a:pt x="231608" y="273172"/>
                  </a:lnTo>
                  <a:lnTo>
                    <a:pt x="234492" y="288403"/>
                  </a:lnTo>
                  <a:lnTo>
                    <a:pt x="235996" y="303248"/>
                  </a:lnTo>
                  <a:lnTo>
                    <a:pt x="236224" y="317301"/>
                  </a:lnTo>
                  <a:lnTo>
                    <a:pt x="235075" y="330347"/>
                  </a:lnTo>
                  <a:lnTo>
                    <a:pt x="232176" y="342191"/>
                  </a:lnTo>
                  <a:lnTo>
                    <a:pt x="227474" y="352854"/>
                  </a:lnTo>
                  <a:lnTo>
                    <a:pt x="220875" y="362354"/>
                  </a:lnTo>
                  <a:lnTo>
                    <a:pt x="212094" y="370605"/>
                  </a:lnTo>
                  <a:lnTo>
                    <a:pt x="201184" y="377675"/>
                  </a:lnTo>
                  <a:lnTo>
                    <a:pt x="188468" y="383595"/>
                  </a:lnTo>
                  <a:lnTo>
                    <a:pt x="174346" y="388282"/>
                  </a:lnTo>
                  <a:lnTo>
                    <a:pt x="159183" y="391807"/>
                  </a:lnTo>
                  <a:lnTo>
                    <a:pt x="143276" y="394362"/>
                  </a:lnTo>
                  <a:lnTo>
                    <a:pt x="126846" y="396169"/>
                  </a:lnTo>
                  <a:lnTo>
                    <a:pt x="110074" y="397424"/>
                  </a:lnTo>
                  <a:lnTo>
                    <a:pt x="93640" y="398287"/>
                  </a:lnTo>
                  <a:lnTo>
                    <a:pt x="77014" y="398969"/>
                  </a:lnTo>
                  <a:lnTo>
                    <a:pt x="57620" y="399534"/>
                  </a:lnTo>
                  <a:lnTo>
                    <a:pt x="3088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359005" y="3179606"/>
            <a:ext cx="4185125" cy="958094"/>
            <a:chOff x="5359005" y="3179606"/>
            <a:chExt cx="4185125" cy="958094"/>
          </a:xfrm>
        </p:grpSpPr>
        <p:sp>
          <p:nvSpPr>
            <p:cNvPr id="59" name="Freeform 58"/>
            <p:cNvSpPr/>
            <p:nvPr/>
          </p:nvSpPr>
          <p:spPr>
            <a:xfrm>
              <a:off x="5359005" y="3217960"/>
              <a:ext cx="263213" cy="656528"/>
            </a:xfrm>
            <a:custGeom>
              <a:avLst/>
              <a:gdLst/>
              <a:ahLst/>
              <a:cxnLst/>
              <a:rect l="0" t="0" r="0" b="0"/>
              <a:pathLst>
                <a:path w="263213" h="656528">
                  <a:moveTo>
                    <a:pt x="0" y="645998"/>
                  </a:moveTo>
                  <a:lnTo>
                    <a:pt x="67" y="631195"/>
                  </a:lnTo>
                  <a:lnTo>
                    <a:pt x="707" y="616004"/>
                  </a:lnTo>
                  <a:lnTo>
                    <a:pt x="1999" y="598926"/>
                  </a:lnTo>
                  <a:lnTo>
                    <a:pt x="3686" y="580524"/>
                  </a:lnTo>
                  <a:lnTo>
                    <a:pt x="5354" y="562011"/>
                  </a:lnTo>
                  <a:lnTo>
                    <a:pt x="6772" y="544118"/>
                  </a:lnTo>
                  <a:lnTo>
                    <a:pt x="8043" y="527057"/>
                  </a:lnTo>
                  <a:lnTo>
                    <a:pt x="9502" y="510776"/>
                  </a:lnTo>
                  <a:lnTo>
                    <a:pt x="11330" y="495129"/>
                  </a:lnTo>
                  <a:lnTo>
                    <a:pt x="13388" y="479962"/>
                  </a:lnTo>
                  <a:lnTo>
                    <a:pt x="15316" y="465145"/>
                  </a:lnTo>
                  <a:lnTo>
                    <a:pt x="16914" y="450568"/>
                  </a:lnTo>
                  <a:lnTo>
                    <a:pt x="18310" y="435995"/>
                  </a:lnTo>
                  <a:lnTo>
                    <a:pt x="19854" y="421064"/>
                  </a:lnTo>
                  <a:lnTo>
                    <a:pt x="21740" y="405607"/>
                  </a:lnTo>
                  <a:lnTo>
                    <a:pt x="23837" y="389634"/>
                  </a:lnTo>
                  <a:lnTo>
                    <a:pt x="25791" y="373225"/>
                  </a:lnTo>
                  <a:lnTo>
                    <a:pt x="27403" y="356481"/>
                  </a:lnTo>
                  <a:lnTo>
                    <a:pt x="28637" y="339492"/>
                  </a:lnTo>
                  <a:lnTo>
                    <a:pt x="29541" y="322327"/>
                  </a:lnTo>
                  <a:lnTo>
                    <a:pt x="30183" y="305040"/>
                  </a:lnTo>
                  <a:lnTo>
                    <a:pt x="30631" y="287669"/>
                  </a:lnTo>
                  <a:lnTo>
                    <a:pt x="30940" y="270240"/>
                  </a:lnTo>
                  <a:lnTo>
                    <a:pt x="31155" y="252768"/>
                  </a:lnTo>
                  <a:lnTo>
                    <a:pt x="31471" y="235101"/>
                  </a:lnTo>
                  <a:lnTo>
                    <a:pt x="32215" y="216941"/>
                  </a:lnTo>
                  <a:lnTo>
                    <a:pt x="33533" y="198174"/>
                  </a:lnTo>
                  <a:lnTo>
                    <a:pt x="35402" y="179162"/>
                  </a:lnTo>
                  <a:lnTo>
                    <a:pt x="37728" y="160626"/>
                  </a:lnTo>
                  <a:lnTo>
                    <a:pt x="40408" y="142963"/>
                  </a:lnTo>
                  <a:lnTo>
                    <a:pt x="43535" y="127192"/>
                  </a:lnTo>
                  <a:lnTo>
                    <a:pt x="48125" y="115080"/>
                  </a:lnTo>
                  <a:lnTo>
                    <a:pt x="54329" y="107881"/>
                  </a:lnTo>
                  <a:lnTo>
                    <a:pt x="60436" y="106077"/>
                  </a:lnTo>
                  <a:lnTo>
                    <a:pt x="65911" y="108849"/>
                  </a:lnTo>
                  <a:lnTo>
                    <a:pt x="70804" y="115227"/>
                  </a:lnTo>
                  <a:lnTo>
                    <a:pt x="75259" y="124542"/>
                  </a:lnTo>
                  <a:lnTo>
                    <a:pt x="79414" y="136177"/>
                  </a:lnTo>
                  <a:lnTo>
                    <a:pt x="83529" y="149398"/>
                  </a:lnTo>
                  <a:lnTo>
                    <a:pt x="87977" y="163420"/>
                  </a:lnTo>
                  <a:lnTo>
                    <a:pt x="92930" y="177739"/>
                  </a:lnTo>
                  <a:lnTo>
                    <a:pt x="98222" y="191948"/>
                  </a:lnTo>
                  <a:lnTo>
                    <a:pt x="103467" y="205644"/>
                  </a:lnTo>
                  <a:lnTo>
                    <a:pt x="108441" y="218667"/>
                  </a:lnTo>
                  <a:lnTo>
                    <a:pt x="113255" y="230888"/>
                  </a:lnTo>
                  <a:lnTo>
                    <a:pt x="118247" y="242111"/>
                  </a:lnTo>
                  <a:lnTo>
                    <a:pt x="123605" y="252313"/>
                  </a:lnTo>
                  <a:lnTo>
                    <a:pt x="129356" y="260979"/>
                  </a:lnTo>
                  <a:lnTo>
                    <a:pt x="135449" y="267066"/>
                  </a:lnTo>
                  <a:lnTo>
                    <a:pt x="141808" y="270221"/>
                  </a:lnTo>
                  <a:lnTo>
                    <a:pt x="148196" y="270389"/>
                  </a:lnTo>
                  <a:lnTo>
                    <a:pt x="154251" y="267469"/>
                  </a:lnTo>
                  <a:lnTo>
                    <a:pt x="159802" y="261722"/>
                  </a:lnTo>
                  <a:lnTo>
                    <a:pt x="164849" y="253492"/>
                  </a:lnTo>
                  <a:lnTo>
                    <a:pt x="169474" y="243019"/>
                  </a:lnTo>
                  <a:lnTo>
                    <a:pt x="173775" y="230649"/>
                  </a:lnTo>
                  <a:lnTo>
                    <a:pt x="178005" y="216788"/>
                  </a:lnTo>
                  <a:lnTo>
                    <a:pt x="182538" y="201816"/>
                  </a:lnTo>
                  <a:lnTo>
                    <a:pt x="187552" y="186052"/>
                  </a:lnTo>
                  <a:lnTo>
                    <a:pt x="192886" y="170063"/>
                  </a:lnTo>
                  <a:lnTo>
                    <a:pt x="198161" y="154634"/>
                  </a:lnTo>
                  <a:lnTo>
                    <a:pt x="203152" y="140139"/>
                  </a:lnTo>
                  <a:lnTo>
                    <a:pt x="207807" y="126270"/>
                  </a:lnTo>
                  <a:lnTo>
                    <a:pt x="212159" y="112270"/>
                  </a:lnTo>
                  <a:lnTo>
                    <a:pt x="216270" y="97700"/>
                  </a:lnTo>
                  <a:lnTo>
                    <a:pt x="220200" y="82623"/>
                  </a:lnTo>
                  <a:lnTo>
                    <a:pt x="223999" y="67416"/>
                  </a:lnTo>
                  <a:lnTo>
                    <a:pt x="227707" y="52333"/>
                  </a:lnTo>
                  <a:lnTo>
                    <a:pt x="231351" y="37626"/>
                  </a:lnTo>
                  <a:lnTo>
                    <a:pt x="234952" y="23605"/>
                  </a:lnTo>
                  <a:lnTo>
                    <a:pt x="238528" y="10453"/>
                  </a:lnTo>
                  <a:lnTo>
                    <a:pt x="242267" y="1231"/>
                  </a:lnTo>
                  <a:lnTo>
                    <a:pt x="245669" y="0"/>
                  </a:lnTo>
                  <a:lnTo>
                    <a:pt x="247584" y="6025"/>
                  </a:lnTo>
                  <a:lnTo>
                    <a:pt x="247959" y="17574"/>
                  </a:lnTo>
                  <a:lnTo>
                    <a:pt x="247302" y="32638"/>
                  </a:lnTo>
                  <a:lnTo>
                    <a:pt x="246263" y="49115"/>
                  </a:lnTo>
                  <a:lnTo>
                    <a:pt x="245238" y="65750"/>
                  </a:lnTo>
                  <a:lnTo>
                    <a:pt x="244382" y="82021"/>
                  </a:lnTo>
                  <a:lnTo>
                    <a:pt x="243725" y="97800"/>
                  </a:lnTo>
                  <a:lnTo>
                    <a:pt x="243244" y="113129"/>
                  </a:lnTo>
                  <a:lnTo>
                    <a:pt x="242902" y="128260"/>
                  </a:lnTo>
                  <a:lnTo>
                    <a:pt x="242663" y="143589"/>
                  </a:lnTo>
                  <a:lnTo>
                    <a:pt x="242499" y="159325"/>
                  </a:lnTo>
                  <a:lnTo>
                    <a:pt x="242387" y="175492"/>
                  </a:lnTo>
                  <a:lnTo>
                    <a:pt x="242311" y="192032"/>
                  </a:lnTo>
                  <a:lnTo>
                    <a:pt x="242260" y="208866"/>
                  </a:lnTo>
                  <a:lnTo>
                    <a:pt x="242225" y="225915"/>
                  </a:lnTo>
                  <a:lnTo>
                    <a:pt x="242203" y="243120"/>
                  </a:lnTo>
                  <a:lnTo>
                    <a:pt x="242182" y="260430"/>
                  </a:lnTo>
                  <a:lnTo>
                    <a:pt x="241999" y="277647"/>
                  </a:lnTo>
                  <a:lnTo>
                    <a:pt x="241343" y="294439"/>
                  </a:lnTo>
                  <a:lnTo>
                    <a:pt x="240090" y="310667"/>
                  </a:lnTo>
                  <a:lnTo>
                    <a:pt x="238435" y="326513"/>
                  </a:lnTo>
                  <a:lnTo>
                    <a:pt x="236784" y="342380"/>
                  </a:lnTo>
                  <a:lnTo>
                    <a:pt x="235380" y="358499"/>
                  </a:lnTo>
                  <a:lnTo>
                    <a:pt x="234286" y="374766"/>
                  </a:lnTo>
                  <a:lnTo>
                    <a:pt x="233478" y="390848"/>
                  </a:lnTo>
                  <a:lnTo>
                    <a:pt x="232904" y="406557"/>
                  </a:lnTo>
                  <a:lnTo>
                    <a:pt x="232672" y="421871"/>
                  </a:lnTo>
                  <a:lnTo>
                    <a:pt x="233040" y="436839"/>
                  </a:lnTo>
                  <a:lnTo>
                    <a:pt x="234098" y="451538"/>
                  </a:lnTo>
                  <a:lnTo>
                    <a:pt x="235620" y="466036"/>
                  </a:lnTo>
                  <a:lnTo>
                    <a:pt x="237181" y="480390"/>
                  </a:lnTo>
                  <a:lnTo>
                    <a:pt x="238529" y="494653"/>
                  </a:lnTo>
                  <a:lnTo>
                    <a:pt x="239755" y="509183"/>
                  </a:lnTo>
                  <a:lnTo>
                    <a:pt x="241185" y="524617"/>
                  </a:lnTo>
                  <a:lnTo>
                    <a:pt x="242994" y="541218"/>
                  </a:lnTo>
                  <a:lnTo>
                    <a:pt x="245040" y="558606"/>
                  </a:lnTo>
                  <a:lnTo>
                    <a:pt x="246960" y="575970"/>
                  </a:lnTo>
                  <a:lnTo>
                    <a:pt x="248553" y="592816"/>
                  </a:lnTo>
                  <a:lnTo>
                    <a:pt x="249977" y="608415"/>
                  </a:lnTo>
                  <a:lnTo>
                    <a:pt x="251905" y="623181"/>
                  </a:lnTo>
                  <a:lnTo>
                    <a:pt x="255623" y="638403"/>
                  </a:lnTo>
                  <a:lnTo>
                    <a:pt x="263212" y="656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02262" y="3484932"/>
              <a:ext cx="151583" cy="327254"/>
            </a:xfrm>
            <a:custGeom>
              <a:avLst/>
              <a:gdLst/>
              <a:ahLst/>
              <a:cxnLst/>
              <a:rect l="0" t="0" r="0" b="0"/>
              <a:pathLst>
                <a:path w="151583" h="327254">
                  <a:moveTo>
                    <a:pt x="25240" y="31586"/>
                  </a:moveTo>
                  <a:lnTo>
                    <a:pt x="22307" y="43254"/>
                  </a:lnTo>
                  <a:lnTo>
                    <a:pt x="19524" y="53743"/>
                  </a:lnTo>
                  <a:lnTo>
                    <a:pt x="16630" y="64053"/>
                  </a:lnTo>
                  <a:lnTo>
                    <a:pt x="13761" y="74700"/>
                  </a:lnTo>
                  <a:lnTo>
                    <a:pt x="11245" y="86341"/>
                  </a:lnTo>
                  <a:lnTo>
                    <a:pt x="9230" y="99232"/>
                  </a:lnTo>
                  <a:lnTo>
                    <a:pt x="7544" y="113139"/>
                  </a:lnTo>
                  <a:lnTo>
                    <a:pt x="5801" y="127542"/>
                  </a:lnTo>
                  <a:lnTo>
                    <a:pt x="3785" y="142085"/>
                  </a:lnTo>
                  <a:lnTo>
                    <a:pt x="1769" y="156764"/>
                  </a:lnTo>
                  <a:lnTo>
                    <a:pt x="400" y="171830"/>
                  </a:lnTo>
                  <a:lnTo>
                    <a:pt x="0" y="187400"/>
                  </a:lnTo>
                  <a:lnTo>
                    <a:pt x="563" y="203126"/>
                  </a:lnTo>
                  <a:lnTo>
                    <a:pt x="1937" y="218311"/>
                  </a:lnTo>
                  <a:lnTo>
                    <a:pt x="3939" y="232601"/>
                  </a:lnTo>
                  <a:lnTo>
                    <a:pt x="6401" y="245977"/>
                  </a:lnTo>
                  <a:lnTo>
                    <a:pt x="9192" y="258573"/>
                  </a:lnTo>
                  <a:lnTo>
                    <a:pt x="12216" y="270561"/>
                  </a:lnTo>
                  <a:lnTo>
                    <a:pt x="15567" y="281935"/>
                  </a:lnTo>
                  <a:lnTo>
                    <a:pt x="19501" y="292514"/>
                  </a:lnTo>
                  <a:lnTo>
                    <a:pt x="24123" y="302256"/>
                  </a:lnTo>
                  <a:lnTo>
                    <a:pt x="29703" y="310936"/>
                  </a:lnTo>
                  <a:lnTo>
                    <a:pt x="36738" y="318089"/>
                  </a:lnTo>
                  <a:lnTo>
                    <a:pt x="45351" y="323583"/>
                  </a:lnTo>
                  <a:lnTo>
                    <a:pt x="54881" y="326949"/>
                  </a:lnTo>
                  <a:lnTo>
                    <a:pt x="64124" y="327253"/>
                  </a:lnTo>
                  <a:lnTo>
                    <a:pt x="72406" y="324261"/>
                  </a:lnTo>
                  <a:lnTo>
                    <a:pt x="79590" y="318183"/>
                  </a:lnTo>
                  <a:lnTo>
                    <a:pt x="85797" y="309305"/>
                  </a:lnTo>
                  <a:lnTo>
                    <a:pt x="91228" y="298085"/>
                  </a:lnTo>
                  <a:lnTo>
                    <a:pt x="96080" y="285370"/>
                  </a:lnTo>
                  <a:lnTo>
                    <a:pt x="100513" y="272246"/>
                  </a:lnTo>
                  <a:lnTo>
                    <a:pt x="104654" y="259358"/>
                  </a:lnTo>
                  <a:lnTo>
                    <a:pt x="108591" y="246930"/>
                  </a:lnTo>
                  <a:lnTo>
                    <a:pt x="112390" y="234971"/>
                  </a:lnTo>
                  <a:lnTo>
                    <a:pt x="116089" y="223394"/>
                  </a:lnTo>
                  <a:lnTo>
                    <a:pt x="119556" y="211616"/>
                  </a:lnTo>
                  <a:lnTo>
                    <a:pt x="122505" y="198636"/>
                  </a:lnTo>
                  <a:lnTo>
                    <a:pt x="124824" y="184009"/>
                  </a:lnTo>
                  <a:lnTo>
                    <a:pt x="126720" y="168113"/>
                  </a:lnTo>
                  <a:lnTo>
                    <a:pt x="128607" y="151832"/>
                  </a:lnTo>
                  <a:lnTo>
                    <a:pt x="130726" y="135734"/>
                  </a:lnTo>
                  <a:lnTo>
                    <a:pt x="132982" y="120029"/>
                  </a:lnTo>
                  <a:lnTo>
                    <a:pt x="135043" y="104731"/>
                  </a:lnTo>
                  <a:lnTo>
                    <a:pt x="136731" y="89785"/>
                  </a:lnTo>
                  <a:lnTo>
                    <a:pt x="138186" y="75274"/>
                  </a:lnTo>
                  <a:lnTo>
                    <a:pt x="139770" y="61436"/>
                  </a:lnTo>
                  <a:lnTo>
                    <a:pt x="141683" y="48357"/>
                  </a:lnTo>
                  <a:lnTo>
                    <a:pt x="143808" y="36413"/>
                  </a:lnTo>
                  <a:lnTo>
                    <a:pt x="146003" y="25176"/>
                  </a:lnTo>
                  <a:lnTo>
                    <a:pt x="148466" y="13657"/>
                  </a:lnTo>
                  <a:lnTo>
                    <a:pt x="1515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49003" y="3232248"/>
              <a:ext cx="10127" cy="579069"/>
            </a:xfrm>
            <a:custGeom>
              <a:avLst/>
              <a:gdLst/>
              <a:ahLst/>
              <a:cxnLst/>
              <a:rect l="0" t="0" r="0" b="0"/>
              <a:pathLst>
                <a:path w="10127" h="579069">
                  <a:moveTo>
                    <a:pt x="10126" y="0"/>
                  </a:moveTo>
                  <a:lnTo>
                    <a:pt x="7259" y="14602"/>
                  </a:lnTo>
                  <a:lnTo>
                    <a:pt x="5117" y="27873"/>
                  </a:lnTo>
                  <a:lnTo>
                    <a:pt x="3514" y="41074"/>
                  </a:lnTo>
                  <a:lnTo>
                    <a:pt x="2333" y="54416"/>
                  </a:lnTo>
                  <a:lnTo>
                    <a:pt x="1484" y="67925"/>
                  </a:lnTo>
                  <a:lnTo>
                    <a:pt x="887" y="81583"/>
                  </a:lnTo>
                  <a:lnTo>
                    <a:pt x="473" y="95522"/>
                  </a:lnTo>
                  <a:lnTo>
                    <a:pt x="189" y="110020"/>
                  </a:lnTo>
                  <a:lnTo>
                    <a:pt x="0" y="125181"/>
                  </a:lnTo>
                  <a:lnTo>
                    <a:pt x="42" y="140957"/>
                  </a:lnTo>
                  <a:lnTo>
                    <a:pt x="603" y="157231"/>
                  </a:lnTo>
                  <a:lnTo>
                    <a:pt x="1792" y="173885"/>
                  </a:lnTo>
                  <a:lnTo>
                    <a:pt x="3405" y="190814"/>
                  </a:lnTo>
                  <a:lnTo>
                    <a:pt x="5027" y="207939"/>
                  </a:lnTo>
                  <a:lnTo>
                    <a:pt x="6412" y="225199"/>
                  </a:lnTo>
                  <a:lnTo>
                    <a:pt x="7493" y="242552"/>
                  </a:lnTo>
                  <a:lnTo>
                    <a:pt x="8292" y="259969"/>
                  </a:lnTo>
                  <a:lnTo>
                    <a:pt x="8865" y="277428"/>
                  </a:lnTo>
                  <a:lnTo>
                    <a:pt x="9267" y="294916"/>
                  </a:lnTo>
                  <a:lnTo>
                    <a:pt x="9544" y="312425"/>
                  </a:lnTo>
                  <a:lnTo>
                    <a:pt x="9734" y="329946"/>
                  </a:lnTo>
                  <a:lnTo>
                    <a:pt x="9862" y="347476"/>
                  </a:lnTo>
                  <a:lnTo>
                    <a:pt x="9949" y="365011"/>
                  </a:lnTo>
                  <a:lnTo>
                    <a:pt x="10008" y="382551"/>
                  </a:lnTo>
                  <a:lnTo>
                    <a:pt x="10047" y="400094"/>
                  </a:lnTo>
                  <a:lnTo>
                    <a:pt x="10073" y="417638"/>
                  </a:lnTo>
                  <a:lnTo>
                    <a:pt x="10091" y="435187"/>
                  </a:lnTo>
                  <a:lnTo>
                    <a:pt x="10103" y="452906"/>
                  </a:lnTo>
                  <a:lnTo>
                    <a:pt x="10111" y="471101"/>
                  </a:lnTo>
                  <a:lnTo>
                    <a:pt x="10116" y="489879"/>
                  </a:lnTo>
                  <a:lnTo>
                    <a:pt x="10120" y="508485"/>
                  </a:lnTo>
                  <a:lnTo>
                    <a:pt x="10122" y="527338"/>
                  </a:lnTo>
                  <a:lnTo>
                    <a:pt x="10124" y="549211"/>
                  </a:lnTo>
                  <a:lnTo>
                    <a:pt x="10126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17057" y="3263834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18190" y="9069"/>
                  </a:lnTo>
                  <a:lnTo>
                    <a:pt x="16048" y="19977"/>
                  </a:lnTo>
                  <a:lnTo>
                    <a:pt x="14445" y="33853"/>
                  </a:lnTo>
                  <a:lnTo>
                    <a:pt x="13264" y="50067"/>
                  </a:lnTo>
                  <a:lnTo>
                    <a:pt x="12416" y="67531"/>
                  </a:lnTo>
                  <a:lnTo>
                    <a:pt x="11819" y="85482"/>
                  </a:lnTo>
                  <a:lnTo>
                    <a:pt x="11404" y="103540"/>
                  </a:lnTo>
                  <a:lnTo>
                    <a:pt x="11120" y="121549"/>
                  </a:lnTo>
                  <a:lnTo>
                    <a:pt x="10927" y="139465"/>
                  </a:lnTo>
                  <a:lnTo>
                    <a:pt x="10796" y="157288"/>
                  </a:lnTo>
                  <a:lnTo>
                    <a:pt x="10708" y="175034"/>
                  </a:lnTo>
                  <a:lnTo>
                    <a:pt x="10649" y="192722"/>
                  </a:lnTo>
                  <a:lnTo>
                    <a:pt x="10609" y="210366"/>
                  </a:lnTo>
                  <a:lnTo>
                    <a:pt x="10582" y="227979"/>
                  </a:lnTo>
                  <a:lnTo>
                    <a:pt x="10560" y="245568"/>
                  </a:lnTo>
                  <a:lnTo>
                    <a:pt x="10375" y="262973"/>
                  </a:lnTo>
                  <a:lnTo>
                    <a:pt x="9719" y="279892"/>
                  </a:lnTo>
                  <a:lnTo>
                    <a:pt x="8465" y="296205"/>
                  </a:lnTo>
                  <a:lnTo>
                    <a:pt x="6808" y="312109"/>
                  </a:lnTo>
                  <a:lnTo>
                    <a:pt x="5158" y="328015"/>
                  </a:lnTo>
                  <a:lnTo>
                    <a:pt x="3753" y="344159"/>
                  </a:lnTo>
                  <a:lnTo>
                    <a:pt x="2659" y="360444"/>
                  </a:lnTo>
                  <a:lnTo>
                    <a:pt x="1851" y="376537"/>
                  </a:lnTo>
                  <a:lnTo>
                    <a:pt x="1272" y="392259"/>
                  </a:lnTo>
                  <a:lnTo>
                    <a:pt x="867" y="407750"/>
                  </a:lnTo>
                  <a:lnTo>
                    <a:pt x="587" y="423370"/>
                  </a:lnTo>
                  <a:lnTo>
                    <a:pt x="396" y="439305"/>
                  </a:lnTo>
                  <a:lnTo>
                    <a:pt x="266" y="455026"/>
                  </a:lnTo>
                  <a:lnTo>
                    <a:pt x="164" y="471022"/>
                  </a:lnTo>
                  <a:lnTo>
                    <a:pt x="80" y="48982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69658" y="3453347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74" y="5"/>
                  </a:lnTo>
                  <a:lnTo>
                    <a:pt x="226940" y="177"/>
                  </a:lnTo>
                  <a:lnTo>
                    <a:pt x="213632" y="826"/>
                  </a:lnTo>
                  <a:lnTo>
                    <a:pt x="199331" y="2079"/>
                  </a:lnTo>
                  <a:lnTo>
                    <a:pt x="184499" y="3904"/>
                  </a:lnTo>
                  <a:lnTo>
                    <a:pt x="169935" y="6201"/>
                  </a:lnTo>
                  <a:lnTo>
                    <a:pt x="156061" y="8852"/>
                  </a:lnTo>
                  <a:lnTo>
                    <a:pt x="142628" y="11598"/>
                  </a:lnTo>
                  <a:lnTo>
                    <a:pt x="128930" y="14054"/>
                  </a:lnTo>
                  <a:lnTo>
                    <a:pt x="114572" y="16040"/>
                  </a:lnTo>
                  <a:lnTo>
                    <a:pt x="99809" y="17710"/>
                  </a:lnTo>
                  <a:lnTo>
                    <a:pt x="85344" y="19446"/>
                  </a:lnTo>
                  <a:lnTo>
                    <a:pt x="71578" y="21468"/>
                  </a:lnTo>
                  <a:lnTo>
                    <a:pt x="58641" y="23867"/>
                  </a:lnTo>
                  <a:lnTo>
                    <a:pt x="45075" y="27021"/>
                  </a:lnTo>
                  <a:lnTo>
                    <a:pt x="27458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53926" y="3621803"/>
              <a:ext cx="10531" cy="210571"/>
            </a:xfrm>
            <a:custGeom>
              <a:avLst/>
              <a:gdLst/>
              <a:ahLst/>
              <a:cxnLst/>
              <a:rect l="0" t="0" r="0" b="0"/>
              <a:pathLst>
                <a:path w="10531" h="210571">
                  <a:moveTo>
                    <a:pt x="1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0" y="43077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5" y="139122"/>
                  </a:lnTo>
                  <a:lnTo>
                    <a:pt x="207" y="154132"/>
                  </a:lnTo>
                  <a:lnTo>
                    <a:pt x="1108" y="169117"/>
                  </a:lnTo>
                  <a:lnTo>
                    <a:pt x="3907" y="186506"/>
                  </a:lnTo>
                  <a:lnTo>
                    <a:pt x="1053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64456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51554" y="3558938"/>
              <a:ext cx="155986" cy="491828"/>
            </a:xfrm>
            <a:custGeom>
              <a:avLst/>
              <a:gdLst/>
              <a:ahLst/>
              <a:cxnLst/>
              <a:rect l="0" t="0" r="0" b="0"/>
              <a:pathLst>
                <a:path w="155986" h="491828">
                  <a:moveTo>
                    <a:pt x="18187" y="199735"/>
                  </a:moveTo>
                  <a:lnTo>
                    <a:pt x="18253" y="214337"/>
                  </a:lnTo>
                  <a:lnTo>
                    <a:pt x="18893" y="227608"/>
                  </a:lnTo>
                  <a:lnTo>
                    <a:pt x="20186" y="240819"/>
                  </a:lnTo>
                  <a:lnTo>
                    <a:pt x="21873" y="254506"/>
                  </a:lnTo>
                  <a:lnTo>
                    <a:pt x="23541" y="269311"/>
                  </a:lnTo>
                  <a:lnTo>
                    <a:pt x="24954" y="285462"/>
                  </a:lnTo>
                  <a:lnTo>
                    <a:pt x="26053" y="302534"/>
                  </a:lnTo>
                  <a:lnTo>
                    <a:pt x="26863" y="319679"/>
                  </a:lnTo>
                  <a:lnTo>
                    <a:pt x="27447" y="336389"/>
                  </a:lnTo>
                  <a:lnTo>
                    <a:pt x="28026" y="352351"/>
                  </a:lnTo>
                  <a:lnTo>
                    <a:pt x="28954" y="367297"/>
                  </a:lnTo>
                  <a:lnTo>
                    <a:pt x="30394" y="381212"/>
                  </a:lnTo>
                  <a:lnTo>
                    <a:pt x="32176" y="394726"/>
                  </a:lnTo>
                  <a:lnTo>
                    <a:pt x="33912" y="408953"/>
                  </a:lnTo>
                  <a:lnTo>
                    <a:pt x="35374" y="424456"/>
                  </a:lnTo>
                  <a:lnTo>
                    <a:pt x="36506" y="440957"/>
                  </a:lnTo>
                  <a:lnTo>
                    <a:pt x="37341" y="457654"/>
                  </a:lnTo>
                  <a:lnTo>
                    <a:pt x="37915" y="473951"/>
                  </a:lnTo>
                  <a:lnTo>
                    <a:pt x="37559" y="486741"/>
                  </a:lnTo>
                  <a:lnTo>
                    <a:pt x="35917" y="491827"/>
                  </a:lnTo>
                  <a:lnTo>
                    <a:pt x="34087" y="489642"/>
                  </a:lnTo>
                  <a:lnTo>
                    <a:pt x="32552" y="482208"/>
                  </a:lnTo>
                  <a:lnTo>
                    <a:pt x="31222" y="471445"/>
                  </a:lnTo>
                  <a:lnTo>
                    <a:pt x="29739" y="458875"/>
                  </a:lnTo>
                  <a:lnTo>
                    <a:pt x="27903" y="445426"/>
                  </a:lnTo>
                  <a:lnTo>
                    <a:pt x="25843" y="431579"/>
                  </a:lnTo>
                  <a:lnTo>
                    <a:pt x="23917" y="417567"/>
                  </a:lnTo>
                  <a:lnTo>
                    <a:pt x="22321" y="403483"/>
                  </a:lnTo>
                  <a:lnTo>
                    <a:pt x="20927" y="388881"/>
                  </a:lnTo>
                  <a:lnTo>
                    <a:pt x="19385" y="372854"/>
                  </a:lnTo>
                  <a:lnTo>
                    <a:pt x="17501" y="355036"/>
                  </a:lnTo>
                  <a:lnTo>
                    <a:pt x="15404" y="336014"/>
                  </a:lnTo>
                  <a:lnTo>
                    <a:pt x="13450" y="317012"/>
                  </a:lnTo>
                  <a:lnTo>
                    <a:pt x="11835" y="298743"/>
                  </a:lnTo>
                  <a:lnTo>
                    <a:pt x="10428" y="281072"/>
                  </a:lnTo>
                  <a:lnTo>
                    <a:pt x="8876" y="263307"/>
                  </a:lnTo>
                  <a:lnTo>
                    <a:pt x="6985" y="245024"/>
                  </a:lnTo>
                  <a:lnTo>
                    <a:pt x="4885" y="226118"/>
                  </a:lnTo>
                  <a:lnTo>
                    <a:pt x="2928" y="206646"/>
                  </a:lnTo>
                  <a:lnTo>
                    <a:pt x="1319" y="186731"/>
                  </a:lnTo>
                  <a:lnTo>
                    <a:pt x="256" y="166812"/>
                  </a:lnTo>
                  <a:lnTo>
                    <a:pt x="0" y="147598"/>
                  </a:lnTo>
                  <a:lnTo>
                    <a:pt x="611" y="129425"/>
                  </a:lnTo>
                  <a:lnTo>
                    <a:pt x="1988" y="112445"/>
                  </a:lnTo>
                  <a:lnTo>
                    <a:pt x="3977" y="96801"/>
                  </a:lnTo>
                  <a:lnTo>
                    <a:pt x="6426" y="82425"/>
                  </a:lnTo>
                  <a:lnTo>
                    <a:pt x="9375" y="69107"/>
                  </a:lnTo>
                  <a:lnTo>
                    <a:pt x="13031" y="56607"/>
                  </a:lnTo>
                  <a:lnTo>
                    <a:pt x="17459" y="44718"/>
                  </a:lnTo>
                  <a:lnTo>
                    <a:pt x="22737" y="33595"/>
                  </a:lnTo>
                  <a:lnTo>
                    <a:pt x="29036" y="23722"/>
                  </a:lnTo>
                  <a:lnTo>
                    <a:pt x="36351" y="15276"/>
                  </a:lnTo>
                  <a:lnTo>
                    <a:pt x="44535" y="8452"/>
                  </a:lnTo>
                  <a:lnTo>
                    <a:pt x="53400" y="3616"/>
                  </a:lnTo>
                  <a:lnTo>
                    <a:pt x="62768" y="784"/>
                  </a:lnTo>
                  <a:lnTo>
                    <a:pt x="72498" y="0"/>
                  </a:lnTo>
                  <a:lnTo>
                    <a:pt x="82482" y="1511"/>
                  </a:lnTo>
                  <a:lnTo>
                    <a:pt x="92637" y="5230"/>
                  </a:lnTo>
                  <a:lnTo>
                    <a:pt x="102744" y="10809"/>
                  </a:lnTo>
                  <a:lnTo>
                    <a:pt x="112457" y="17833"/>
                  </a:lnTo>
                  <a:lnTo>
                    <a:pt x="121616" y="25928"/>
                  </a:lnTo>
                  <a:lnTo>
                    <a:pt x="130070" y="34954"/>
                  </a:lnTo>
                  <a:lnTo>
                    <a:pt x="137603" y="44989"/>
                  </a:lnTo>
                  <a:lnTo>
                    <a:pt x="144180" y="55997"/>
                  </a:lnTo>
                  <a:lnTo>
                    <a:pt x="149597" y="67830"/>
                  </a:lnTo>
                  <a:lnTo>
                    <a:pt x="153412" y="80304"/>
                  </a:lnTo>
                  <a:lnTo>
                    <a:pt x="155529" y="93254"/>
                  </a:lnTo>
                  <a:lnTo>
                    <a:pt x="155985" y="106543"/>
                  </a:lnTo>
                  <a:lnTo>
                    <a:pt x="154780" y="120070"/>
                  </a:lnTo>
                  <a:lnTo>
                    <a:pt x="152076" y="133754"/>
                  </a:lnTo>
                  <a:lnTo>
                    <a:pt x="147992" y="147213"/>
                  </a:lnTo>
                  <a:lnTo>
                    <a:pt x="142510" y="159797"/>
                  </a:lnTo>
                  <a:lnTo>
                    <a:pt x="135750" y="171219"/>
                  </a:lnTo>
                  <a:lnTo>
                    <a:pt x="127942" y="181362"/>
                  </a:lnTo>
                  <a:lnTo>
                    <a:pt x="119331" y="190112"/>
                  </a:lnTo>
                  <a:lnTo>
                    <a:pt x="110128" y="197553"/>
                  </a:lnTo>
                  <a:lnTo>
                    <a:pt x="100339" y="203907"/>
                  </a:lnTo>
                  <a:lnTo>
                    <a:pt x="89783" y="209426"/>
                  </a:lnTo>
                  <a:lnTo>
                    <a:pt x="78430" y="214322"/>
                  </a:lnTo>
                  <a:lnTo>
                    <a:pt x="66602" y="218428"/>
                  </a:lnTo>
                  <a:lnTo>
                    <a:pt x="53519" y="221508"/>
                  </a:lnTo>
                  <a:lnTo>
                    <a:pt x="35795" y="222720"/>
                  </a:lnTo>
                  <a:lnTo>
                    <a:pt x="7658" y="220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23056" y="3179606"/>
              <a:ext cx="25670" cy="536954"/>
            </a:xfrm>
            <a:custGeom>
              <a:avLst/>
              <a:gdLst/>
              <a:ahLst/>
              <a:cxnLst/>
              <a:rect l="0" t="0" r="0" b="0"/>
              <a:pathLst>
                <a:path w="25670" h="536954">
                  <a:moveTo>
                    <a:pt x="4613" y="0"/>
                  </a:moveTo>
                  <a:lnTo>
                    <a:pt x="1813" y="9069"/>
                  </a:lnTo>
                  <a:lnTo>
                    <a:pt x="311" y="19977"/>
                  </a:lnTo>
                  <a:lnTo>
                    <a:pt x="0" y="33848"/>
                  </a:lnTo>
                  <a:lnTo>
                    <a:pt x="507" y="49889"/>
                  </a:lnTo>
                  <a:lnTo>
                    <a:pt x="1326" y="66705"/>
                  </a:lnTo>
                  <a:lnTo>
                    <a:pt x="2141" y="83403"/>
                  </a:lnTo>
                  <a:lnTo>
                    <a:pt x="2825" y="99636"/>
                  </a:lnTo>
                  <a:lnTo>
                    <a:pt x="3352" y="115349"/>
                  </a:lnTo>
                  <a:lnTo>
                    <a:pt x="3738" y="130609"/>
                  </a:lnTo>
                  <a:lnTo>
                    <a:pt x="4013" y="145513"/>
                  </a:lnTo>
                  <a:lnTo>
                    <a:pt x="4205" y="160155"/>
                  </a:lnTo>
                  <a:lnTo>
                    <a:pt x="4337" y="174612"/>
                  </a:lnTo>
                  <a:lnTo>
                    <a:pt x="4426" y="189106"/>
                  </a:lnTo>
                  <a:lnTo>
                    <a:pt x="4487" y="203984"/>
                  </a:lnTo>
                  <a:lnTo>
                    <a:pt x="4529" y="219405"/>
                  </a:lnTo>
                  <a:lnTo>
                    <a:pt x="4557" y="235355"/>
                  </a:lnTo>
                  <a:lnTo>
                    <a:pt x="4575" y="251748"/>
                  </a:lnTo>
                  <a:lnTo>
                    <a:pt x="4592" y="268476"/>
                  </a:lnTo>
                  <a:lnTo>
                    <a:pt x="4773" y="285286"/>
                  </a:lnTo>
                  <a:lnTo>
                    <a:pt x="5427" y="301797"/>
                  </a:lnTo>
                  <a:lnTo>
                    <a:pt x="6679" y="317828"/>
                  </a:lnTo>
                  <a:lnTo>
                    <a:pt x="8335" y="333372"/>
                  </a:lnTo>
                  <a:lnTo>
                    <a:pt x="9984" y="348503"/>
                  </a:lnTo>
                  <a:lnTo>
                    <a:pt x="11393" y="363327"/>
                  </a:lnTo>
                  <a:lnTo>
                    <a:pt x="12659" y="378421"/>
                  </a:lnTo>
                  <a:lnTo>
                    <a:pt x="14115" y="394772"/>
                  </a:lnTo>
                  <a:lnTo>
                    <a:pt x="15942" y="412807"/>
                  </a:lnTo>
                  <a:lnTo>
                    <a:pt x="18000" y="431973"/>
                  </a:lnTo>
                  <a:lnTo>
                    <a:pt x="19929" y="451071"/>
                  </a:lnTo>
                  <a:lnTo>
                    <a:pt x="21523" y="469375"/>
                  </a:lnTo>
                  <a:lnTo>
                    <a:pt x="22748" y="486109"/>
                  </a:lnTo>
                  <a:lnTo>
                    <a:pt x="23778" y="501833"/>
                  </a:lnTo>
                  <a:lnTo>
                    <a:pt x="24700" y="517918"/>
                  </a:lnTo>
                  <a:lnTo>
                    <a:pt x="25669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90839" y="3548103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24" y="25843"/>
                  </a:lnTo>
                  <a:lnTo>
                    <a:pt x="12011" y="34791"/>
                  </a:lnTo>
                  <a:lnTo>
                    <a:pt x="16473" y="43637"/>
                  </a:lnTo>
                  <a:lnTo>
                    <a:pt x="22229" y="52171"/>
                  </a:lnTo>
                  <a:lnTo>
                    <a:pt x="28729" y="60243"/>
                  </a:lnTo>
                  <a:lnTo>
                    <a:pt x="35469" y="68581"/>
                  </a:lnTo>
                  <a:lnTo>
                    <a:pt x="43048" y="79033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48725" y="3484932"/>
              <a:ext cx="189514" cy="652768"/>
            </a:xfrm>
            <a:custGeom>
              <a:avLst/>
              <a:gdLst/>
              <a:ahLst/>
              <a:cxnLst/>
              <a:rect l="0" t="0" r="0" b="0"/>
              <a:pathLst>
                <a:path w="189514" h="652768">
                  <a:moveTo>
                    <a:pt x="189513" y="0"/>
                  </a:moveTo>
                  <a:lnTo>
                    <a:pt x="186580" y="8936"/>
                  </a:lnTo>
                  <a:lnTo>
                    <a:pt x="183798" y="18562"/>
                  </a:lnTo>
                  <a:lnTo>
                    <a:pt x="180898" y="29850"/>
                  </a:lnTo>
                  <a:lnTo>
                    <a:pt x="177858" y="42517"/>
                  </a:lnTo>
                  <a:lnTo>
                    <a:pt x="174692" y="55997"/>
                  </a:lnTo>
                  <a:lnTo>
                    <a:pt x="171424" y="69869"/>
                  </a:lnTo>
                  <a:lnTo>
                    <a:pt x="167913" y="83905"/>
                  </a:lnTo>
                  <a:lnTo>
                    <a:pt x="163874" y="97996"/>
                  </a:lnTo>
                  <a:lnTo>
                    <a:pt x="159196" y="112102"/>
                  </a:lnTo>
                  <a:lnTo>
                    <a:pt x="154088" y="126368"/>
                  </a:lnTo>
                  <a:lnTo>
                    <a:pt x="148967" y="141098"/>
                  </a:lnTo>
                  <a:lnTo>
                    <a:pt x="144080" y="156418"/>
                  </a:lnTo>
                  <a:lnTo>
                    <a:pt x="139494" y="172131"/>
                  </a:lnTo>
                  <a:lnTo>
                    <a:pt x="135188" y="187834"/>
                  </a:lnTo>
                  <a:lnTo>
                    <a:pt x="131103" y="203291"/>
                  </a:lnTo>
                  <a:lnTo>
                    <a:pt x="127021" y="218602"/>
                  </a:lnTo>
                  <a:lnTo>
                    <a:pt x="122587" y="234102"/>
                  </a:lnTo>
                  <a:lnTo>
                    <a:pt x="117636" y="249979"/>
                  </a:lnTo>
                  <a:lnTo>
                    <a:pt x="112173" y="266423"/>
                  </a:lnTo>
                  <a:lnTo>
                    <a:pt x="106280" y="283687"/>
                  </a:lnTo>
                  <a:lnTo>
                    <a:pt x="100055" y="301826"/>
                  </a:lnTo>
                  <a:lnTo>
                    <a:pt x="93588" y="320739"/>
                  </a:lnTo>
                  <a:lnTo>
                    <a:pt x="86949" y="340266"/>
                  </a:lnTo>
                  <a:lnTo>
                    <a:pt x="80192" y="360253"/>
                  </a:lnTo>
                  <a:lnTo>
                    <a:pt x="73521" y="380573"/>
                  </a:lnTo>
                  <a:lnTo>
                    <a:pt x="67268" y="401126"/>
                  </a:lnTo>
                  <a:lnTo>
                    <a:pt x="61576" y="421841"/>
                  </a:lnTo>
                  <a:lnTo>
                    <a:pt x="56264" y="442667"/>
                  </a:lnTo>
                  <a:lnTo>
                    <a:pt x="50928" y="463569"/>
                  </a:lnTo>
                  <a:lnTo>
                    <a:pt x="45340" y="484517"/>
                  </a:lnTo>
                  <a:lnTo>
                    <a:pt x="39602" y="505331"/>
                  </a:lnTo>
                  <a:lnTo>
                    <a:pt x="34049" y="525693"/>
                  </a:lnTo>
                  <a:lnTo>
                    <a:pt x="28869" y="545456"/>
                  </a:lnTo>
                  <a:lnTo>
                    <a:pt x="24086" y="564322"/>
                  </a:lnTo>
                  <a:lnTo>
                    <a:pt x="19646" y="581771"/>
                  </a:lnTo>
                  <a:lnTo>
                    <a:pt x="15481" y="597643"/>
                  </a:lnTo>
                  <a:lnTo>
                    <a:pt x="11670" y="611651"/>
                  </a:lnTo>
                  <a:lnTo>
                    <a:pt x="8079" y="624587"/>
                  </a:lnTo>
                  <a:lnTo>
                    <a:pt x="4387" y="637588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43565" y="3305948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8190" y="9002"/>
                  </a:lnTo>
                  <a:lnTo>
                    <a:pt x="16048" y="19269"/>
                  </a:lnTo>
                  <a:lnTo>
                    <a:pt x="14445" y="31849"/>
                  </a:lnTo>
                  <a:lnTo>
                    <a:pt x="13264" y="46203"/>
                  </a:lnTo>
                  <a:lnTo>
                    <a:pt x="12415" y="61351"/>
                  </a:lnTo>
                  <a:lnTo>
                    <a:pt x="11814" y="76636"/>
                  </a:lnTo>
                  <a:lnTo>
                    <a:pt x="11226" y="91770"/>
                  </a:lnTo>
                  <a:lnTo>
                    <a:pt x="10294" y="106672"/>
                  </a:lnTo>
                  <a:lnTo>
                    <a:pt x="8852" y="121353"/>
                  </a:lnTo>
                  <a:lnTo>
                    <a:pt x="7068" y="135852"/>
                  </a:lnTo>
                  <a:lnTo>
                    <a:pt x="5332" y="150214"/>
                  </a:lnTo>
                  <a:lnTo>
                    <a:pt x="3869" y="164476"/>
                  </a:lnTo>
                  <a:lnTo>
                    <a:pt x="2737" y="178667"/>
                  </a:lnTo>
                  <a:lnTo>
                    <a:pt x="1902" y="192808"/>
                  </a:lnTo>
                  <a:lnTo>
                    <a:pt x="1308" y="206917"/>
                  </a:lnTo>
                  <a:lnTo>
                    <a:pt x="891" y="221002"/>
                  </a:lnTo>
                  <a:lnTo>
                    <a:pt x="603" y="235072"/>
                  </a:lnTo>
                  <a:lnTo>
                    <a:pt x="408" y="249141"/>
                  </a:lnTo>
                  <a:lnTo>
                    <a:pt x="274" y="263539"/>
                  </a:lnTo>
                  <a:lnTo>
                    <a:pt x="183" y="278883"/>
                  </a:lnTo>
                  <a:lnTo>
                    <a:pt x="122" y="295420"/>
                  </a:lnTo>
                  <a:lnTo>
                    <a:pt x="81" y="312747"/>
                  </a:lnTo>
                  <a:lnTo>
                    <a:pt x="50" y="332008"/>
                  </a:lnTo>
                  <a:lnTo>
                    <a:pt x="25" y="35825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96165" y="3508702"/>
              <a:ext cx="273743" cy="28874"/>
            </a:xfrm>
            <a:custGeom>
              <a:avLst/>
              <a:gdLst/>
              <a:ahLst/>
              <a:cxnLst/>
              <a:rect l="0" t="0" r="0" b="0"/>
              <a:pathLst>
                <a:path w="273743" h="28874">
                  <a:moveTo>
                    <a:pt x="273742" y="7816"/>
                  </a:moveTo>
                  <a:lnTo>
                    <a:pt x="262007" y="4949"/>
                  </a:lnTo>
                  <a:lnTo>
                    <a:pt x="250877" y="2807"/>
                  </a:lnTo>
                  <a:lnTo>
                    <a:pt x="239283" y="1209"/>
                  </a:lnTo>
                  <a:lnTo>
                    <a:pt x="227296" y="201"/>
                  </a:lnTo>
                  <a:lnTo>
                    <a:pt x="215284" y="0"/>
                  </a:lnTo>
                  <a:lnTo>
                    <a:pt x="203472" y="652"/>
                  </a:lnTo>
                  <a:lnTo>
                    <a:pt x="191600" y="1890"/>
                  </a:lnTo>
                  <a:lnTo>
                    <a:pt x="179034" y="3254"/>
                  </a:lnTo>
                  <a:lnTo>
                    <a:pt x="165469" y="4468"/>
                  </a:lnTo>
                  <a:lnTo>
                    <a:pt x="150916" y="5603"/>
                  </a:lnTo>
                  <a:lnTo>
                    <a:pt x="135539" y="6971"/>
                  </a:lnTo>
                  <a:lnTo>
                    <a:pt x="119526" y="8738"/>
                  </a:lnTo>
                  <a:lnTo>
                    <a:pt x="103214" y="10756"/>
                  </a:lnTo>
                  <a:lnTo>
                    <a:pt x="87045" y="12657"/>
                  </a:lnTo>
                  <a:lnTo>
                    <a:pt x="71261" y="14238"/>
                  </a:lnTo>
                  <a:lnTo>
                    <a:pt x="56312" y="15653"/>
                  </a:lnTo>
                  <a:lnTo>
                    <a:pt x="41376" y="17576"/>
                  </a:lnTo>
                  <a:lnTo>
                    <a:pt x="24026" y="21289"/>
                  </a:lnTo>
                  <a:lnTo>
                    <a:pt x="0" y="28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69907" y="3221720"/>
              <a:ext cx="284270" cy="522133"/>
            </a:xfrm>
            <a:custGeom>
              <a:avLst/>
              <a:gdLst/>
              <a:ahLst/>
              <a:cxnLst/>
              <a:rect l="0" t="0" r="0" b="0"/>
              <a:pathLst>
                <a:path w="284270" h="522133">
                  <a:moveTo>
                    <a:pt x="0" y="0"/>
                  </a:moveTo>
                  <a:lnTo>
                    <a:pt x="1" y="11869"/>
                  </a:lnTo>
                  <a:lnTo>
                    <a:pt x="1" y="24279"/>
                  </a:lnTo>
                  <a:lnTo>
                    <a:pt x="1" y="38461"/>
                  </a:lnTo>
                  <a:lnTo>
                    <a:pt x="1" y="53996"/>
                  </a:lnTo>
                  <a:lnTo>
                    <a:pt x="1" y="69992"/>
                  </a:lnTo>
                  <a:lnTo>
                    <a:pt x="5" y="85893"/>
                  </a:lnTo>
                  <a:lnTo>
                    <a:pt x="178" y="102132"/>
                  </a:lnTo>
                  <a:lnTo>
                    <a:pt x="825" y="119912"/>
                  </a:lnTo>
                  <a:lnTo>
                    <a:pt x="2074" y="139781"/>
                  </a:lnTo>
                  <a:lnTo>
                    <a:pt x="3726" y="161021"/>
                  </a:lnTo>
                  <a:lnTo>
                    <a:pt x="5375" y="182064"/>
                  </a:lnTo>
                  <a:lnTo>
                    <a:pt x="6777" y="201996"/>
                  </a:lnTo>
                  <a:lnTo>
                    <a:pt x="7870" y="220599"/>
                  </a:lnTo>
                  <a:lnTo>
                    <a:pt x="8678" y="237999"/>
                  </a:lnTo>
                  <a:lnTo>
                    <a:pt x="9256" y="254437"/>
                  </a:lnTo>
                  <a:lnTo>
                    <a:pt x="9661" y="270154"/>
                  </a:lnTo>
                  <a:lnTo>
                    <a:pt x="9940" y="285350"/>
                  </a:lnTo>
                  <a:lnTo>
                    <a:pt x="10132" y="300179"/>
                  </a:lnTo>
                  <a:lnTo>
                    <a:pt x="10262" y="314754"/>
                  </a:lnTo>
                  <a:lnTo>
                    <a:pt x="10350" y="329155"/>
                  </a:lnTo>
                  <a:lnTo>
                    <a:pt x="10413" y="343432"/>
                  </a:lnTo>
                  <a:lnTo>
                    <a:pt x="10626" y="357461"/>
                  </a:lnTo>
                  <a:lnTo>
                    <a:pt x="11300" y="370961"/>
                  </a:lnTo>
                  <a:lnTo>
                    <a:pt x="12566" y="383832"/>
                  </a:lnTo>
                  <a:lnTo>
                    <a:pt x="14232" y="396612"/>
                  </a:lnTo>
                  <a:lnTo>
                    <a:pt x="15888" y="410331"/>
                  </a:lnTo>
                  <a:lnTo>
                    <a:pt x="17291" y="425454"/>
                  </a:lnTo>
                  <a:lnTo>
                    <a:pt x="18200" y="440478"/>
                  </a:lnTo>
                  <a:lnTo>
                    <a:pt x="17837" y="451318"/>
                  </a:lnTo>
                  <a:lnTo>
                    <a:pt x="16182" y="455362"/>
                  </a:lnTo>
                  <a:lnTo>
                    <a:pt x="14514" y="453542"/>
                  </a:lnTo>
                  <a:lnTo>
                    <a:pt x="13079" y="447580"/>
                  </a:lnTo>
                  <a:lnTo>
                    <a:pt x="11544" y="438856"/>
                  </a:lnTo>
                  <a:lnTo>
                    <a:pt x="9691" y="428317"/>
                  </a:lnTo>
                  <a:lnTo>
                    <a:pt x="7630" y="416589"/>
                  </a:lnTo>
                  <a:lnTo>
                    <a:pt x="5707" y="404079"/>
                  </a:lnTo>
                  <a:lnTo>
                    <a:pt x="4125" y="391050"/>
                  </a:lnTo>
                  <a:lnTo>
                    <a:pt x="3082" y="377511"/>
                  </a:lnTo>
                  <a:lnTo>
                    <a:pt x="2840" y="363272"/>
                  </a:lnTo>
                  <a:lnTo>
                    <a:pt x="3461" y="348287"/>
                  </a:lnTo>
                  <a:lnTo>
                    <a:pt x="4845" y="332968"/>
                  </a:lnTo>
                  <a:lnTo>
                    <a:pt x="6837" y="318061"/>
                  </a:lnTo>
                  <a:lnTo>
                    <a:pt x="9295" y="303984"/>
                  </a:lnTo>
                  <a:lnTo>
                    <a:pt x="12418" y="291601"/>
                  </a:lnTo>
                  <a:lnTo>
                    <a:pt x="16724" y="282333"/>
                  </a:lnTo>
                  <a:lnTo>
                    <a:pt x="22397" y="276670"/>
                  </a:lnTo>
                  <a:lnTo>
                    <a:pt x="29155" y="274463"/>
                  </a:lnTo>
                  <a:lnTo>
                    <a:pt x="36455" y="275392"/>
                  </a:lnTo>
                  <a:lnTo>
                    <a:pt x="43915" y="278943"/>
                  </a:lnTo>
                  <a:lnTo>
                    <a:pt x="51194" y="284693"/>
                  </a:lnTo>
                  <a:lnTo>
                    <a:pt x="57921" y="292422"/>
                  </a:lnTo>
                  <a:lnTo>
                    <a:pt x="63963" y="301832"/>
                  </a:lnTo>
                  <a:lnTo>
                    <a:pt x="69527" y="312569"/>
                  </a:lnTo>
                  <a:lnTo>
                    <a:pt x="75039" y="324299"/>
                  </a:lnTo>
                  <a:lnTo>
                    <a:pt x="80748" y="336749"/>
                  </a:lnTo>
                  <a:lnTo>
                    <a:pt x="86568" y="349870"/>
                  </a:lnTo>
                  <a:lnTo>
                    <a:pt x="92176" y="363818"/>
                  </a:lnTo>
                  <a:lnTo>
                    <a:pt x="97390" y="378606"/>
                  </a:lnTo>
                  <a:lnTo>
                    <a:pt x="102026" y="393962"/>
                  </a:lnTo>
                  <a:lnTo>
                    <a:pt x="105835" y="409422"/>
                  </a:lnTo>
                  <a:lnTo>
                    <a:pt x="108768" y="424712"/>
                  </a:lnTo>
                  <a:lnTo>
                    <a:pt x="111092" y="439742"/>
                  </a:lnTo>
                  <a:lnTo>
                    <a:pt x="113275" y="454521"/>
                  </a:lnTo>
                  <a:lnTo>
                    <a:pt x="115607" y="468989"/>
                  </a:lnTo>
                  <a:lnTo>
                    <a:pt x="118374" y="479612"/>
                  </a:lnTo>
                  <a:lnTo>
                    <a:pt x="121230" y="481963"/>
                  </a:lnTo>
                  <a:lnTo>
                    <a:pt x="123277" y="477479"/>
                  </a:lnTo>
                  <a:lnTo>
                    <a:pt x="124698" y="468730"/>
                  </a:lnTo>
                  <a:lnTo>
                    <a:pt x="126079" y="457959"/>
                  </a:lnTo>
                  <a:lnTo>
                    <a:pt x="127764" y="446492"/>
                  </a:lnTo>
                  <a:lnTo>
                    <a:pt x="130016" y="435107"/>
                  </a:lnTo>
                  <a:lnTo>
                    <a:pt x="133113" y="424338"/>
                  </a:lnTo>
                  <a:lnTo>
                    <a:pt x="137119" y="414369"/>
                  </a:lnTo>
                  <a:lnTo>
                    <a:pt x="142093" y="405155"/>
                  </a:lnTo>
                  <a:lnTo>
                    <a:pt x="148180" y="396557"/>
                  </a:lnTo>
                  <a:lnTo>
                    <a:pt x="155343" y="388429"/>
                  </a:lnTo>
                  <a:lnTo>
                    <a:pt x="163253" y="380642"/>
                  </a:lnTo>
                  <a:lnTo>
                    <a:pt x="171399" y="373098"/>
                  </a:lnTo>
                  <a:lnTo>
                    <a:pt x="179472" y="365722"/>
                  </a:lnTo>
                  <a:lnTo>
                    <a:pt x="187518" y="358461"/>
                  </a:lnTo>
                  <a:lnTo>
                    <a:pt x="195833" y="351280"/>
                  </a:lnTo>
                  <a:lnTo>
                    <a:pt x="204576" y="344152"/>
                  </a:lnTo>
                  <a:lnTo>
                    <a:pt x="213753" y="337060"/>
                  </a:lnTo>
                  <a:lnTo>
                    <a:pt x="223299" y="329991"/>
                  </a:lnTo>
                  <a:lnTo>
                    <a:pt x="233119" y="322930"/>
                  </a:lnTo>
                  <a:lnTo>
                    <a:pt x="242645" y="315544"/>
                  </a:lnTo>
                  <a:lnTo>
                    <a:pt x="250898" y="307213"/>
                  </a:lnTo>
                  <a:lnTo>
                    <a:pt x="257431" y="297688"/>
                  </a:lnTo>
                  <a:lnTo>
                    <a:pt x="261985" y="287357"/>
                  </a:lnTo>
                  <a:lnTo>
                    <a:pt x="264226" y="277037"/>
                  </a:lnTo>
                  <a:lnTo>
                    <a:pt x="264201" y="267214"/>
                  </a:lnTo>
                  <a:lnTo>
                    <a:pt x="261930" y="258180"/>
                  </a:lnTo>
                  <a:lnTo>
                    <a:pt x="257225" y="250192"/>
                  </a:lnTo>
                  <a:lnTo>
                    <a:pt x="250221" y="243284"/>
                  </a:lnTo>
                  <a:lnTo>
                    <a:pt x="241624" y="237798"/>
                  </a:lnTo>
                  <a:lnTo>
                    <a:pt x="232485" y="234461"/>
                  </a:lnTo>
                  <a:lnTo>
                    <a:pt x="223457" y="233475"/>
                  </a:lnTo>
                  <a:lnTo>
                    <a:pt x="214791" y="234591"/>
                  </a:lnTo>
                  <a:lnTo>
                    <a:pt x="206518" y="237391"/>
                  </a:lnTo>
                  <a:lnTo>
                    <a:pt x="198590" y="241465"/>
                  </a:lnTo>
                  <a:lnTo>
                    <a:pt x="191097" y="246791"/>
                  </a:lnTo>
                  <a:lnTo>
                    <a:pt x="184276" y="253713"/>
                  </a:lnTo>
                  <a:lnTo>
                    <a:pt x="178200" y="262292"/>
                  </a:lnTo>
                  <a:lnTo>
                    <a:pt x="172795" y="272323"/>
                  </a:lnTo>
                  <a:lnTo>
                    <a:pt x="167930" y="283505"/>
                  </a:lnTo>
                  <a:lnTo>
                    <a:pt x="163474" y="295548"/>
                  </a:lnTo>
                  <a:lnTo>
                    <a:pt x="159482" y="308210"/>
                  </a:lnTo>
                  <a:lnTo>
                    <a:pt x="156172" y="321308"/>
                  </a:lnTo>
                  <a:lnTo>
                    <a:pt x="153612" y="334709"/>
                  </a:lnTo>
                  <a:lnTo>
                    <a:pt x="151722" y="348317"/>
                  </a:lnTo>
                  <a:lnTo>
                    <a:pt x="150371" y="362065"/>
                  </a:lnTo>
                  <a:lnTo>
                    <a:pt x="149429" y="375904"/>
                  </a:lnTo>
                  <a:lnTo>
                    <a:pt x="148949" y="389639"/>
                  </a:lnTo>
                  <a:lnTo>
                    <a:pt x="149150" y="402942"/>
                  </a:lnTo>
                  <a:lnTo>
                    <a:pt x="150101" y="415673"/>
                  </a:lnTo>
                  <a:lnTo>
                    <a:pt x="151721" y="428019"/>
                  </a:lnTo>
                  <a:lnTo>
                    <a:pt x="153879" y="440383"/>
                  </a:lnTo>
                  <a:lnTo>
                    <a:pt x="156446" y="452996"/>
                  </a:lnTo>
                  <a:lnTo>
                    <a:pt x="159475" y="465758"/>
                  </a:lnTo>
                  <a:lnTo>
                    <a:pt x="163187" y="478331"/>
                  </a:lnTo>
                  <a:lnTo>
                    <a:pt x="167651" y="490514"/>
                  </a:lnTo>
                  <a:lnTo>
                    <a:pt x="172954" y="501627"/>
                  </a:lnTo>
                  <a:lnTo>
                    <a:pt x="179272" y="510494"/>
                  </a:lnTo>
                  <a:lnTo>
                    <a:pt x="186597" y="516670"/>
                  </a:lnTo>
                  <a:lnTo>
                    <a:pt x="194789" y="520357"/>
                  </a:lnTo>
                  <a:lnTo>
                    <a:pt x="203658" y="522016"/>
                  </a:lnTo>
                  <a:lnTo>
                    <a:pt x="213029" y="522132"/>
                  </a:lnTo>
                  <a:lnTo>
                    <a:pt x="222761" y="520960"/>
                  </a:lnTo>
                  <a:lnTo>
                    <a:pt x="232747" y="518521"/>
                  </a:lnTo>
                  <a:lnTo>
                    <a:pt x="242894" y="514936"/>
                  </a:lnTo>
                  <a:lnTo>
                    <a:pt x="252692" y="510717"/>
                  </a:lnTo>
                  <a:lnTo>
                    <a:pt x="262173" y="506284"/>
                  </a:lnTo>
                  <a:lnTo>
                    <a:pt x="272167" y="501250"/>
                  </a:lnTo>
                  <a:lnTo>
                    <a:pt x="28426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09483" y="3190497"/>
              <a:ext cx="286891" cy="575149"/>
            </a:xfrm>
            <a:custGeom>
              <a:avLst/>
              <a:gdLst/>
              <a:ahLst/>
              <a:cxnLst/>
              <a:rect l="0" t="0" r="0" b="0"/>
              <a:pathLst>
                <a:path w="286891" h="575149">
                  <a:moveTo>
                    <a:pt x="139491" y="473420"/>
                  </a:moveTo>
                  <a:lnTo>
                    <a:pt x="139424" y="461685"/>
                  </a:lnTo>
                  <a:lnTo>
                    <a:pt x="138784" y="450555"/>
                  </a:lnTo>
                  <a:lnTo>
                    <a:pt x="137482" y="438962"/>
                  </a:lnTo>
                  <a:lnTo>
                    <a:pt x="135450" y="426974"/>
                  </a:lnTo>
                  <a:lnTo>
                    <a:pt x="132486" y="414961"/>
                  </a:lnTo>
                  <a:lnTo>
                    <a:pt x="128565" y="403163"/>
                  </a:lnTo>
                  <a:lnTo>
                    <a:pt x="123817" y="391810"/>
                  </a:lnTo>
                  <a:lnTo>
                    <a:pt x="118412" y="381190"/>
                  </a:lnTo>
                  <a:lnTo>
                    <a:pt x="112513" y="371402"/>
                  </a:lnTo>
                  <a:lnTo>
                    <a:pt x="105924" y="363018"/>
                  </a:lnTo>
                  <a:lnTo>
                    <a:pt x="98138" y="357122"/>
                  </a:lnTo>
                  <a:lnTo>
                    <a:pt x="88981" y="354087"/>
                  </a:lnTo>
                  <a:lnTo>
                    <a:pt x="78899" y="353659"/>
                  </a:lnTo>
                  <a:lnTo>
                    <a:pt x="68746" y="355340"/>
                  </a:lnTo>
                  <a:lnTo>
                    <a:pt x="59037" y="358620"/>
                  </a:lnTo>
                  <a:lnTo>
                    <a:pt x="50078" y="363225"/>
                  </a:lnTo>
                  <a:lnTo>
                    <a:pt x="42142" y="369122"/>
                  </a:lnTo>
                  <a:lnTo>
                    <a:pt x="35253" y="376192"/>
                  </a:lnTo>
                  <a:lnTo>
                    <a:pt x="29271" y="384224"/>
                  </a:lnTo>
                  <a:lnTo>
                    <a:pt x="24005" y="392993"/>
                  </a:lnTo>
                  <a:lnTo>
                    <a:pt x="19269" y="402305"/>
                  </a:lnTo>
                  <a:lnTo>
                    <a:pt x="14915" y="412169"/>
                  </a:lnTo>
                  <a:lnTo>
                    <a:pt x="10830" y="422776"/>
                  </a:lnTo>
                  <a:lnTo>
                    <a:pt x="6938" y="434172"/>
                  </a:lnTo>
                  <a:lnTo>
                    <a:pt x="3512" y="446267"/>
                  </a:lnTo>
                  <a:lnTo>
                    <a:pt x="1122" y="458917"/>
                  </a:lnTo>
                  <a:lnTo>
                    <a:pt x="0" y="471980"/>
                  </a:lnTo>
                  <a:lnTo>
                    <a:pt x="61" y="485175"/>
                  </a:lnTo>
                  <a:lnTo>
                    <a:pt x="1091" y="498108"/>
                  </a:lnTo>
                  <a:lnTo>
                    <a:pt x="2863" y="510577"/>
                  </a:lnTo>
                  <a:lnTo>
                    <a:pt x="5339" y="522407"/>
                  </a:lnTo>
                  <a:lnTo>
                    <a:pt x="8672" y="533359"/>
                  </a:lnTo>
                  <a:lnTo>
                    <a:pt x="12878" y="543389"/>
                  </a:lnTo>
                  <a:lnTo>
                    <a:pt x="18005" y="552447"/>
                  </a:lnTo>
                  <a:lnTo>
                    <a:pt x="24204" y="560393"/>
                  </a:lnTo>
                  <a:lnTo>
                    <a:pt x="31451" y="567241"/>
                  </a:lnTo>
                  <a:lnTo>
                    <a:pt x="39589" y="572501"/>
                  </a:lnTo>
                  <a:lnTo>
                    <a:pt x="48423" y="575148"/>
                  </a:lnTo>
                  <a:lnTo>
                    <a:pt x="57767" y="574845"/>
                  </a:lnTo>
                  <a:lnTo>
                    <a:pt x="67311" y="571708"/>
                  </a:lnTo>
                  <a:lnTo>
                    <a:pt x="76636" y="565948"/>
                  </a:lnTo>
                  <a:lnTo>
                    <a:pt x="85532" y="557967"/>
                  </a:lnTo>
                  <a:lnTo>
                    <a:pt x="93810" y="548408"/>
                  </a:lnTo>
                  <a:lnTo>
                    <a:pt x="101223" y="538025"/>
                  </a:lnTo>
                  <a:lnTo>
                    <a:pt x="107728" y="527308"/>
                  </a:lnTo>
                  <a:lnTo>
                    <a:pt x="113437" y="516336"/>
                  </a:lnTo>
                  <a:lnTo>
                    <a:pt x="118514" y="504906"/>
                  </a:lnTo>
                  <a:lnTo>
                    <a:pt x="123117" y="492913"/>
                  </a:lnTo>
                  <a:lnTo>
                    <a:pt x="127381" y="480230"/>
                  </a:lnTo>
                  <a:lnTo>
                    <a:pt x="131405" y="466644"/>
                  </a:lnTo>
                  <a:lnTo>
                    <a:pt x="135261" y="452123"/>
                  </a:lnTo>
                  <a:lnTo>
                    <a:pt x="138833" y="436622"/>
                  </a:lnTo>
                  <a:lnTo>
                    <a:pt x="141852" y="420007"/>
                  </a:lnTo>
                  <a:lnTo>
                    <a:pt x="144220" y="402309"/>
                  </a:lnTo>
                  <a:lnTo>
                    <a:pt x="146149" y="383696"/>
                  </a:lnTo>
                  <a:lnTo>
                    <a:pt x="148058" y="364370"/>
                  </a:lnTo>
                  <a:lnTo>
                    <a:pt x="150192" y="344519"/>
                  </a:lnTo>
                  <a:lnTo>
                    <a:pt x="152457" y="324291"/>
                  </a:lnTo>
                  <a:lnTo>
                    <a:pt x="154524" y="303799"/>
                  </a:lnTo>
                  <a:lnTo>
                    <a:pt x="156212" y="283129"/>
                  </a:lnTo>
                  <a:lnTo>
                    <a:pt x="157497" y="262502"/>
                  </a:lnTo>
                  <a:lnTo>
                    <a:pt x="158435" y="242267"/>
                  </a:lnTo>
                  <a:lnTo>
                    <a:pt x="159100" y="222580"/>
                  </a:lnTo>
                  <a:lnTo>
                    <a:pt x="159563" y="203426"/>
                  </a:lnTo>
                  <a:lnTo>
                    <a:pt x="159882" y="184718"/>
                  </a:lnTo>
                  <a:lnTo>
                    <a:pt x="160094" y="166361"/>
                  </a:lnTo>
                  <a:lnTo>
                    <a:pt x="160069" y="148591"/>
                  </a:lnTo>
                  <a:lnTo>
                    <a:pt x="159520" y="131951"/>
                  </a:lnTo>
                  <a:lnTo>
                    <a:pt x="158334" y="116636"/>
                  </a:lnTo>
                  <a:lnTo>
                    <a:pt x="156553" y="102214"/>
                  </a:lnTo>
                  <a:lnTo>
                    <a:pt x="154287" y="87842"/>
                  </a:lnTo>
                  <a:lnTo>
                    <a:pt x="151651" y="73023"/>
                  </a:lnTo>
                  <a:lnTo>
                    <a:pt x="148746" y="57780"/>
                  </a:lnTo>
                  <a:lnTo>
                    <a:pt x="145651" y="42460"/>
                  </a:lnTo>
                  <a:lnTo>
                    <a:pt x="142418" y="27330"/>
                  </a:lnTo>
                  <a:lnTo>
                    <a:pt x="138903" y="13623"/>
                  </a:lnTo>
                  <a:lnTo>
                    <a:pt x="134041" y="3915"/>
                  </a:lnTo>
                  <a:lnTo>
                    <a:pt x="127809" y="0"/>
                  </a:lnTo>
                  <a:lnTo>
                    <a:pt x="122220" y="2116"/>
                  </a:lnTo>
                  <a:lnTo>
                    <a:pt x="117915" y="9414"/>
                  </a:lnTo>
                  <a:lnTo>
                    <a:pt x="114798" y="20909"/>
                  </a:lnTo>
                  <a:lnTo>
                    <a:pt x="112604" y="35849"/>
                  </a:lnTo>
                  <a:lnTo>
                    <a:pt x="111089" y="53501"/>
                  </a:lnTo>
                  <a:lnTo>
                    <a:pt x="110052" y="72701"/>
                  </a:lnTo>
                  <a:lnTo>
                    <a:pt x="109348" y="91968"/>
                  </a:lnTo>
                  <a:lnTo>
                    <a:pt x="108873" y="110477"/>
                  </a:lnTo>
                  <a:lnTo>
                    <a:pt x="108554" y="128005"/>
                  </a:lnTo>
                  <a:lnTo>
                    <a:pt x="108339" y="144626"/>
                  </a:lnTo>
                  <a:lnTo>
                    <a:pt x="108196" y="160513"/>
                  </a:lnTo>
                  <a:lnTo>
                    <a:pt x="108099" y="175847"/>
                  </a:lnTo>
                  <a:lnTo>
                    <a:pt x="108035" y="190780"/>
                  </a:lnTo>
                  <a:lnTo>
                    <a:pt x="107992" y="205434"/>
                  </a:lnTo>
                  <a:lnTo>
                    <a:pt x="107962" y="220061"/>
                  </a:lnTo>
                  <a:lnTo>
                    <a:pt x="107944" y="235028"/>
                  </a:lnTo>
                  <a:lnTo>
                    <a:pt x="107931" y="250503"/>
                  </a:lnTo>
                  <a:lnTo>
                    <a:pt x="107923" y="266321"/>
                  </a:lnTo>
                  <a:lnTo>
                    <a:pt x="107918" y="282092"/>
                  </a:lnTo>
                  <a:lnTo>
                    <a:pt x="107913" y="297590"/>
                  </a:lnTo>
                  <a:lnTo>
                    <a:pt x="107910" y="312758"/>
                  </a:lnTo>
                  <a:lnTo>
                    <a:pt x="107908" y="327629"/>
                  </a:lnTo>
                  <a:lnTo>
                    <a:pt x="107912" y="342267"/>
                  </a:lnTo>
                  <a:lnTo>
                    <a:pt x="108084" y="356894"/>
                  </a:lnTo>
                  <a:lnTo>
                    <a:pt x="108732" y="371868"/>
                  </a:lnTo>
                  <a:lnTo>
                    <a:pt x="109989" y="387323"/>
                  </a:lnTo>
                  <a:lnTo>
                    <a:pt x="112010" y="402110"/>
                  </a:lnTo>
                  <a:lnTo>
                    <a:pt x="115770" y="413955"/>
                  </a:lnTo>
                  <a:lnTo>
                    <a:pt x="121962" y="420586"/>
                  </a:lnTo>
                  <a:lnTo>
                    <a:pt x="128983" y="421162"/>
                  </a:lnTo>
                  <a:lnTo>
                    <a:pt x="135326" y="417892"/>
                  </a:lnTo>
                  <a:lnTo>
                    <a:pt x="141172" y="412620"/>
                  </a:lnTo>
                  <a:lnTo>
                    <a:pt x="146962" y="406378"/>
                  </a:lnTo>
                  <a:lnTo>
                    <a:pt x="153085" y="399848"/>
                  </a:lnTo>
                  <a:lnTo>
                    <a:pt x="159914" y="393590"/>
                  </a:lnTo>
                  <a:lnTo>
                    <a:pt x="167564" y="387850"/>
                  </a:lnTo>
                  <a:lnTo>
                    <a:pt x="175964" y="382650"/>
                  </a:lnTo>
                  <a:lnTo>
                    <a:pt x="184966" y="377912"/>
                  </a:lnTo>
                  <a:lnTo>
                    <a:pt x="194420" y="373528"/>
                  </a:lnTo>
                  <a:lnTo>
                    <a:pt x="204037" y="369240"/>
                  </a:lnTo>
                  <a:lnTo>
                    <a:pt x="213411" y="364667"/>
                  </a:lnTo>
                  <a:lnTo>
                    <a:pt x="222344" y="359621"/>
                  </a:lnTo>
                  <a:lnTo>
                    <a:pt x="230815" y="354094"/>
                  </a:lnTo>
                  <a:lnTo>
                    <a:pt x="238891" y="348159"/>
                  </a:lnTo>
                  <a:lnTo>
                    <a:pt x="246655" y="341902"/>
                  </a:lnTo>
                  <a:lnTo>
                    <a:pt x="254022" y="335243"/>
                  </a:lnTo>
                  <a:lnTo>
                    <a:pt x="260751" y="327941"/>
                  </a:lnTo>
                  <a:lnTo>
                    <a:pt x="266751" y="319914"/>
                  </a:lnTo>
                  <a:lnTo>
                    <a:pt x="271764" y="311066"/>
                  </a:lnTo>
                  <a:lnTo>
                    <a:pt x="275302" y="301215"/>
                  </a:lnTo>
                  <a:lnTo>
                    <a:pt x="277224" y="290377"/>
                  </a:lnTo>
                  <a:lnTo>
                    <a:pt x="277379" y="279184"/>
                  </a:lnTo>
                  <a:lnTo>
                    <a:pt x="275436" y="268743"/>
                  </a:lnTo>
                  <a:lnTo>
                    <a:pt x="271421" y="259626"/>
                  </a:lnTo>
                  <a:lnTo>
                    <a:pt x="265471" y="252202"/>
                  </a:lnTo>
                  <a:lnTo>
                    <a:pt x="257665" y="246892"/>
                  </a:lnTo>
                  <a:lnTo>
                    <a:pt x="248236" y="243699"/>
                  </a:lnTo>
                  <a:lnTo>
                    <a:pt x="237672" y="242488"/>
                  </a:lnTo>
                  <a:lnTo>
                    <a:pt x="226597" y="243171"/>
                  </a:lnTo>
                  <a:lnTo>
                    <a:pt x="215422" y="245521"/>
                  </a:lnTo>
                  <a:lnTo>
                    <a:pt x="204650" y="249535"/>
                  </a:lnTo>
                  <a:lnTo>
                    <a:pt x="194949" y="255502"/>
                  </a:lnTo>
                  <a:lnTo>
                    <a:pt x="186576" y="263403"/>
                  </a:lnTo>
                  <a:lnTo>
                    <a:pt x="179445" y="272963"/>
                  </a:lnTo>
                  <a:lnTo>
                    <a:pt x="173331" y="283821"/>
                  </a:lnTo>
                  <a:lnTo>
                    <a:pt x="167992" y="295646"/>
                  </a:lnTo>
                  <a:lnTo>
                    <a:pt x="163216" y="308332"/>
                  </a:lnTo>
                  <a:lnTo>
                    <a:pt x="158839" y="321977"/>
                  </a:lnTo>
                  <a:lnTo>
                    <a:pt x="154750" y="336563"/>
                  </a:lnTo>
                  <a:lnTo>
                    <a:pt x="151188" y="351951"/>
                  </a:lnTo>
                  <a:lnTo>
                    <a:pt x="148706" y="367965"/>
                  </a:lnTo>
                  <a:lnTo>
                    <a:pt x="147523" y="384440"/>
                  </a:lnTo>
                  <a:lnTo>
                    <a:pt x="147544" y="401079"/>
                  </a:lnTo>
                  <a:lnTo>
                    <a:pt x="148546" y="417478"/>
                  </a:lnTo>
                  <a:lnTo>
                    <a:pt x="150299" y="433427"/>
                  </a:lnTo>
                  <a:lnTo>
                    <a:pt x="152763" y="448747"/>
                  </a:lnTo>
                  <a:lnTo>
                    <a:pt x="156087" y="463196"/>
                  </a:lnTo>
                  <a:lnTo>
                    <a:pt x="160287" y="476721"/>
                  </a:lnTo>
                  <a:lnTo>
                    <a:pt x="165411" y="489110"/>
                  </a:lnTo>
                  <a:lnTo>
                    <a:pt x="171607" y="499914"/>
                  </a:lnTo>
                  <a:lnTo>
                    <a:pt x="178858" y="509024"/>
                  </a:lnTo>
                  <a:lnTo>
                    <a:pt x="187167" y="516313"/>
                  </a:lnTo>
                  <a:lnTo>
                    <a:pt x="196649" y="521469"/>
                  </a:lnTo>
                  <a:lnTo>
                    <a:pt x="207240" y="524525"/>
                  </a:lnTo>
                  <a:lnTo>
                    <a:pt x="218437" y="525629"/>
                  </a:lnTo>
                  <a:lnTo>
                    <a:pt x="229411" y="524866"/>
                  </a:lnTo>
                  <a:lnTo>
                    <a:pt x="239709" y="522468"/>
                  </a:lnTo>
                  <a:lnTo>
                    <a:pt x="249138" y="518683"/>
                  </a:lnTo>
                  <a:lnTo>
                    <a:pt x="258618" y="513117"/>
                  </a:lnTo>
                  <a:lnTo>
                    <a:pt x="270092" y="503048"/>
                  </a:lnTo>
                  <a:lnTo>
                    <a:pt x="286890" y="483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87406" y="3507050"/>
              <a:ext cx="124781" cy="209510"/>
            </a:xfrm>
            <a:custGeom>
              <a:avLst/>
              <a:gdLst/>
              <a:ahLst/>
              <a:cxnLst/>
              <a:rect l="0" t="0" r="0" b="0"/>
              <a:pathLst>
                <a:path w="124781" h="209510">
                  <a:moveTo>
                    <a:pt x="30024" y="62110"/>
                  </a:moveTo>
                  <a:lnTo>
                    <a:pt x="27158" y="70979"/>
                  </a:lnTo>
                  <a:lnTo>
                    <a:pt x="25014" y="79965"/>
                  </a:lnTo>
                  <a:lnTo>
                    <a:pt x="23417" y="89966"/>
                  </a:lnTo>
                  <a:lnTo>
                    <a:pt x="22409" y="101119"/>
                  </a:lnTo>
                  <a:lnTo>
                    <a:pt x="22209" y="113579"/>
                  </a:lnTo>
                  <a:lnTo>
                    <a:pt x="22860" y="127286"/>
                  </a:lnTo>
                  <a:lnTo>
                    <a:pt x="24100" y="141876"/>
                  </a:lnTo>
                  <a:lnTo>
                    <a:pt x="25462" y="156805"/>
                  </a:lnTo>
                  <a:lnTo>
                    <a:pt x="26662" y="171701"/>
                  </a:lnTo>
                  <a:lnTo>
                    <a:pt x="27204" y="185325"/>
                  </a:lnTo>
                  <a:lnTo>
                    <a:pt x="26293" y="194267"/>
                  </a:lnTo>
                  <a:lnTo>
                    <a:pt x="24026" y="196630"/>
                  </a:lnTo>
                  <a:lnTo>
                    <a:pt x="21235" y="194304"/>
                  </a:lnTo>
                  <a:lnTo>
                    <a:pt x="18232" y="188697"/>
                  </a:lnTo>
                  <a:lnTo>
                    <a:pt x="15096" y="180281"/>
                  </a:lnTo>
                  <a:lnTo>
                    <a:pt x="11863" y="169468"/>
                  </a:lnTo>
                  <a:lnTo>
                    <a:pt x="8720" y="156745"/>
                  </a:lnTo>
                  <a:lnTo>
                    <a:pt x="5994" y="142583"/>
                  </a:lnTo>
                  <a:lnTo>
                    <a:pt x="3830" y="127380"/>
                  </a:lnTo>
                  <a:lnTo>
                    <a:pt x="2210" y="111607"/>
                  </a:lnTo>
                  <a:lnTo>
                    <a:pt x="1041" y="95796"/>
                  </a:lnTo>
                  <a:lnTo>
                    <a:pt x="225" y="80241"/>
                  </a:lnTo>
                  <a:lnTo>
                    <a:pt x="0" y="65187"/>
                  </a:lnTo>
                  <a:lnTo>
                    <a:pt x="904" y="50918"/>
                  </a:lnTo>
                  <a:lnTo>
                    <a:pt x="3154" y="37516"/>
                  </a:lnTo>
                  <a:lnTo>
                    <a:pt x="6971" y="25380"/>
                  </a:lnTo>
                  <a:lnTo>
                    <a:pt x="12738" y="15278"/>
                  </a:lnTo>
                  <a:lnTo>
                    <a:pt x="20467" y="7460"/>
                  </a:lnTo>
                  <a:lnTo>
                    <a:pt x="29554" y="2195"/>
                  </a:lnTo>
                  <a:lnTo>
                    <a:pt x="39023" y="0"/>
                  </a:lnTo>
                  <a:lnTo>
                    <a:pt x="48272" y="864"/>
                  </a:lnTo>
                  <a:lnTo>
                    <a:pt x="57088" y="4510"/>
                  </a:lnTo>
                  <a:lnTo>
                    <a:pt x="65461" y="10678"/>
                  </a:lnTo>
                  <a:lnTo>
                    <a:pt x="73455" y="18973"/>
                  </a:lnTo>
                  <a:lnTo>
                    <a:pt x="80993" y="29099"/>
                  </a:lnTo>
                  <a:lnTo>
                    <a:pt x="87844" y="40934"/>
                  </a:lnTo>
                  <a:lnTo>
                    <a:pt x="93940" y="54258"/>
                  </a:lnTo>
                  <a:lnTo>
                    <a:pt x="99357" y="68608"/>
                  </a:lnTo>
                  <a:lnTo>
                    <a:pt x="104232" y="83386"/>
                  </a:lnTo>
                  <a:lnTo>
                    <a:pt x="108693" y="98213"/>
                  </a:lnTo>
                  <a:lnTo>
                    <a:pt x="112689" y="112931"/>
                  </a:lnTo>
                  <a:lnTo>
                    <a:pt x="116002" y="127500"/>
                  </a:lnTo>
                  <a:lnTo>
                    <a:pt x="118565" y="141917"/>
                  </a:lnTo>
                  <a:lnTo>
                    <a:pt x="120457" y="155796"/>
                  </a:lnTo>
                  <a:lnTo>
                    <a:pt x="122018" y="169824"/>
                  </a:lnTo>
                  <a:lnTo>
                    <a:pt x="123380" y="186354"/>
                  </a:lnTo>
                  <a:lnTo>
                    <a:pt x="124780" y="209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37903" y="3527046"/>
              <a:ext cx="127529" cy="181013"/>
            </a:xfrm>
            <a:custGeom>
              <a:avLst/>
              <a:gdLst/>
              <a:ahLst/>
              <a:cxnLst/>
              <a:rect l="0" t="0" r="0" b="0"/>
              <a:pathLst>
                <a:path w="127529" h="181013">
                  <a:moveTo>
                    <a:pt x="79568" y="10529"/>
                  </a:moveTo>
                  <a:lnTo>
                    <a:pt x="67968" y="13597"/>
                  </a:lnTo>
                  <a:lnTo>
                    <a:pt x="58119" y="17659"/>
                  </a:lnTo>
                  <a:lnTo>
                    <a:pt x="49118" y="23157"/>
                  </a:lnTo>
                  <a:lnTo>
                    <a:pt x="40849" y="30089"/>
                  </a:lnTo>
                  <a:lnTo>
                    <a:pt x="33470" y="38535"/>
                  </a:lnTo>
                  <a:lnTo>
                    <a:pt x="27000" y="48381"/>
                  </a:lnTo>
                  <a:lnTo>
                    <a:pt x="21322" y="59219"/>
                  </a:lnTo>
                  <a:lnTo>
                    <a:pt x="16267" y="70473"/>
                  </a:lnTo>
                  <a:lnTo>
                    <a:pt x="11683" y="81780"/>
                  </a:lnTo>
                  <a:lnTo>
                    <a:pt x="7604" y="93148"/>
                  </a:lnTo>
                  <a:lnTo>
                    <a:pt x="4235" y="104845"/>
                  </a:lnTo>
                  <a:lnTo>
                    <a:pt x="1643" y="117003"/>
                  </a:lnTo>
                  <a:lnTo>
                    <a:pt x="72" y="129287"/>
                  </a:lnTo>
                  <a:lnTo>
                    <a:pt x="0" y="141008"/>
                  </a:lnTo>
                  <a:lnTo>
                    <a:pt x="1562" y="151810"/>
                  </a:lnTo>
                  <a:lnTo>
                    <a:pt x="5070" y="161351"/>
                  </a:lnTo>
                  <a:lnTo>
                    <a:pt x="11156" y="169156"/>
                  </a:lnTo>
                  <a:lnTo>
                    <a:pt x="19911" y="175133"/>
                  </a:lnTo>
                  <a:lnTo>
                    <a:pt x="30671" y="179179"/>
                  </a:lnTo>
                  <a:lnTo>
                    <a:pt x="42334" y="181012"/>
                  </a:lnTo>
                  <a:lnTo>
                    <a:pt x="54165" y="180692"/>
                  </a:lnTo>
                  <a:lnTo>
                    <a:pt x="65680" y="178547"/>
                  </a:lnTo>
                  <a:lnTo>
                    <a:pt x="76478" y="174983"/>
                  </a:lnTo>
                  <a:lnTo>
                    <a:pt x="86433" y="170360"/>
                  </a:lnTo>
                  <a:lnTo>
                    <a:pt x="95457" y="164649"/>
                  </a:lnTo>
                  <a:lnTo>
                    <a:pt x="103385" y="157460"/>
                  </a:lnTo>
                  <a:lnTo>
                    <a:pt x="110239" y="148698"/>
                  </a:lnTo>
                  <a:lnTo>
                    <a:pt x="116014" y="138543"/>
                  </a:lnTo>
                  <a:lnTo>
                    <a:pt x="120604" y="127277"/>
                  </a:lnTo>
                  <a:lnTo>
                    <a:pt x="124060" y="115183"/>
                  </a:lnTo>
                  <a:lnTo>
                    <a:pt x="126400" y="102656"/>
                  </a:lnTo>
                  <a:lnTo>
                    <a:pt x="127528" y="90181"/>
                  </a:lnTo>
                  <a:lnTo>
                    <a:pt x="127511" y="78016"/>
                  </a:lnTo>
                  <a:lnTo>
                    <a:pt x="126535" y="66223"/>
                  </a:lnTo>
                  <a:lnTo>
                    <a:pt x="124817" y="54762"/>
                  </a:lnTo>
                  <a:lnTo>
                    <a:pt x="122543" y="43579"/>
                  </a:lnTo>
                  <a:lnTo>
                    <a:pt x="119544" y="32932"/>
                  </a:lnTo>
                  <a:lnTo>
                    <a:pt x="115321" y="23379"/>
                  </a:lnTo>
                  <a:lnTo>
                    <a:pt x="109708" y="15149"/>
                  </a:lnTo>
                  <a:lnTo>
                    <a:pt x="103101" y="8478"/>
                  </a:lnTo>
                  <a:lnTo>
                    <a:pt x="95529" y="3242"/>
                  </a:lnTo>
                  <a:lnTo>
                    <a:pt x="85208" y="100"/>
                  </a:lnTo>
                  <a:lnTo>
                    <a:pt x="690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80642" y="3461737"/>
              <a:ext cx="231628" cy="212709"/>
            </a:xfrm>
            <a:custGeom>
              <a:avLst/>
              <a:gdLst/>
              <a:ahLst/>
              <a:cxnLst/>
              <a:rect l="0" t="0" r="0" b="0"/>
              <a:pathLst>
                <a:path w="231628" h="212709">
                  <a:moveTo>
                    <a:pt x="0" y="86366"/>
                  </a:moveTo>
                  <a:lnTo>
                    <a:pt x="2934" y="95167"/>
                  </a:lnTo>
                  <a:lnTo>
                    <a:pt x="5716" y="103514"/>
                  </a:lnTo>
                  <a:lnTo>
                    <a:pt x="8617" y="112218"/>
                  </a:lnTo>
                  <a:lnTo>
                    <a:pt x="11657" y="121511"/>
                  </a:lnTo>
                  <a:lnTo>
                    <a:pt x="14822" y="131655"/>
                  </a:lnTo>
                  <a:lnTo>
                    <a:pt x="18085" y="142700"/>
                  </a:lnTo>
                  <a:lnTo>
                    <a:pt x="21424" y="154539"/>
                  </a:lnTo>
                  <a:lnTo>
                    <a:pt x="24814" y="167010"/>
                  </a:lnTo>
                  <a:lnTo>
                    <a:pt x="28247" y="179848"/>
                  </a:lnTo>
                  <a:lnTo>
                    <a:pt x="31814" y="189263"/>
                  </a:lnTo>
                  <a:lnTo>
                    <a:pt x="34848" y="190693"/>
                  </a:lnTo>
                  <a:lnTo>
                    <a:pt x="36187" y="185620"/>
                  </a:lnTo>
                  <a:lnTo>
                    <a:pt x="35937" y="176528"/>
                  </a:lnTo>
                  <a:lnTo>
                    <a:pt x="34560" y="165565"/>
                  </a:lnTo>
                  <a:lnTo>
                    <a:pt x="32443" y="153971"/>
                  </a:lnTo>
                  <a:lnTo>
                    <a:pt x="30012" y="141831"/>
                  </a:lnTo>
                  <a:lnTo>
                    <a:pt x="27746" y="128433"/>
                  </a:lnTo>
                  <a:lnTo>
                    <a:pt x="25875" y="113439"/>
                  </a:lnTo>
                  <a:lnTo>
                    <a:pt x="24276" y="97255"/>
                  </a:lnTo>
                  <a:lnTo>
                    <a:pt x="22585" y="80760"/>
                  </a:lnTo>
                  <a:lnTo>
                    <a:pt x="20606" y="64518"/>
                  </a:lnTo>
                  <a:lnTo>
                    <a:pt x="18783" y="49052"/>
                  </a:lnTo>
                  <a:lnTo>
                    <a:pt x="18076" y="34977"/>
                  </a:lnTo>
                  <a:lnTo>
                    <a:pt x="18942" y="22500"/>
                  </a:lnTo>
                  <a:lnTo>
                    <a:pt x="21509" y="12124"/>
                  </a:lnTo>
                  <a:lnTo>
                    <a:pt x="25833" y="4801"/>
                  </a:lnTo>
                  <a:lnTo>
                    <a:pt x="31740" y="774"/>
                  </a:lnTo>
                  <a:lnTo>
                    <a:pt x="38774" y="0"/>
                  </a:lnTo>
                  <a:lnTo>
                    <a:pt x="46318" y="2505"/>
                  </a:lnTo>
                  <a:lnTo>
                    <a:pt x="53971" y="7961"/>
                  </a:lnTo>
                  <a:lnTo>
                    <a:pt x="61393" y="15654"/>
                  </a:lnTo>
                  <a:lnTo>
                    <a:pt x="68223" y="24701"/>
                  </a:lnTo>
                  <a:lnTo>
                    <a:pt x="74332" y="34479"/>
                  </a:lnTo>
                  <a:lnTo>
                    <a:pt x="79774" y="44630"/>
                  </a:lnTo>
                  <a:lnTo>
                    <a:pt x="84671" y="54971"/>
                  </a:lnTo>
                  <a:lnTo>
                    <a:pt x="89154" y="65405"/>
                  </a:lnTo>
                  <a:lnTo>
                    <a:pt x="93338" y="75887"/>
                  </a:lnTo>
                  <a:lnTo>
                    <a:pt x="97308" y="86392"/>
                  </a:lnTo>
                  <a:lnTo>
                    <a:pt x="101132" y="96913"/>
                  </a:lnTo>
                  <a:lnTo>
                    <a:pt x="104853" y="107607"/>
                  </a:lnTo>
                  <a:lnTo>
                    <a:pt x="108504" y="118781"/>
                  </a:lnTo>
                  <a:lnTo>
                    <a:pt x="112090" y="130454"/>
                  </a:lnTo>
                  <a:lnTo>
                    <a:pt x="114929" y="138854"/>
                  </a:lnTo>
                  <a:lnTo>
                    <a:pt x="116301" y="139426"/>
                  </a:lnTo>
                  <a:lnTo>
                    <a:pt x="116727" y="133773"/>
                  </a:lnTo>
                  <a:lnTo>
                    <a:pt x="116725" y="123998"/>
                  </a:lnTo>
                  <a:lnTo>
                    <a:pt x="116573" y="111545"/>
                  </a:lnTo>
                  <a:lnTo>
                    <a:pt x="116399" y="97357"/>
                  </a:lnTo>
                  <a:lnTo>
                    <a:pt x="116415" y="82366"/>
                  </a:lnTo>
                  <a:lnTo>
                    <a:pt x="116940" y="67578"/>
                  </a:lnTo>
                  <a:lnTo>
                    <a:pt x="118111" y="53515"/>
                  </a:lnTo>
                  <a:lnTo>
                    <a:pt x="120217" y="40608"/>
                  </a:lnTo>
                  <a:lnTo>
                    <a:pt x="123765" y="29378"/>
                  </a:lnTo>
                  <a:lnTo>
                    <a:pt x="128890" y="19947"/>
                  </a:lnTo>
                  <a:lnTo>
                    <a:pt x="135265" y="12595"/>
                  </a:lnTo>
                  <a:lnTo>
                    <a:pt x="142300" y="7921"/>
                  </a:lnTo>
                  <a:lnTo>
                    <a:pt x="149578" y="6007"/>
                  </a:lnTo>
                  <a:lnTo>
                    <a:pt x="156732" y="6820"/>
                  </a:lnTo>
                  <a:lnTo>
                    <a:pt x="163376" y="10473"/>
                  </a:lnTo>
                  <a:lnTo>
                    <a:pt x="169363" y="16744"/>
                  </a:lnTo>
                  <a:lnTo>
                    <a:pt x="174889" y="25171"/>
                  </a:lnTo>
                  <a:lnTo>
                    <a:pt x="180374" y="35253"/>
                  </a:lnTo>
                  <a:lnTo>
                    <a:pt x="186067" y="46546"/>
                  </a:lnTo>
                  <a:lnTo>
                    <a:pt x="191876" y="58701"/>
                  </a:lnTo>
                  <a:lnTo>
                    <a:pt x="197477" y="71458"/>
                  </a:lnTo>
                  <a:lnTo>
                    <a:pt x="202691" y="84628"/>
                  </a:lnTo>
                  <a:lnTo>
                    <a:pt x="207497" y="98082"/>
                  </a:lnTo>
                  <a:lnTo>
                    <a:pt x="211952" y="111727"/>
                  </a:lnTo>
                  <a:lnTo>
                    <a:pt x="216127" y="125497"/>
                  </a:lnTo>
                  <a:lnTo>
                    <a:pt x="219944" y="139322"/>
                  </a:lnTo>
                  <a:lnTo>
                    <a:pt x="223541" y="154788"/>
                  </a:lnTo>
                  <a:lnTo>
                    <a:pt x="227237" y="176610"/>
                  </a:lnTo>
                  <a:lnTo>
                    <a:pt x="231627" y="212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96497" y="356916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26"/>
                  </a:lnTo>
                  <a:lnTo>
                    <a:pt x="206" y="85236"/>
                  </a:lnTo>
                  <a:lnTo>
                    <a:pt x="1109" y="98489"/>
                  </a:lnTo>
                  <a:lnTo>
                    <a:pt x="3906" y="11436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75440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59669" y="3441292"/>
              <a:ext cx="123805" cy="255956"/>
            </a:xfrm>
            <a:custGeom>
              <a:avLst/>
              <a:gdLst/>
              <a:ahLst/>
              <a:cxnLst/>
              <a:rect l="0" t="0" r="0" b="0"/>
              <a:pathLst>
                <a:path w="123805" h="255956">
                  <a:moveTo>
                    <a:pt x="0" y="96283"/>
                  </a:moveTo>
                  <a:lnTo>
                    <a:pt x="1446" y="104957"/>
                  </a:lnTo>
                  <a:lnTo>
                    <a:pt x="3532" y="117304"/>
                  </a:lnTo>
                  <a:lnTo>
                    <a:pt x="6003" y="131482"/>
                  </a:lnTo>
                  <a:lnTo>
                    <a:pt x="8756" y="146746"/>
                  </a:lnTo>
                  <a:lnTo>
                    <a:pt x="11724" y="162731"/>
                  </a:lnTo>
                  <a:lnTo>
                    <a:pt x="14854" y="179212"/>
                  </a:lnTo>
                  <a:lnTo>
                    <a:pt x="18100" y="196027"/>
                  </a:lnTo>
                  <a:lnTo>
                    <a:pt x="21429" y="212740"/>
                  </a:lnTo>
                  <a:lnTo>
                    <a:pt x="24817" y="228661"/>
                  </a:lnTo>
                  <a:lnTo>
                    <a:pt x="28209" y="243385"/>
                  </a:lnTo>
                  <a:lnTo>
                    <a:pt x="30382" y="253603"/>
                  </a:lnTo>
                  <a:lnTo>
                    <a:pt x="30162" y="255955"/>
                  </a:lnTo>
                  <a:lnTo>
                    <a:pt x="28512" y="252452"/>
                  </a:lnTo>
                  <a:lnTo>
                    <a:pt x="26117" y="244448"/>
                  </a:lnTo>
                  <a:lnTo>
                    <a:pt x="23301" y="232874"/>
                  </a:lnTo>
                  <a:lnTo>
                    <a:pt x="20232" y="219049"/>
                  </a:lnTo>
                  <a:lnTo>
                    <a:pt x="17007" y="204616"/>
                  </a:lnTo>
                  <a:lnTo>
                    <a:pt x="13687" y="190526"/>
                  </a:lnTo>
                  <a:lnTo>
                    <a:pt x="10471" y="176624"/>
                  </a:lnTo>
                  <a:lnTo>
                    <a:pt x="7689" y="162001"/>
                  </a:lnTo>
                  <a:lnTo>
                    <a:pt x="5484" y="146161"/>
                  </a:lnTo>
                  <a:lnTo>
                    <a:pt x="3836" y="129231"/>
                  </a:lnTo>
                  <a:lnTo>
                    <a:pt x="2645" y="111700"/>
                  </a:lnTo>
                  <a:lnTo>
                    <a:pt x="1816" y="93939"/>
                  </a:lnTo>
                  <a:lnTo>
                    <a:pt x="1581" y="76299"/>
                  </a:lnTo>
                  <a:lnTo>
                    <a:pt x="2480" y="59161"/>
                  </a:lnTo>
                  <a:lnTo>
                    <a:pt x="4724" y="42701"/>
                  </a:lnTo>
                  <a:lnTo>
                    <a:pt x="8537" y="27701"/>
                  </a:lnTo>
                  <a:lnTo>
                    <a:pt x="14303" y="15590"/>
                  </a:lnTo>
                  <a:lnTo>
                    <a:pt x="22030" y="6903"/>
                  </a:lnTo>
                  <a:lnTo>
                    <a:pt x="31115" y="1698"/>
                  </a:lnTo>
                  <a:lnTo>
                    <a:pt x="40584" y="0"/>
                  </a:lnTo>
                  <a:lnTo>
                    <a:pt x="49833" y="1454"/>
                  </a:lnTo>
                  <a:lnTo>
                    <a:pt x="58648" y="5630"/>
                  </a:lnTo>
                  <a:lnTo>
                    <a:pt x="67021" y="12220"/>
                  </a:lnTo>
                  <a:lnTo>
                    <a:pt x="75021" y="20822"/>
                  </a:lnTo>
                  <a:lnTo>
                    <a:pt x="82731" y="30829"/>
                  </a:lnTo>
                  <a:lnTo>
                    <a:pt x="90231" y="41527"/>
                  </a:lnTo>
                  <a:lnTo>
                    <a:pt x="97570" y="52463"/>
                  </a:lnTo>
                  <a:lnTo>
                    <a:pt x="104468" y="63583"/>
                  </a:lnTo>
                  <a:lnTo>
                    <a:pt x="110342" y="75116"/>
                  </a:lnTo>
                  <a:lnTo>
                    <a:pt x="114957" y="87173"/>
                  </a:lnTo>
                  <a:lnTo>
                    <a:pt x="118394" y="99729"/>
                  </a:lnTo>
                  <a:lnTo>
                    <a:pt x="120866" y="112698"/>
                  </a:lnTo>
                  <a:lnTo>
                    <a:pt x="122599" y="125979"/>
                  </a:lnTo>
                  <a:lnTo>
                    <a:pt x="123628" y="139322"/>
                  </a:lnTo>
                  <a:lnTo>
                    <a:pt x="123804" y="152353"/>
                  </a:lnTo>
                  <a:lnTo>
                    <a:pt x="123116" y="164881"/>
                  </a:lnTo>
                  <a:lnTo>
                    <a:pt x="121834" y="176450"/>
                  </a:lnTo>
                  <a:lnTo>
                    <a:pt x="120303" y="187394"/>
                  </a:lnTo>
                  <a:lnTo>
                    <a:pt x="118391" y="198671"/>
                  </a:lnTo>
                  <a:lnTo>
                    <a:pt x="115813" y="212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29941" y="3428553"/>
              <a:ext cx="187697" cy="266950"/>
            </a:xfrm>
            <a:custGeom>
              <a:avLst/>
              <a:gdLst/>
              <a:ahLst/>
              <a:cxnLst/>
              <a:rect l="0" t="0" r="0" b="0"/>
              <a:pathLst>
                <a:path w="187697" h="266950">
                  <a:moveTo>
                    <a:pt x="50826" y="266949"/>
                  </a:moveTo>
                  <a:lnTo>
                    <a:pt x="56693" y="261015"/>
                  </a:lnTo>
                  <a:lnTo>
                    <a:pt x="62257" y="254810"/>
                  </a:lnTo>
                  <a:lnTo>
                    <a:pt x="68052" y="247710"/>
                  </a:lnTo>
                  <a:lnTo>
                    <a:pt x="73961" y="239597"/>
                  </a:lnTo>
                  <a:lnTo>
                    <a:pt x="79642" y="230302"/>
                  </a:lnTo>
                  <a:lnTo>
                    <a:pt x="84912" y="219854"/>
                  </a:lnTo>
                  <a:lnTo>
                    <a:pt x="89589" y="208429"/>
                  </a:lnTo>
                  <a:lnTo>
                    <a:pt x="93427" y="196242"/>
                  </a:lnTo>
                  <a:lnTo>
                    <a:pt x="96376" y="183489"/>
                  </a:lnTo>
                  <a:lnTo>
                    <a:pt x="98542" y="170165"/>
                  </a:lnTo>
                  <a:lnTo>
                    <a:pt x="100085" y="156082"/>
                  </a:lnTo>
                  <a:lnTo>
                    <a:pt x="101159" y="141205"/>
                  </a:lnTo>
                  <a:lnTo>
                    <a:pt x="101730" y="125790"/>
                  </a:lnTo>
                  <a:lnTo>
                    <a:pt x="101592" y="110290"/>
                  </a:lnTo>
                  <a:lnTo>
                    <a:pt x="100682" y="94978"/>
                  </a:lnTo>
                  <a:lnTo>
                    <a:pt x="99089" y="80104"/>
                  </a:lnTo>
                  <a:lnTo>
                    <a:pt x="96950" y="65961"/>
                  </a:lnTo>
                  <a:lnTo>
                    <a:pt x="94390" y="52641"/>
                  </a:lnTo>
                  <a:lnTo>
                    <a:pt x="91197" y="40221"/>
                  </a:lnTo>
                  <a:lnTo>
                    <a:pt x="86844" y="28865"/>
                  </a:lnTo>
                  <a:lnTo>
                    <a:pt x="81139" y="18574"/>
                  </a:lnTo>
                  <a:lnTo>
                    <a:pt x="74357" y="9849"/>
                  </a:lnTo>
                  <a:lnTo>
                    <a:pt x="67042" y="3722"/>
                  </a:lnTo>
                  <a:lnTo>
                    <a:pt x="59568" y="532"/>
                  </a:lnTo>
                  <a:lnTo>
                    <a:pt x="52109" y="0"/>
                  </a:lnTo>
                  <a:lnTo>
                    <a:pt x="44729" y="1612"/>
                  </a:lnTo>
                  <a:lnTo>
                    <a:pt x="37440" y="4845"/>
                  </a:lnTo>
                  <a:lnTo>
                    <a:pt x="30395" y="9418"/>
                  </a:lnTo>
                  <a:lnTo>
                    <a:pt x="23883" y="15295"/>
                  </a:lnTo>
                  <a:lnTo>
                    <a:pt x="18023" y="22360"/>
                  </a:lnTo>
                  <a:lnTo>
                    <a:pt x="12935" y="30729"/>
                  </a:lnTo>
                  <a:lnTo>
                    <a:pt x="8814" y="40787"/>
                  </a:lnTo>
                  <a:lnTo>
                    <a:pt x="5673" y="52597"/>
                  </a:lnTo>
                  <a:lnTo>
                    <a:pt x="3377" y="65937"/>
                  </a:lnTo>
                  <a:lnTo>
                    <a:pt x="1744" y="80487"/>
                  </a:lnTo>
                  <a:lnTo>
                    <a:pt x="611" y="95941"/>
                  </a:lnTo>
                  <a:lnTo>
                    <a:pt x="0" y="112045"/>
                  </a:lnTo>
                  <a:lnTo>
                    <a:pt x="114" y="128607"/>
                  </a:lnTo>
                  <a:lnTo>
                    <a:pt x="1004" y="145477"/>
                  </a:lnTo>
                  <a:lnTo>
                    <a:pt x="2586" y="162228"/>
                  </a:lnTo>
                  <a:lnTo>
                    <a:pt x="4718" y="178176"/>
                  </a:lnTo>
                  <a:lnTo>
                    <a:pt x="7272" y="192990"/>
                  </a:lnTo>
                  <a:lnTo>
                    <a:pt x="10462" y="205886"/>
                  </a:lnTo>
                  <a:lnTo>
                    <a:pt x="14814" y="215507"/>
                  </a:lnTo>
                  <a:lnTo>
                    <a:pt x="20517" y="221406"/>
                  </a:lnTo>
                  <a:lnTo>
                    <a:pt x="27296" y="223603"/>
                  </a:lnTo>
                  <a:lnTo>
                    <a:pt x="34610" y="222135"/>
                  </a:lnTo>
                  <a:lnTo>
                    <a:pt x="42076" y="217405"/>
                  </a:lnTo>
                  <a:lnTo>
                    <a:pt x="49187" y="209879"/>
                  </a:lnTo>
                  <a:lnTo>
                    <a:pt x="55270" y="199886"/>
                  </a:lnTo>
                  <a:lnTo>
                    <a:pt x="60057" y="187842"/>
                  </a:lnTo>
                  <a:lnTo>
                    <a:pt x="63625" y="174202"/>
                  </a:lnTo>
                  <a:lnTo>
                    <a:pt x="66192" y="159378"/>
                  </a:lnTo>
                  <a:lnTo>
                    <a:pt x="67997" y="143710"/>
                  </a:lnTo>
                  <a:lnTo>
                    <a:pt x="69247" y="127614"/>
                  </a:lnTo>
                  <a:lnTo>
                    <a:pt x="70104" y="111582"/>
                  </a:lnTo>
                  <a:lnTo>
                    <a:pt x="70690" y="95972"/>
                  </a:lnTo>
                  <a:lnTo>
                    <a:pt x="71283" y="84349"/>
                  </a:lnTo>
                  <a:lnTo>
                    <a:pt x="72244" y="81149"/>
                  </a:lnTo>
                  <a:lnTo>
                    <a:pt x="73696" y="85067"/>
                  </a:lnTo>
                  <a:lnTo>
                    <a:pt x="75635" y="93481"/>
                  </a:lnTo>
                  <a:lnTo>
                    <a:pt x="77995" y="104060"/>
                  </a:lnTo>
                  <a:lnTo>
                    <a:pt x="80692" y="115426"/>
                  </a:lnTo>
                  <a:lnTo>
                    <a:pt x="83804" y="127094"/>
                  </a:lnTo>
                  <a:lnTo>
                    <a:pt x="87569" y="139123"/>
                  </a:lnTo>
                  <a:lnTo>
                    <a:pt x="92063" y="151565"/>
                  </a:lnTo>
                  <a:lnTo>
                    <a:pt x="97217" y="164071"/>
                  </a:lnTo>
                  <a:lnTo>
                    <a:pt x="102900" y="175957"/>
                  </a:lnTo>
                  <a:lnTo>
                    <a:pt x="108987" y="186880"/>
                  </a:lnTo>
                  <a:lnTo>
                    <a:pt x="115532" y="196675"/>
                  </a:lnTo>
                  <a:lnTo>
                    <a:pt x="122758" y="205185"/>
                  </a:lnTo>
                  <a:lnTo>
                    <a:pt x="130725" y="212449"/>
                  </a:lnTo>
                  <a:lnTo>
                    <a:pt x="139194" y="218175"/>
                  </a:lnTo>
                  <a:lnTo>
                    <a:pt x="147725" y="221673"/>
                  </a:lnTo>
                  <a:lnTo>
                    <a:pt x="156085" y="222758"/>
                  </a:lnTo>
                  <a:lnTo>
                    <a:pt x="164691" y="222195"/>
                  </a:lnTo>
                  <a:lnTo>
                    <a:pt x="174620" y="219580"/>
                  </a:lnTo>
                  <a:lnTo>
                    <a:pt x="187696" y="214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38694" y="317960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1443" y="8687"/>
                  </a:lnTo>
                  <a:lnTo>
                    <a:pt x="3356" y="21554"/>
                  </a:lnTo>
                  <a:lnTo>
                    <a:pt x="5179" y="37677"/>
                  </a:lnTo>
                  <a:lnTo>
                    <a:pt x="6679" y="56681"/>
                  </a:lnTo>
                  <a:lnTo>
                    <a:pt x="7821" y="77452"/>
                  </a:lnTo>
                  <a:lnTo>
                    <a:pt x="8654" y="98229"/>
                  </a:lnTo>
                  <a:lnTo>
                    <a:pt x="9240" y="118017"/>
                  </a:lnTo>
                  <a:lnTo>
                    <a:pt x="9479" y="136874"/>
                  </a:lnTo>
                  <a:lnTo>
                    <a:pt x="9113" y="155516"/>
                  </a:lnTo>
                  <a:lnTo>
                    <a:pt x="8062" y="174418"/>
                  </a:lnTo>
                  <a:lnTo>
                    <a:pt x="6711" y="193419"/>
                  </a:lnTo>
                  <a:lnTo>
                    <a:pt x="5801" y="211898"/>
                  </a:lnTo>
                  <a:lnTo>
                    <a:pt x="5706" y="229528"/>
                  </a:lnTo>
                  <a:lnTo>
                    <a:pt x="6306" y="246456"/>
                  </a:lnTo>
                  <a:lnTo>
                    <a:pt x="7172" y="263117"/>
                  </a:lnTo>
                  <a:lnTo>
                    <a:pt x="8014" y="279801"/>
                  </a:lnTo>
                  <a:lnTo>
                    <a:pt x="8713" y="296464"/>
                  </a:lnTo>
                  <a:lnTo>
                    <a:pt x="9249" y="312818"/>
                  </a:lnTo>
                  <a:lnTo>
                    <a:pt x="9642" y="328713"/>
                  </a:lnTo>
                  <a:lnTo>
                    <a:pt x="9921" y="344152"/>
                  </a:lnTo>
                  <a:lnTo>
                    <a:pt x="10115" y="359206"/>
                  </a:lnTo>
                  <a:lnTo>
                    <a:pt x="10254" y="373962"/>
                  </a:lnTo>
                  <a:lnTo>
                    <a:pt x="10517" y="388499"/>
                  </a:lnTo>
                  <a:lnTo>
                    <a:pt x="11227" y="402879"/>
                  </a:lnTo>
                  <a:lnTo>
                    <a:pt x="12518" y="417132"/>
                  </a:lnTo>
                  <a:lnTo>
                    <a:pt x="14208" y="430685"/>
                  </a:lnTo>
                  <a:lnTo>
                    <a:pt x="16056" y="443708"/>
                  </a:lnTo>
                  <a:lnTo>
                    <a:pt x="18228" y="457347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728124" y="3319746"/>
              <a:ext cx="357970" cy="59902"/>
            </a:xfrm>
            <a:custGeom>
              <a:avLst/>
              <a:gdLst/>
              <a:ahLst/>
              <a:cxnLst/>
              <a:rect l="0" t="0" r="0" b="0"/>
              <a:pathLst>
                <a:path w="357970" h="59902">
                  <a:moveTo>
                    <a:pt x="357969" y="17787"/>
                  </a:moveTo>
                  <a:lnTo>
                    <a:pt x="346301" y="14854"/>
                  </a:lnTo>
                  <a:lnTo>
                    <a:pt x="335812" y="12071"/>
                  </a:lnTo>
                  <a:lnTo>
                    <a:pt x="325502" y="9176"/>
                  </a:lnTo>
                  <a:lnTo>
                    <a:pt x="314854" y="6309"/>
                  </a:lnTo>
                  <a:lnTo>
                    <a:pt x="303214" y="3792"/>
                  </a:lnTo>
                  <a:lnTo>
                    <a:pt x="290313" y="1786"/>
                  </a:lnTo>
                  <a:lnTo>
                    <a:pt x="276062" y="446"/>
                  </a:lnTo>
                  <a:lnTo>
                    <a:pt x="260363" y="0"/>
                  </a:lnTo>
                  <a:lnTo>
                    <a:pt x="243316" y="480"/>
                  </a:lnTo>
                  <a:lnTo>
                    <a:pt x="225159" y="1770"/>
                  </a:lnTo>
                  <a:lnTo>
                    <a:pt x="206149" y="3698"/>
                  </a:lnTo>
                  <a:lnTo>
                    <a:pt x="186525" y="6104"/>
                  </a:lnTo>
                  <a:lnTo>
                    <a:pt x="166960" y="8853"/>
                  </a:lnTo>
                  <a:lnTo>
                    <a:pt x="148511" y="11843"/>
                  </a:lnTo>
                  <a:lnTo>
                    <a:pt x="131659" y="15004"/>
                  </a:lnTo>
                  <a:lnTo>
                    <a:pt x="116207" y="18449"/>
                  </a:lnTo>
                  <a:lnTo>
                    <a:pt x="101594" y="22447"/>
                  </a:lnTo>
                  <a:lnTo>
                    <a:pt x="87393" y="27097"/>
                  </a:lnTo>
                  <a:lnTo>
                    <a:pt x="73530" y="32188"/>
                  </a:lnTo>
                  <a:lnTo>
                    <a:pt x="60199" y="37297"/>
                  </a:lnTo>
                  <a:lnTo>
                    <a:pt x="47496" y="42173"/>
                  </a:lnTo>
                  <a:lnTo>
                    <a:pt x="35822" y="46596"/>
                  </a:lnTo>
                  <a:lnTo>
                    <a:pt x="24802" y="50731"/>
                  </a:lnTo>
                  <a:lnTo>
                    <a:pt x="13470" y="54941"/>
                  </a:lnTo>
                  <a:lnTo>
                    <a:pt x="0" y="59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85408" y="3369119"/>
              <a:ext cx="108659" cy="249146"/>
            </a:xfrm>
            <a:custGeom>
              <a:avLst/>
              <a:gdLst/>
              <a:ahLst/>
              <a:cxnLst/>
              <a:rect l="0" t="0" r="0" b="0"/>
              <a:pathLst>
                <a:path w="108659" h="249146">
                  <a:moveTo>
                    <a:pt x="100685" y="42114"/>
                  </a:moveTo>
                  <a:lnTo>
                    <a:pt x="89017" y="39381"/>
                  </a:lnTo>
                  <a:lnTo>
                    <a:pt x="78528" y="38519"/>
                  </a:lnTo>
                  <a:lnTo>
                    <a:pt x="68231" y="39514"/>
                  </a:lnTo>
                  <a:lnTo>
                    <a:pt x="58102" y="42226"/>
                  </a:lnTo>
                  <a:lnTo>
                    <a:pt x="48407" y="46659"/>
                  </a:lnTo>
                  <a:lnTo>
                    <a:pt x="39276" y="52647"/>
                  </a:lnTo>
                  <a:lnTo>
                    <a:pt x="30846" y="59906"/>
                  </a:lnTo>
                  <a:lnTo>
                    <a:pt x="23332" y="68133"/>
                  </a:lnTo>
                  <a:lnTo>
                    <a:pt x="16766" y="77071"/>
                  </a:lnTo>
                  <a:lnTo>
                    <a:pt x="11187" y="86678"/>
                  </a:lnTo>
                  <a:lnTo>
                    <a:pt x="6731" y="97112"/>
                  </a:lnTo>
                  <a:lnTo>
                    <a:pt x="3366" y="108390"/>
                  </a:lnTo>
                  <a:lnTo>
                    <a:pt x="1089" y="120405"/>
                  </a:lnTo>
                  <a:lnTo>
                    <a:pt x="0" y="133003"/>
                  </a:lnTo>
                  <a:lnTo>
                    <a:pt x="45" y="146035"/>
                  </a:lnTo>
                  <a:lnTo>
                    <a:pt x="1039" y="159379"/>
                  </a:lnTo>
                  <a:lnTo>
                    <a:pt x="2769" y="172944"/>
                  </a:lnTo>
                  <a:lnTo>
                    <a:pt x="5046" y="186652"/>
                  </a:lnTo>
                  <a:lnTo>
                    <a:pt x="7878" y="200127"/>
                  </a:lnTo>
                  <a:lnTo>
                    <a:pt x="11457" y="212723"/>
                  </a:lnTo>
                  <a:lnTo>
                    <a:pt x="15833" y="224144"/>
                  </a:lnTo>
                  <a:lnTo>
                    <a:pt x="21077" y="233946"/>
                  </a:lnTo>
                  <a:lnTo>
                    <a:pt x="27353" y="241402"/>
                  </a:lnTo>
                  <a:lnTo>
                    <a:pt x="34647" y="246335"/>
                  </a:lnTo>
                  <a:lnTo>
                    <a:pt x="42648" y="248867"/>
                  </a:lnTo>
                  <a:lnTo>
                    <a:pt x="50857" y="249145"/>
                  </a:lnTo>
                  <a:lnTo>
                    <a:pt x="58968" y="247476"/>
                  </a:lnTo>
                  <a:lnTo>
                    <a:pt x="66869" y="243935"/>
                  </a:lnTo>
                  <a:lnTo>
                    <a:pt x="74556" y="238295"/>
                  </a:lnTo>
                  <a:lnTo>
                    <a:pt x="82048" y="230610"/>
                  </a:lnTo>
                  <a:lnTo>
                    <a:pt x="89063" y="221028"/>
                  </a:lnTo>
                  <a:lnTo>
                    <a:pt x="95023" y="209624"/>
                  </a:lnTo>
                  <a:lnTo>
                    <a:pt x="99698" y="196623"/>
                  </a:lnTo>
                  <a:lnTo>
                    <a:pt x="103177" y="182504"/>
                  </a:lnTo>
                  <a:lnTo>
                    <a:pt x="105678" y="167888"/>
                  </a:lnTo>
                  <a:lnTo>
                    <a:pt x="107430" y="153174"/>
                  </a:lnTo>
                  <a:lnTo>
                    <a:pt x="108474" y="138532"/>
                  </a:lnTo>
                  <a:lnTo>
                    <a:pt x="108658" y="124015"/>
                  </a:lnTo>
                  <a:lnTo>
                    <a:pt x="107971" y="109624"/>
                  </a:lnTo>
                  <a:lnTo>
                    <a:pt x="106530" y="95502"/>
                  </a:lnTo>
                  <a:lnTo>
                    <a:pt x="104490" y="81933"/>
                  </a:lnTo>
                  <a:lnTo>
                    <a:pt x="102002" y="69027"/>
                  </a:lnTo>
                  <a:lnTo>
                    <a:pt x="99028" y="56902"/>
                  </a:lnTo>
                  <a:lnTo>
                    <a:pt x="95352" y="45751"/>
                  </a:lnTo>
                  <a:lnTo>
                    <a:pt x="90925" y="35592"/>
                  </a:lnTo>
                  <a:lnTo>
                    <a:pt x="86137" y="26588"/>
                  </a:lnTo>
                  <a:lnTo>
                    <a:pt x="81257" y="18249"/>
                  </a:lnTo>
                  <a:lnTo>
                    <a:pt x="75860" y="9842"/>
                  </a:lnTo>
                  <a:lnTo>
                    <a:pt x="69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28207" y="3379647"/>
              <a:ext cx="157928" cy="226863"/>
            </a:xfrm>
            <a:custGeom>
              <a:avLst/>
              <a:gdLst/>
              <a:ahLst/>
              <a:cxnLst/>
              <a:rect l="0" t="0" r="0" b="0"/>
              <a:pathLst>
                <a:path w="157928" h="226863">
                  <a:moveTo>
                    <a:pt x="0" y="63171"/>
                  </a:moveTo>
                  <a:lnTo>
                    <a:pt x="5802" y="72107"/>
                  </a:lnTo>
                  <a:lnTo>
                    <a:pt x="10725" y="81733"/>
                  </a:lnTo>
                  <a:lnTo>
                    <a:pt x="15232" y="93021"/>
                  </a:lnTo>
                  <a:lnTo>
                    <a:pt x="19625" y="105689"/>
                  </a:lnTo>
                  <a:lnTo>
                    <a:pt x="24287" y="119168"/>
                  </a:lnTo>
                  <a:lnTo>
                    <a:pt x="29403" y="133040"/>
                  </a:lnTo>
                  <a:lnTo>
                    <a:pt x="34981" y="147076"/>
                  </a:lnTo>
                  <a:lnTo>
                    <a:pt x="40954" y="161167"/>
                  </a:lnTo>
                  <a:lnTo>
                    <a:pt x="47226" y="175264"/>
                  </a:lnTo>
                  <a:lnTo>
                    <a:pt x="53557" y="189185"/>
                  </a:lnTo>
                  <a:lnTo>
                    <a:pt x="59574" y="202618"/>
                  </a:lnTo>
                  <a:lnTo>
                    <a:pt x="65049" y="215357"/>
                  </a:lnTo>
                  <a:lnTo>
                    <a:pt x="68268" y="224652"/>
                  </a:lnTo>
                  <a:lnTo>
                    <a:pt x="67875" y="226862"/>
                  </a:lnTo>
                  <a:lnTo>
                    <a:pt x="65669" y="222755"/>
                  </a:lnTo>
                  <a:lnTo>
                    <a:pt x="62726" y="214309"/>
                  </a:lnTo>
                  <a:lnTo>
                    <a:pt x="59470" y="203312"/>
                  </a:lnTo>
                  <a:lnTo>
                    <a:pt x="56074" y="190915"/>
                  </a:lnTo>
                  <a:lnTo>
                    <a:pt x="52615" y="177603"/>
                  </a:lnTo>
                  <a:lnTo>
                    <a:pt x="49126" y="163416"/>
                  </a:lnTo>
                  <a:lnTo>
                    <a:pt x="45625" y="148417"/>
                  </a:lnTo>
                  <a:lnTo>
                    <a:pt x="42119" y="133064"/>
                  </a:lnTo>
                  <a:lnTo>
                    <a:pt x="38609" y="118123"/>
                  </a:lnTo>
                  <a:lnTo>
                    <a:pt x="35112" y="103995"/>
                  </a:lnTo>
                  <a:lnTo>
                    <a:pt x="32120" y="90726"/>
                  </a:lnTo>
                  <a:lnTo>
                    <a:pt x="30554" y="78200"/>
                  </a:lnTo>
                  <a:lnTo>
                    <a:pt x="30814" y="66267"/>
                  </a:lnTo>
                  <a:lnTo>
                    <a:pt x="33126" y="55271"/>
                  </a:lnTo>
                  <a:lnTo>
                    <a:pt x="37804" y="46009"/>
                  </a:lnTo>
                  <a:lnTo>
                    <a:pt x="44763" y="38773"/>
                  </a:lnTo>
                  <a:lnTo>
                    <a:pt x="53487" y="33234"/>
                  </a:lnTo>
                  <a:lnTo>
                    <a:pt x="63235" y="28736"/>
                  </a:lnTo>
                  <a:lnTo>
                    <a:pt x="73491" y="24780"/>
                  </a:lnTo>
                  <a:lnTo>
                    <a:pt x="84135" y="21086"/>
                  </a:lnTo>
                  <a:lnTo>
                    <a:pt x="95339" y="17510"/>
                  </a:lnTo>
                  <a:lnTo>
                    <a:pt x="107153" y="13990"/>
                  </a:lnTo>
                  <a:lnTo>
                    <a:pt x="118909" y="10646"/>
                  </a:lnTo>
                  <a:lnTo>
                    <a:pt x="130457" y="7430"/>
                  </a:lnTo>
                  <a:lnTo>
                    <a:pt x="142810" y="406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22964" y="3369119"/>
              <a:ext cx="321166" cy="368498"/>
            </a:xfrm>
            <a:custGeom>
              <a:avLst/>
              <a:gdLst/>
              <a:ahLst/>
              <a:cxnLst/>
              <a:rect l="0" t="0" r="0" b="0"/>
              <a:pathLst>
                <a:path w="321166" h="368498">
                  <a:moveTo>
                    <a:pt x="284269" y="0"/>
                  </a:moveTo>
                  <a:lnTo>
                    <a:pt x="272533" y="67"/>
                  </a:lnTo>
                  <a:lnTo>
                    <a:pt x="261404" y="707"/>
                  </a:lnTo>
                  <a:lnTo>
                    <a:pt x="249815" y="2008"/>
                  </a:lnTo>
                  <a:lnTo>
                    <a:pt x="237999" y="4040"/>
                  </a:lnTo>
                  <a:lnTo>
                    <a:pt x="226636" y="7006"/>
                  </a:lnTo>
                  <a:lnTo>
                    <a:pt x="216082" y="10925"/>
                  </a:lnTo>
                  <a:lnTo>
                    <a:pt x="206209" y="15674"/>
                  </a:lnTo>
                  <a:lnTo>
                    <a:pt x="196588" y="21078"/>
                  </a:lnTo>
                  <a:lnTo>
                    <a:pt x="186936" y="26974"/>
                  </a:lnTo>
                  <a:lnTo>
                    <a:pt x="177301" y="33389"/>
                  </a:lnTo>
                  <a:lnTo>
                    <a:pt x="167972" y="40526"/>
                  </a:lnTo>
                  <a:lnTo>
                    <a:pt x="159122" y="48430"/>
                  </a:lnTo>
                  <a:lnTo>
                    <a:pt x="151569" y="56686"/>
                  </a:lnTo>
                  <a:lnTo>
                    <a:pt x="146778" y="64542"/>
                  </a:lnTo>
                  <a:lnTo>
                    <a:pt x="145313" y="71605"/>
                  </a:lnTo>
                  <a:lnTo>
                    <a:pt x="147096" y="77991"/>
                  </a:lnTo>
                  <a:lnTo>
                    <a:pt x="151866" y="84120"/>
                  </a:lnTo>
                  <a:lnTo>
                    <a:pt x="159147" y="90277"/>
                  </a:lnTo>
                  <a:lnTo>
                    <a:pt x="168388" y="96414"/>
                  </a:lnTo>
                  <a:lnTo>
                    <a:pt x="179081" y="102241"/>
                  </a:lnTo>
                  <a:lnTo>
                    <a:pt x="190817" y="107610"/>
                  </a:lnTo>
                  <a:lnTo>
                    <a:pt x="203285" y="112522"/>
                  </a:lnTo>
                  <a:lnTo>
                    <a:pt x="216258" y="117048"/>
                  </a:lnTo>
                  <a:lnTo>
                    <a:pt x="229573" y="121276"/>
                  </a:lnTo>
                  <a:lnTo>
                    <a:pt x="242956" y="125285"/>
                  </a:lnTo>
                  <a:lnTo>
                    <a:pt x="256023" y="129138"/>
                  </a:lnTo>
                  <a:lnTo>
                    <a:pt x="268580" y="132894"/>
                  </a:lnTo>
                  <a:lnTo>
                    <a:pt x="280302" y="137080"/>
                  </a:lnTo>
                  <a:lnTo>
                    <a:pt x="290649" y="142640"/>
                  </a:lnTo>
                  <a:lnTo>
                    <a:pt x="299455" y="149982"/>
                  </a:lnTo>
                  <a:lnTo>
                    <a:pt x="306707" y="159016"/>
                  </a:lnTo>
                  <a:lnTo>
                    <a:pt x="312371" y="169447"/>
                  </a:lnTo>
                  <a:lnTo>
                    <a:pt x="316587" y="180950"/>
                  </a:lnTo>
                  <a:lnTo>
                    <a:pt x="319452" y="193401"/>
                  </a:lnTo>
                  <a:lnTo>
                    <a:pt x="320944" y="206882"/>
                  </a:lnTo>
                  <a:lnTo>
                    <a:pt x="321165" y="221345"/>
                  </a:lnTo>
                  <a:lnTo>
                    <a:pt x="320010" y="236308"/>
                  </a:lnTo>
                  <a:lnTo>
                    <a:pt x="317107" y="250973"/>
                  </a:lnTo>
                  <a:lnTo>
                    <a:pt x="312409" y="264904"/>
                  </a:lnTo>
                  <a:lnTo>
                    <a:pt x="305982" y="277869"/>
                  </a:lnTo>
                  <a:lnTo>
                    <a:pt x="297848" y="289658"/>
                  </a:lnTo>
                  <a:lnTo>
                    <a:pt x="288186" y="300284"/>
                  </a:lnTo>
                  <a:lnTo>
                    <a:pt x="277122" y="309760"/>
                  </a:lnTo>
                  <a:lnTo>
                    <a:pt x="264649" y="317995"/>
                  </a:lnTo>
                  <a:lnTo>
                    <a:pt x="250898" y="325058"/>
                  </a:lnTo>
                  <a:lnTo>
                    <a:pt x="236427" y="331144"/>
                  </a:lnTo>
                  <a:lnTo>
                    <a:pt x="222102" y="336474"/>
                  </a:lnTo>
                  <a:lnTo>
                    <a:pt x="208383" y="341249"/>
                  </a:lnTo>
                  <a:lnTo>
                    <a:pt x="194883" y="345627"/>
                  </a:lnTo>
                  <a:lnTo>
                    <a:pt x="180606" y="349729"/>
                  </a:lnTo>
                  <a:lnTo>
                    <a:pt x="165043" y="353635"/>
                  </a:lnTo>
                  <a:lnTo>
                    <a:pt x="148485" y="357242"/>
                  </a:lnTo>
                  <a:lnTo>
                    <a:pt x="131745" y="360285"/>
                  </a:lnTo>
                  <a:lnTo>
                    <a:pt x="115327" y="362664"/>
                  </a:lnTo>
                  <a:lnTo>
                    <a:pt x="99234" y="364429"/>
                  </a:lnTo>
                  <a:lnTo>
                    <a:pt x="83144" y="365696"/>
                  </a:lnTo>
                  <a:lnTo>
                    <a:pt x="66865" y="366586"/>
                  </a:lnTo>
                  <a:lnTo>
                    <a:pt x="51096" y="367202"/>
                  </a:lnTo>
                  <a:lnTo>
                    <a:pt x="35799" y="367692"/>
                  </a:lnTo>
                  <a:lnTo>
                    <a:pt x="19627" y="36809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570826" y="4537782"/>
            <a:ext cx="2009486" cy="958094"/>
            <a:chOff x="4570826" y="4537782"/>
            <a:chExt cx="2009486" cy="958094"/>
          </a:xfrm>
        </p:grpSpPr>
        <p:sp>
          <p:nvSpPr>
            <p:cNvPr id="87" name="Freeform 86"/>
            <p:cNvSpPr/>
            <p:nvPr/>
          </p:nvSpPr>
          <p:spPr>
            <a:xfrm>
              <a:off x="4674653" y="4602357"/>
              <a:ext cx="267424" cy="398680"/>
            </a:xfrm>
            <a:custGeom>
              <a:avLst/>
              <a:gdLst/>
              <a:ahLst/>
              <a:cxnLst/>
              <a:rect l="0" t="0" r="0" b="0"/>
              <a:pathLst>
                <a:path w="267424" h="398680">
                  <a:moveTo>
                    <a:pt x="126341" y="61767"/>
                  </a:moveTo>
                  <a:lnTo>
                    <a:pt x="121021" y="66797"/>
                  </a:lnTo>
                  <a:lnTo>
                    <a:pt x="120188" y="65697"/>
                  </a:lnTo>
                  <a:lnTo>
                    <a:pt x="122890" y="60743"/>
                  </a:lnTo>
                  <a:lnTo>
                    <a:pt x="127929" y="53887"/>
                  </a:lnTo>
                  <a:lnTo>
                    <a:pt x="134618" y="46041"/>
                  </a:lnTo>
                  <a:lnTo>
                    <a:pt x="142489" y="37888"/>
                  </a:lnTo>
                  <a:lnTo>
                    <a:pt x="151196" y="29800"/>
                  </a:lnTo>
                  <a:lnTo>
                    <a:pt x="160483" y="22075"/>
                  </a:lnTo>
                  <a:lnTo>
                    <a:pt x="170172" y="15037"/>
                  </a:lnTo>
                  <a:lnTo>
                    <a:pt x="180135" y="8799"/>
                  </a:lnTo>
                  <a:lnTo>
                    <a:pt x="190283" y="3780"/>
                  </a:lnTo>
                  <a:lnTo>
                    <a:pt x="200556" y="763"/>
                  </a:lnTo>
                  <a:lnTo>
                    <a:pt x="210909" y="0"/>
                  </a:lnTo>
                  <a:lnTo>
                    <a:pt x="221150" y="1437"/>
                  </a:lnTo>
                  <a:lnTo>
                    <a:pt x="230954" y="4985"/>
                  </a:lnTo>
                  <a:lnTo>
                    <a:pt x="240168" y="10374"/>
                  </a:lnTo>
                  <a:lnTo>
                    <a:pt x="248492" y="17397"/>
                  </a:lnTo>
                  <a:lnTo>
                    <a:pt x="255405" y="25997"/>
                  </a:lnTo>
                  <a:lnTo>
                    <a:pt x="260751" y="35995"/>
                  </a:lnTo>
                  <a:lnTo>
                    <a:pt x="264528" y="46959"/>
                  </a:lnTo>
                  <a:lnTo>
                    <a:pt x="266703" y="58310"/>
                  </a:lnTo>
                  <a:lnTo>
                    <a:pt x="267423" y="69687"/>
                  </a:lnTo>
                  <a:lnTo>
                    <a:pt x="266791" y="81106"/>
                  </a:lnTo>
                  <a:lnTo>
                    <a:pt x="264779" y="92838"/>
                  </a:lnTo>
                  <a:lnTo>
                    <a:pt x="261509" y="105025"/>
                  </a:lnTo>
                  <a:lnTo>
                    <a:pt x="257366" y="117497"/>
                  </a:lnTo>
                  <a:lnTo>
                    <a:pt x="252902" y="129878"/>
                  </a:lnTo>
                  <a:lnTo>
                    <a:pt x="248448" y="141950"/>
                  </a:lnTo>
                  <a:lnTo>
                    <a:pt x="243816" y="153667"/>
                  </a:lnTo>
                  <a:lnTo>
                    <a:pt x="238414" y="165069"/>
                  </a:lnTo>
                  <a:lnTo>
                    <a:pt x="231963" y="176211"/>
                  </a:lnTo>
                  <a:lnTo>
                    <a:pt x="224492" y="186828"/>
                  </a:lnTo>
                  <a:lnTo>
                    <a:pt x="216174" y="196359"/>
                  </a:lnTo>
                  <a:lnTo>
                    <a:pt x="207204" y="204589"/>
                  </a:lnTo>
                  <a:lnTo>
                    <a:pt x="197756" y="211778"/>
                  </a:lnTo>
                  <a:lnTo>
                    <a:pt x="187969" y="218456"/>
                  </a:lnTo>
                  <a:lnTo>
                    <a:pt x="178024" y="224952"/>
                  </a:lnTo>
                  <a:lnTo>
                    <a:pt x="170765" y="230155"/>
                  </a:lnTo>
                  <a:lnTo>
                    <a:pt x="169667" y="232971"/>
                  </a:lnTo>
                  <a:lnTo>
                    <a:pt x="173666" y="234695"/>
                  </a:lnTo>
                  <a:lnTo>
                    <a:pt x="180957" y="236629"/>
                  </a:lnTo>
                  <a:lnTo>
                    <a:pt x="190038" y="239785"/>
                  </a:lnTo>
                  <a:lnTo>
                    <a:pt x="199987" y="244514"/>
                  </a:lnTo>
                  <a:lnTo>
                    <a:pt x="210160" y="250726"/>
                  </a:lnTo>
                  <a:lnTo>
                    <a:pt x="220019" y="258150"/>
                  </a:lnTo>
                  <a:lnTo>
                    <a:pt x="229320" y="266502"/>
                  </a:lnTo>
                  <a:lnTo>
                    <a:pt x="237726" y="275694"/>
                  </a:lnTo>
                  <a:lnTo>
                    <a:pt x="244707" y="285837"/>
                  </a:lnTo>
                  <a:lnTo>
                    <a:pt x="250095" y="296908"/>
                  </a:lnTo>
                  <a:lnTo>
                    <a:pt x="253562" y="308441"/>
                  </a:lnTo>
                  <a:lnTo>
                    <a:pt x="254467" y="319649"/>
                  </a:lnTo>
                  <a:lnTo>
                    <a:pt x="252704" y="330108"/>
                  </a:lnTo>
                  <a:lnTo>
                    <a:pt x="248605" y="339587"/>
                  </a:lnTo>
                  <a:lnTo>
                    <a:pt x="242658" y="347882"/>
                  </a:lnTo>
                  <a:lnTo>
                    <a:pt x="235324" y="355011"/>
                  </a:lnTo>
                  <a:lnTo>
                    <a:pt x="226828" y="360985"/>
                  </a:lnTo>
                  <a:lnTo>
                    <a:pt x="217158" y="365715"/>
                  </a:lnTo>
                  <a:lnTo>
                    <a:pt x="206393" y="369272"/>
                  </a:lnTo>
                  <a:lnTo>
                    <a:pt x="194555" y="371850"/>
                  </a:lnTo>
                  <a:lnTo>
                    <a:pt x="181546" y="373672"/>
                  </a:lnTo>
                  <a:lnTo>
                    <a:pt x="167419" y="374944"/>
                  </a:lnTo>
                  <a:lnTo>
                    <a:pt x="152356" y="375986"/>
                  </a:lnTo>
                  <a:lnTo>
                    <a:pt x="136566" y="377227"/>
                  </a:lnTo>
                  <a:lnTo>
                    <a:pt x="120245" y="378881"/>
                  </a:lnTo>
                  <a:lnTo>
                    <a:pt x="103710" y="380976"/>
                  </a:lnTo>
                  <a:lnTo>
                    <a:pt x="87383" y="383455"/>
                  </a:lnTo>
                  <a:lnTo>
                    <a:pt x="71490" y="386229"/>
                  </a:lnTo>
                  <a:lnTo>
                    <a:pt x="56467" y="389067"/>
                  </a:lnTo>
                  <a:lnTo>
                    <a:pt x="41472" y="391885"/>
                  </a:lnTo>
                  <a:lnTo>
                    <a:pt x="24073" y="394929"/>
                  </a:lnTo>
                  <a:lnTo>
                    <a:pt x="0" y="398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70826" y="4537782"/>
              <a:ext cx="569927" cy="710746"/>
            </a:xfrm>
            <a:custGeom>
              <a:avLst/>
              <a:gdLst/>
              <a:ahLst/>
              <a:cxnLst/>
              <a:rect l="0" t="0" r="0" b="0"/>
              <a:pathLst>
                <a:path w="569927" h="710746">
                  <a:moveTo>
                    <a:pt x="303868" y="0"/>
                  </a:moveTo>
                  <a:lnTo>
                    <a:pt x="289333" y="3001"/>
                  </a:lnTo>
                  <a:lnTo>
                    <a:pt x="276703" y="6423"/>
                  </a:lnTo>
                  <a:lnTo>
                    <a:pt x="264798" y="10619"/>
                  </a:lnTo>
                  <a:lnTo>
                    <a:pt x="253316" y="15519"/>
                  </a:lnTo>
                  <a:lnTo>
                    <a:pt x="242124" y="21001"/>
                  </a:lnTo>
                  <a:lnTo>
                    <a:pt x="231137" y="26931"/>
                  </a:lnTo>
                  <a:lnTo>
                    <a:pt x="220294" y="33192"/>
                  </a:lnTo>
                  <a:lnTo>
                    <a:pt x="209551" y="39691"/>
                  </a:lnTo>
                  <a:lnTo>
                    <a:pt x="198883" y="46356"/>
                  </a:lnTo>
                  <a:lnTo>
                    <a:pt x="188430" y="53134"/>
                  </a:lnTo>
                  <a:lnTo>
                    <a:pt x="178484" y="59991"/>
                  </a:lnTo>
                  <a:lnTo>
                    <a:pt x="169165" y="66906"/>
                  </a:lnTo>
                  <a:lnTo>
                    <a:pt x="160432" y="74025"/>
                  </a:lnTo>
                  <a:lnTo>
                    <a:pt x="152181" y="81643"/>
                  </a:lnTo>
                  <a:lnTo>
                    <a:pt x="144296" y="89887"/>
                  </a:lnTo>
                  <a:lnTo>
                    <a:pt x="136677" y="98882"/>
                  </a:lnTo>
                  <a:lnTo>
                    <a:pt x="129247" y="108832"/>
                  </a:lnTo>
                  <a:lnTo>
                    <a:pt x="121948" y="119746"/>
                  </a:lnTo>
                  <a:lnTo>
                    <a:pt x="114740" y="131329"/>
                  </a:lnTo>
                  <a:lnTo>
                    <a:pt x="107594" y="143097"/>
                  </a:lnTo>
                  <a:lnTo>
                    <a:pt x="100490" y="154754"/>
                  </a:lnTo>
                  <a:lnTo>
                    <a:pt x="93414" y="166360"/>
                  </a:lnTo>
                  <a:lnTo>
                    <a:pt x="86356" y="178218"/>
                  </a:lnTo>
                  <a:lnTo>
                    <a:pt x="79311" y="190493"/>
                  </a:lnTo>
                  <a:lnTo>
                    <a:pt x="72275" y="203194"/>
                  </a:lnTo>
                  <a:lnTo>
                    <a:pt x="65244" y="216260"/>
                  </a:lnTo>
                  <a:lnTo>
                    <a:pt x="58222" y="229611"/>
                  </a:lnTo>
                  <a:lnTo>
                    <a:pt x="51372" y="243170"/>
                  </a:lnTo>
                  <a:lnTo>
                    <a:pt x="44997" y="256879"/>
                  </a:lnTo>
                  <a:lnTo>
                    <a:pt x="39229" y="270693"/>
                  </a:lnTo>
                  <a:lnTo>
                    <a:pt x="34034" y="284580"/>
                  </a:lnTo>
                  <a:lnTo>
                    <a:pt x="29311" y="298516"/>
                  </a:lnTo>
                  <a:lnTo>
                    <a:pt x="24947" y="312485"/>
                  </a:lnTo>
                  <a:lnTo>
                    <a:pt x="20846" y="326476"/>
                  </a:lnTo>
                  <a:lnTo>
                    <a:pt x="16931" y="340484"/>
                  </a:lnTo>
                  <a:lnTo>
                    <a:pt x="13151" y="354501"/>
                  </a:lnTo>
                  <a:lnTo>
                    <a:pt x="9628" y="368525"/>
                  </a:lnTo>
                  <a:lnTo>
                    <a:pt x="6641" y="382554"/>
                  </a:lnTo>
                  <a:lnTo>
                    <a:pt x="4301" y="396586"/>
                  </a:lnTo>
                  <a:lnTo>
                    <a:pt x="2561" y="410620"/>
                  </a:lnTo>
                  <a:lnTo>
                    <a:pt x="1309" y="424655"/>
                  </a:lnTo>
                  <a:lnTo>
                    <a:pt x="435" y="438701"/>
                  </a:lnTo>
                  <a:lnTo>
                    <a:pt x="0" y="453083"/>
                  </a:lnTo>
                  <a:lnTo>
                    <a:pt x="232" y="468417"/>
                  </a:lnTo>
                  <a:lnTo>
                    <a:pt x="1202" y="484947"/>
                  </a:lnTo>
                  <a:lnTo>
                    <a:pt x="2836" y="502117"/>
                  </a:lnTo>
                  <a:lnTo>
                    <a:pt x="5004" y="518803"/>
                  </a:lnTo>
                  <a:lnTo>
                    <a:pt x="7574" y="534393"/>
                  </a:lnTo>
                  <a:lnTo>
                    <a:pt x="10434" y="548791"/>
                  </a:lnTo>
                  <a:lnTo>
                    <a:pt x="13499" y="562148"/>
                  </a:lnTo>
                  <a:lnTo>
                    <a:pt x="16712" y="574682"/>
                  </a:lnTo>
                  <a:lnTo>
                    <a:pt x="20191" y="586438"/>
                  </a:lnTo>
                  <a:lnTo>
                    <a:pt x="24212" y="597282"/>
                  </a:lnTo>
                  <a:lnTo>
                    <a:pt x="28883" y="607215"/>
                  </a:lnTo>
                  <a:lnTo>
                    <a:pt x="34156" y="616365"/>
                  </a:lnTo>
                  <a:lnTo>
                    <a:pt x="39920" y="624897"/>
                  </a:lnTo>
                  <a:lnTo>
                    <a:pt x="46058" y="632972"/>
                  </a:lnTo>
                  <a:lnTo>
                    <a:pt x="52467" y="640718"/>
                  </a:lnTo>
                  <a:lnTo>
                    <a:pt x="59069" y="648233"/>
                  </a:lnTo>
                  <a:lnTo>
                    <a:pt x="65814" y="655588"/>
                  </a:lnTo>
                  <a:lnTo>
                    <a:pt x="72987" y="662834"/>
                  </a:lnTo>
                  <a:lnTo>
                    <a:pt x="81173" y="670005"/>
                  </a:lnTo>
                  <a:lnTo>
                    <a:pt x="90617" y="677122"/>
                  </a:lnTo>
                  <a:lnTo>
                    <a:pt x="101401" y="684037"/>
                  </a:lnTo>
                  <a:lnTo>
                    <a:pt x="113623" y="690453"/>
                  </a:lnTo>
                  <a:lnTo>
                    <a:pt x="127181" y="696245"/>
                  </a:lnTo>
                  <a:lnTo>
                    <a:pt x="141845" y="701286"/>
                  </a:lnTo>
                  <a:lnTo>
                    <a:pt x="157358" y="705375"/>
                  </a:lnTo>
                  <a:lnTo>
                    <a:pt x="173494" y="708484"/>
                  </a:lnTo>
                  <a:lnTo>
                    <a:pt x="190072" y="710420"/>
                  </a:lnTo>
                  <a:lnTo>
                    <a:pt x="206960" y="710745"/>
                  </a:lnTo>
                  <a:lnTo>
                    <a:pt x="224061" y="709365"/>
                  </a:lnTo>
                  <a:lnTo>
                    <a:pt x="241308" y="706321"/>
                  </a:lnTo>
                  <a:lnTo>
                    <a:pt x="258653" y="701611"/>
                  </a:lnTo>
                  <a:lnTo>
                    <a:pt x="276052" y="695410"/>
                  </a:lnTo>
                  <a:lnTo>
                    <a:pt x="292989" y="688165"/>
                  </a:lnTo>
                  <a:lnTo>
                    <a:pt x="308531" y="680471"/>
                  </a:lnTo>
                  <a:lnTo>
                    <a:pt x="322279" y="672711"/>
                  </a:lnTo>
                  <a:lnTo>
                    <a:pt x="334323" y="665045"/>
                  </a:lnTo>
                  <a:lnTo>
                    <a:pt x="344963" y="657518"/>
                  </a:lnTo>
                  <a:lnTo>
                    <a:pt x="354535" y="650122"/>
                  </a:lnTo>
                  <a:lnTo>
                    <a:pt x="363492" y="642833"/>
                  </a:lnTo>
                  <a:lnTo>
                    <a:pt x="372369" y="635625"/>
                  </a:lnTo>
                  <a:lnTo>
                    <a:pt x="381460" y="628470"/>
                  </a:lnTo>
                  <a:lnTo>
                    <a:pt x="390687" y="621189"/>
                  </a:lnTo>
                  <a:lnTo>
                    <a:pt x="399729" y="613461"/>
                  </a:lnTo>
                  <a:lnTo>
                    <a:pt x="408403" y="605148"/>
                  </a:lnTo>
                  <a:lnTo>
                    <a:pt x="416683" y="596275"/>
                  </a:lnTo>
                  <a:lnTo>
                    <a:pt x="424623" y="586942"/>
                  </a:lnTo>
                  <a:lnTo>
                    <a:pt x="432296" y="577255"/>
                  </a:lnTo>
                  <a:lnTo>
                    <a:pt x="439770" y="567309"/>
                  </a:lnTo>
                  <a:lnTo>
                    <a:pt x="447102" y="557180"/>
                  </a:lnTo>
                  <a:lnTo>
                    <a:pt x="454335" y="546923"/>
                  </a:lnTo>
                  <a:lnTo>
                    <a:pt x="461499" y="536578"/>
                  </a:lnTo>
                  <a:lnTo>
                    <a:pt x="468616" y="526174"/>
                  </a:lnTo>
                  <a:lnTo>
                    <a:pt x="475700" y="515728"/>
                  </a:lnTo>
                  <a:lnTo>
                    <a:pt x="482763" y="505255"/>
                  </a:lnTo>
                  <a:lnTo>
                    <a:pt x="489812" y="494764"/>
                  </a:lnTo>
                  <a:lnTo>
                    <a:pt x="496847" y="484261"/>
                  </a:lnTo>
                  <a:lnTo>
                    <a:pt x="503706" y="473749"/>
                  </a:lnTo>
                  <a:lnTo>
                    <a:pt x="510086" y="463232"/>
                  </a:lnTo>
                  <a:lnTo>
                    <a:pt x="515857" y="452711"/>
                  </a:lnTo>
                  <a:lnTo>
                    <a:pt x="521055" y="442187"/>
                  </a:lnTo>
                  <a:lnTo>
                    <a:pt x="525779" y="431662"/>
                  </a:lnTo>
                  <a:lnTo>
                    <a:pt x="530144" y="421131"/>
                  </a:lnTo>
                  <a:lnTo>
                    <a:pt x="534246" y="410432"/>
                  </a:lnTo>
                  <a:lnTo>
                    <a:pt x="538162" y="399255"/>
                  </a:lnTo>
                  <a:lnTo>
                    <a:pt x="541947" y="387474"/>
                  </a:lnTo>
                  <a:lnTo>
                    <a:pt x="545643" y="375120"/>
                  </a:lnTo>
                  <a:lnTo>
                    <a:pt x="549278" y="362296"/>
                  </a:lnTo>
                  <a:lnTo>
                    <a:pt x="552872" y="349098"/>
                  </a:lnTo>
                  <a:lnTo>
                    <a:pt x="556438" y="335132"/>
                  </a:lnTo>
                  <a:lnTo>
                    <a:pt x="559985" y="319555"/>
                  </a:lnTo>
                  <a:lnTo>
                    <a:pt x="563511" y="302051"/>
                  </a:lnTo>
                  <a:lnTo>
                    <a:pt x="566692" y="283414"/>
                  </a:lnTo>
                  <a:lnTo>
                    <a:pt x="568916" y="265205"/>
                  </a:lnTo>
                  <a:lnTo>
                    <a:pt x="569926" y="248282"/>
                  </a:lnTo>
                  <a:lnTo>
                    <a:pt x="569790" y="232329"/>
                  </a:lnTo>
                  <a:lnTo>
                    <a:pt x="568710" y="216257"/>
                  </a:lnTo>
                  <a:lnTo>
                    <a:pt x="566905" y="199421"/>
                  </a:lnTo>
                  <a:lnTo>
                    <a:pt x="564407" y="182145"/>
                  </a:lnTo>
                  <a:lnTo>
                    <a:pt x="561060" y="165439"/>
                  </a:lnTo>
                  <a:lnTo>
                    <a:pt x="556840" y="149857"/>
                  </a:lnTo>
                  <a:lnTo>
                    <a:pt x="551531" y="135307"/>
                  </a:lnTo>
                  <a:lnTo>
                    <a:pt x="544680" y="121321"/>
                  </a:lnTo>
                  <a:lnTo>
                    <a:pt x="536173" y="107550"/>
                  </a:lnTo>
                  <a:lnTo>
                    <a:pt x="526034" y="93980"/>
                  </a:lnTo>
                  <a:lnTo>
                    <a:pt x="514254" y="80849"/>
                  </a:lnTo>
                  <a:lnTo>
                    <a:pt x="501005" y="68275"/>
                  </a:lnTo>
                  <a:lnTo>
                    <a:pt x="486890" y="56558"/>
                  </a:lnTo>
                  <a:lnTo>
                    <a:pt x="472810" y="46221"/>
                  </a:lnTo>
                  <a:lnTo>
                    <a:pt x="459268" y="37420"/>
                  </a:lnTo>
                  <a:lnTo>
                    <a:pt x="446229" y="30003"/>
                  </a:lnTo>
                  <a:lnTo>
                    <a:pt x="433327" y="23699"/>
                  </a:lnTo>
                  <a:lnTo>
                    <a:pt x="420298" y="18236"/>
                  </a:lnTo>
                  <a:lnTo>
                    <a:pt x="406562" y="13547"/>
                  </a:lnTo>
                  <a:lnTo>
                    <a:pt x="391196" y="9760"/>
                  </a:lnTo>
                  <a:lnTo>
                    <a:pt x="373859" y="6877"/>
                  </a:lnTo>
                  <a:lnTo>
                    <a:pt x="355178" y="4769"/>
                  </a:lnTo>
                  <a:lnTo>
                    <a:pt x="336413" y="3271"/>
                  </a:lnTo>
                  <a:lnTo>
                    <a:pt x="318322" y="2230"/>
                  </a:lnTo>
                  <a:lnTo>
                    <a:pt x="301280" y="1683"/>
                  </a:lnTo>
                  <a:lnTo>
                    <a:pt x="285535" y="1841"/>
                  </a:lnTo>
                  <a:lnTo>
                    <a:pt x="271062" y="2766"/>
                  </a:lnTo>
                  <a:lnTo>
                    <a:pt x="257667" y="4539"/>
                  </a:lnTo>
                  <a:lnTo>
                    <a:pt x="245108" y="7333"/>
                  </a:lnTo>
                  <a:lnTo>
                    <a:pt x="233166" y="11141"/>
                  </a:lnTo>
                  <a:lnTo>
                    <a:pt x="221667" y="15816"/>
                  </a:lnTo>
                  <a:lnTo>
                    <a:pt x="210477" y="21172"/>
                  </a:lnTo>
                  <a:lnTo>
                    <a:pt x="199514" y="27023"/>
                  </a:lnTo>
                  <a:lnTo>
                    <a:pt x="189164" y="32921"/>
                  </a:lnTo>
                  <a:lnTo>
                    <a:pt x="179253" y="38739"/>
                  </a:lnTo>
                  <a:lnTo>
                    <a:pt x="168907" y="44984"/>
                  </a:lnTo>
                  <a:lnTo>
                    <a:pt x="156469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55834" y="4685181"/>
              <a:ext cx="401406" cy="451990"/>
            </a:xfrm>
            <a:custGeom>
              <a:avLst/>
              <a:gdLst/>
              <a:ahLst/>
              <a:cxnLst/>
              <a:rect l="0" t="0" r="0" b="0"/>
              <a:pathLst>
                <a:path w="401406" h="451990">
                  <a:moveTo>
                    <a:pt x="340041" y="0"/>
                  </a:moveTo>
                  <a:lnTo>
                    <a:pt x="325372" y="67"/>
                  </a:lnTo>
                  <a:lnTo>
                    <a:pt x="311461" y="707"/>
                  </a:lnTo>
                  <a:lnTo>
                    <a:pt x="296963" y="2004"/>
                  </a:lnTo>
                  <a:lnTo>
                    <a:pt x="281762" y="3863"/>
                  </a:lnTo>
                  <a:lnTo>
                    <a:pt x="265937" y="6180"/>
                  </a:lnTo>
                  <a:lnTo>
                    <a:pt x="249626" y="8846"/>
                  </a:lnTo>
                  <a:lnTo>
                    <a:pt x="233282" y="11770"/>
                  </a:lnTo>
                  <a:lnTo>
                    <a:pt x="217622" y="14878"/>
                  </a:lnTo>
                  <a:lnTo>
                    <a:pt x="202984" y="18113"/>
                  </a:lnTo>
                  <a:lnTo>
                    <a:pt x="189362" y="21437"/>
                  </a:lnTo>
                  <a:lnTo>
                    <a:pt x="176592" y="24821"/>
                  </a:lnTo>
                  <a:lnTo>
                    <a:pt x="164485" y="28251"/>
                  </a:lnTo>
                  <a:lnTo>
                    <a:pt x="153031" y="31877"/>
                  </a:lnTo>
                  <a:lnTo>
                    <a:pt x="142397" y="35997"/>
                  </a:lnTo>
                  <a:lnTo>
                    <a:pt x="132608" y="40735"/>
                  </a:lnTo>
                  <a:lnTo>
                    <a:pt x="123558" y="46053"/>
                  </a:lnTo>
                  <a:lnTo>
                    <a:pt x="115091" y="51848"/>
                  </a:lnTo>
                  <a:lnTo>
                    <a:pt x="107052" y="58010"/>
                  </a:lnTo>
                  <a:lnTo>
                    <a:pt x="98991" y="64605"/>
                  </a:lnTo>
                  <a:lnTo>
                    <a:pt x="90200" y="71865"/>
                  </a:lnTo>
                  <a:lnTo>
                    <a:pt x="80361" y="79859"/>
                  </a:lnTo>
                  <a:lnTo>
                    <a:pt x="69818" y="88515"/>
                  </a:lnTo>
                  <a:lnTo>
                    <a:pt x="59356" y="97705"/>
                  </a:lnTo>
                  <a:lnTo>
                    <a:pt x="49434" y="107304"/>
                  </a:lnTo>
                  <a:lnTo>
                    <a:pt x="40163" y="117530"/>
                  </a:lnTo>
                  <a:lnTo>
                    <a:pt x="31484" y="128912"/>
                  </a:lnTo>
                  <a:lnTo>
                    <a:pt x="23289" y="141646"/>
                  </a:lnTo>
                  <a:lnTo>
                    <a:pt x="15785" y="155622"/>
                  </a:lnTo>
                  <a:lnTo>
                    <a:pt x="9491" y="170607"/>
                  </a:lnTo>
                  <a:lnTo>
                    <a:pt x="4597" y="186347"/>
                  </a:lnTo>
                  <a:lnTo>
                    <a:pt x="1308" y="202304"/>
                  </a:lnTo>
                  <a:lnTo>
                    <a:pt x="0" y="217704"/>
                  </a:lnTo>
                  <a:lnTo>
                    <a:pt x="693" y="232153"/>
                  </a:lnTo>
                  <a:lnTo>
                    <a:pt x="3599" y="245140"/>
                  </a:lnTo>
                  <a:lnTo>
                    <a:pt x="9273" y="255887"/>
                  </a:lnTo>
                  <a:lnTo>
                    <a:pt x="17749" y="264181"/>
                  </a:lnTo>
                  <a:lnTo>
                    <a:pt x="28319" y="270124"/>
                  </a:lnTo>
                  <a:lnTo>
                    <a:pt x="39854" y="273845"/>
                  </a:lnTo>
                  <a:lnTo>
                    <a:pt x="51604" y="275650"/>
                  </a:lnTo>
                  <a:lnTo>
                    <a:pt x="63235" y="275935"/>
                  </a:lnTo>
                  <a:lnTo>
                    <a:pt x="74642" y="275081"/>
                  </a:lnTo>
                  <a:lnTo>
                    <a:pt x="85834" y="273404"/>
                  </a:lnTo>
                  <a:lnTo>
                    <a:pt x="97010" y="271147"/>
                  </a:lnTo>
                  <a:lnTo>
                    <a:pt x="108521" y="268487"/>
                  </a:lnTo>
                  <a:lnTo>
                    <a:pt x="120534" y="265557"/>
                  </a:lnTo>
                  <a:lnTo>
                    <a:pt x="133046" y="262606"/>
                  </a:lnTo>
                  <a:lnTo>
                    <a:pt x="145979" y="260005"/>
                  </a:lnTo>
                  <a:lnTo>
                    <a:pt x="159241" y="257923"/>
                  </a:lnTo>
                  <a:lnTo>
                    <a:pt x="172910" y="256355"/>
                  </a:lnTo>
                  <a:lnTo>
                    <a:pt x="187225" y="255219"/>
                  </a:lnTo>
                  <a:lnTo>
                    <a:pt x="202257" y="254418"/>
                  </a:lnTo>
                  <a:lnTo>
                    <a:pt x="217777" y="253862"/>
                  </a:lnTo>
                  <a:lnTo>
                    <a:pt x="233348" y="253479"/>
                  </a:lnTo>
                  <a:lnTo>
                    <a:pt x="248710" y="253228"/>
                  </a:lnTo>
                  <a:lnTo>
                    <a:pt x="263789" y="253398"/>
                  </a:lnTo>
                  <a:lnTo>
                    <a:pt x="278600" y="254576"/>
                  </a:lnTo>
                  <a:lnTo>
                    <a:pt x="293189" y="257008"/>
                  </a:lnTo>
                  <a:lnTo>
                    <a:pt x="307442" y="260778"/>
                  </a:lnTo>
                  <a:lnTo>
                    <a:pt x="321102" y="265983"/>
                  </a:lnTo>
                  <a:lnTo>
                    <a:pt x="334066" y="272525"/>
                  </a:lnTo>
                  <a:lnTo>
                    <a:pt x="346231" y="280171"/>
                  </a:lnTo>
                  <a:lnTo>
                    <a:pt x="357409" y="288666"/>
                  </a:lnTo>
                  <a:lnTo>
                    <a:pt x="367590" y="297788"/>
                  </a:lnTo>
                  <a:lnTo>
                    <a:pt x="376750" y="307520"/>
                  </a:lnTo>
                  <a:lnTo>
                    <a:pt x="384764" y="318038"/>
                  </a:lnTo>
                  <a:lnTo>
                    <a:pt x="391662" y="329374"/>
                  </a:lnTo>
                  <a:lnTo>
                    <a:pt x="397126" y="341427"/>
                  </a:lnTo>
                  <a:lnTo>
                    <a:pt x="400441" y="354050"/>
                  </a:lnTo>
                  <a:lnTo>
                    <a:pt x="401405" y="367090"/>
                  </a:lnTo>
                  <a:lnTo>
                    <a:pt x="400102" y="380100"/>
                  </a:lnTo>
                  <a:lnTo>
                    <a:pt x="396644" y="392376"/>
                  </a:lnTo>
                  <a:lnTo>
                    <a:pt x="391310" y="403587"/>
                  </a:lnTo>
                  <a:lnTo>
                    <a:pt x="384154" y="413588"/>
                  </a:lnTo>
                  <a:lnTo>
                    <a:pt x="374932" y="422241"/>
                  </a:lnTo>
                  <a:lnTo>
                    <a:pt x="363694" y="429613"/>
                  </a:lnTo>
                  <a:lnTo>
                    <a:pt x="350744" y="435752"/>
                  </a:lnTo>
                  <a:lnTo>
                    <a:pt x="336456" y="440592"/>
                  </a:lnTo>
                  <a:lnTo>
                    <a:pt x="321179" y="444224"/>
                  </a:lnTo>
                  <a:lnTo>
                    <a:pt x="305193" y="446853"/>
                  </a:lnTo>
                  <a:lnTo>
                    <a:pt x="288710" y="448709"/>
                  </a:lnTo>
                  <a:lnTo>
                    <a:pt x="271885" y="449998"/>
                  </a:lnTo>
                  <a:lnTo>
                    <a:pt x="254824" y="450882"/>
                  </a:lnTo>
                  <a:lnTo>
                    <a:pt x="237603" y="451484"/>
                  </a:lnTo>
                  <a:lnTo>
                    <a:pt x="220285" y="451887"/>
                  </a:lnTo>
                  <a:lnTo>
                    <a:pt x="203230" y="451989"/>
                  </a:lnTo>
                  <a:lnTo>
                    <a:pt x="187077" y="451526"/>
                  </a:lnTo>
                  <a:lnTo>
                    <a:pt x="172106" y="450401"/>
                  </a:lnTo>
                  <a:lnTo>
                    <a:pt x="158325" y="448823"/>
                  </a:lnTo>
                  <a:lnTo>
                    <a:pt x="144085" y="447061"/>
                  </a:lnTo>
                  <a:lnTo>
                    <a:pt x="125903" y="444959"/>
                  </a:lnTo>
                  <a:lnTo>
                    <a:pt x="978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80103" y="501156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6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4"/>
                  </a:lnTo>
                  <a:lnTo>
                    <a:pt x="3736" y="85648"/>
                  </a:lnTo>
                  <a:lnTo>
                    <a:pt x="5563" y="100704"/>
                  </a:lnTo>
                  <a:lnTo>
                    <a:pt x="7717" y="12217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01160" y="4885223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95917" y="5038209"/>
              <a:ext cx="200042" cy="162869"/>
            </a:xfrm>
            <a:custGeom>
              <a:avLst/>
              <a:gdLst/>
              <a:ahLst/>
              <a:cxnLst/>
              <a:rect l="0" t="0" r="0" b="0"/>
              <a:pathLst>
                <a:path w="200042" h="162869">
                  <a:moveTo>
                    <a:pt x="0" y="68112"/>
                  </a:moveTo>
                  <a:lnTo>
                    <a:pt x="4" y="76776"/>
                  </a:lnTo>
                  <a:lnTo>
                    <a:pt x="177" y="88779"/>
                  </a:lnTo>
                  <a:lnTo>
                    <a:pt x="826" y="101660"/>
                  </a:lnTo>
                  <a:lnTo>
                    <a:pt x="2055" y="114343"/>
                  </a:lnTo>
                  <a:lnTo>
                    <a:pt x="3006" y="123939"/>
                  </a:lnTo>
                  <a:lnTo>
                    <a:pt x="2858" y="126981"/>
                  </a:lnTo>
                  <a:lnTo>
                    <a:pt x="2290" y="124264"/>
                  </a:lnTo>
                  <a:lnTo>
                    <a:pt x="1705" y="117560"/>
                  </a:lnTo>
                  <a:lnTo>
                    <a:pt x="1222" y="108263"/>
                  </a:lnTo>
                  <a:lnTo>
                    <a:pt x="861" y="97308"/>
                  </a:lnTo>
                  <a:lnTo>
                    <a:pt x="768" y="85454"/>
                  </a:lnTo>
                  <a:lnTo>
                    <a:pt x="1230" y="73383"/>
                  </a:lnTo>
                  <a:lnTo>
                    <a:pt x="2353" y="61466"/>
                  </a:lnTo>
                  <a:lnTo>
                    <a:pt x="4090" y="49827"/>
                  </a:lnTo>
                  <a:lnTo>
                    <a:pt x="6326" y="38466"/>
                  </a:lnTo>
                  <a:lnTo>
                    <a:pt x="8950" y="27354"/>
                  </a:lnTo>
                  <a:lnTo>
                    <a:pt x="12186" y="17093"/>
                  </a:lnTo>
                  <a:lnTo>
                    <a:pt x="16569" y="8864"/>
                  </a:lnTo>
                  <a:lnTo>
                    <a:pt x="22288" y="3157"/>
                  </a:lnTo>
                  <a:lnTo>
                    <a:pt x="28908" y="138"/>
                  </a:lnTo>
                  <a:lnTo>
                    <a:pt x="35583" y="0"/>
                  </a:lnTo>
                  <a:lnTo>
                    <a:pt x="41810" y="2544"/>
                  </a:lnTo>
                  <a:lnTo>
                    <a:pt x="47445" y="7471"/>
                  </a:lnTo>
                  <a:lnTo>
                    <a:pt x="52531" y="14573"/>
                  </a:lnTo>
                  <a:lnTo>
                    <a:pt x="57171" y="23523"/>
                  </a:lnTo>
                  <a:lnTo>
                    <a:pt x="61473" y="33765"/>
                  </a:lnTo>
                  <a:lnTo>
                    <a:pt x="65530" y="44621"/>
                  </a:lnTo>
                  <a:lnTo>
                    <a:pt x="69414" y="55659"/>
                  </a:lnTo>
                  <a:lnTo>
                    <a:pt x="73177" y="66678"/>
                  </a:lnTo>
                  <a:lnTo>
                    <a:pt x="76858" y="77609"/>
                  </a:lnTo>
                  <a:lnTo>
                    <a:pt x="80467" y="88353"/>
                  </a:lnTo>
                  <a:lnTo>
                    <a:pt x="83458" y="95694"/>
                  </a:lnTo>
                  <a:lnTo>
                    <a:pt x="85262" y="95954"/>
                  </a:lnTo>
                  <a:lnTo>
                    <a:pt x="86447" y="90889"/>
                  </a:lnTo>
                  <a:lnTo>
                    <a:pt x="87676" y="82494"/>
                  </a:lnTo>
                  <a:lnTo>
                    <a:pt x="89269" y="72206"/>
                  </a:lnTo>
                  <a:lnTo>
                    <a:pt x="91299" y="61110"/>
                  </a:lnTo>
                  <a:lnTo>
                    <a:pt x="93725" y="49814"/>
                  </a:lnTo>
                  <a:lnTo>
                    <a:pt x="96632" y="38741"/>
                  </a:lnTo>
                  <a:lnTo>
                    <a:pt x="100248" y="28281"/>
                  </a:lnTo>
                  <a:lnTo>
                    <a:pt x="104637" y="18588"/>
                  </a:lnTo>
                  <a:lnTo>
                    <a:pt x="109717" y="10259"/>
                  </a:lnTo>
                  <a:lnTo>
                    <a:pt x="115350" y="4398"/>
                  </a:lnTo>
                  <a:lnTo>
                    <a:pt x="121399" y="1393"/>
                  </a:lnTo>
                  <a:lnTo>
                    <a:pt x="127748" y="1324"/>
                  </a:lnTo>
                  <a:lnTo>
                    <a:pt x="134309" y="4311"/>
                  </a:lnTo>
                  <a:lnTo>
                    <a:pt x="141017" y="10098"/>
                  </a:lnTo>
                  <a:lnTo>
                    <a:pt x="147827" y="18184"/>
                  </a:lnTo>
                  <a:lnTo>
                    <a:pt x="154704" y="28028"/>
                  </a:lnTo>
                  <a:lnTo>
                    <a:pt x="161624" y="39159"/>
                  </a:lnTo>
                  <a:lnTo>
                    <a:pt x="168406" y="51203"/>
                  </a:lnTo>
                  <a:lnTo>
                    <a:pt x="174734" y="63885"/>
                  </a:lnTo>
                  <a:lnTo>
                    <a:pt x="180467" y="77001"/>
                  </a:lnTo>
                  <a:lnTo>
                    <a:pt x="185485" y="90382"/>
                  </a:lnTo>
                  <a:lnTo>
                    <a:pt x="190092" y="105503"/>
                  </a:lnTo>
                  <a:lnTo>
                    <a:pt x="194695" y="127041"/>
                  </a:lnTo>
                  <a:lnTo>
                    <a:pt x="200041" y="162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61819" y="5052481"/>
              <a:ext cx="108256" cy="424481"/>
            </a:xfrm>
            <a:custGeom>
              <a:avLst/>
              <a:gdLst/>
              <a:ahLst/>
              <a:cxnLst/>
              <a:rect l="0" t="0" r="0" b="0"/>
              <a:pathLst>
                <a:path w="108256" h="424481">
                  <a:moveTo>
                    <a:pt x="18367" y="169653"/>
                  </a:moveTo>
                  <a:lnTo>
                    <a:pt x="15501" y="181522"/>
                  </a:lnTo>
                  <a:lnTo>
                    <a:pt x="13358" y="193932"/>
                  </a:lnTo>
                  <a:lnTo>
                    <a:pt x="11755" y="208114"/>
                  </a:lnTo>
                  <a:lnTo>
                    <a:pt x="10575" y="223649"/>
                  </a:lnTo>
                  <a:lnTo>
                    <a:pt x="9726" y="239645"/>
                  </a:lnTo>
                  <a:lnTo>
                    <a:pt x="9129" y="255537"/>
                  </a:lnTo>
                  <a:lnTo>
                    <a:pt x="8715" y="271431"/>
                  </a:lnTo>
                  <a:lnTo>
                    <a:pt x="8430" y="287914"/>
                  </a:lnTo>
                  <a:lnTo>
                    <a:pt x="8237" y="305290"/>
                  </a:lnTo>
                  <a:lnTo>
                    <a:pt x="8106" y="323398"/>
                  </a:lnTo>
                  <a:lnTo>
                    <a:pt x="8018" y="341792"/>
                  </a:lnTo>
                  <a:lnTo>
                    <a:pt x="7963" y="360163"/>
                  </a:lnTo>
                  <a:lnTo>
                    <a:pt x="8096" y="378060"/>
                  </a:lnTo>
                  <a:lnTo>
                    <a:pt x="8717" y="394845"/>
                  </a:lnTo>
                  <a:lnTo>
                    <a:pt x="9956" y="410190"/>
                  </a:lnTo>
                  <a:lnTo>
                    <a:pt x="11847" y="421176"/>
                  </a:lnTo>
                  <a:lnTo>
                    <a:pt x="13794" y="424480"/>
                  </a:lnTo>
                  <a:lnTo>
                    <a:pt x="14746" y="421966"/>
                  </a:lnTo>
                  <a:lnTo>
                    <a:pt x="14535" y="415956"/>
                  </a:lnTo>
                  <a:lnTo>
                    <a:pt x="13531" y="407315"/>
                  </a:lnTo>
                  <a:lnTo>
                    <a:pt x="12284" y="395684"/>
                  </a:lnTo>
                  <a:lnTo>
                    <a:pt x="11134" y="381020"/>
                  </a:lnTo>
                  <a:lnTo>
                    <a:pt x="10201" y="363717"/>
                  </a:lnTo>
                  <a:lnTo>
                    <a:pt x="9495" y="344326"/>
                  </a:lnTo>
                  <a:lnTo>
                    <a:pt x="8983" y="323380"/>
                  </a:lnTo>
                  <a:lnTo>
                    <a:pt x="8621" y="301479"/>
                  </a:lnTo>
                  <a:lnTo>
                    <a:pt x="8370" y="279262"/>
                  </a:lnTo>
                  <a:lnTo>
                    <a:pt x="8194" y="257108"/>
                  </a:lnTo>
                  <a:lnTo>
                    <a:pt x="7904" y="235319"/>
                  </a:lnTo>
                  <a:lnTo>
                    <a:pt x="7176" y="214222"/>
                  </a:lnTo>
                  <a:lnTo>
                    <a:pt x="5873" y="193921"/>
                  </a:lnTo>
                  <a:lnTo>
                    <a:pt x="4185" y="174507"/>
                  </a:lnTo>
                  <a:lnTo>
                    <a:pt x="2512" y="156147"/>
                  </a:lnTo>
                  <a:lnTo>
                    <a:pt x="1098" y="138835"/>
                  </a:lnTo>
                  <a:lnTo>
                    <a:pt x="167" y="122579"/>
                  </a:lnTo>
                  <a:lnTo>
                    <a:pt x="0" y="107493"/>
                  </a:lnTo>
                  <a:lnTo>
                    <a:pt x="675" y="93526"/>
                  </a:lnTo>
                  <a:lnTo>
                    <a:pt x="2265" y="80500"/>
                  </a:lnTo>
                  <a:lnTo>
                    <a:pt x="4928" y="68205"/>
                  </a:lnTo>
                  <a:lnTo>
                    <a:pt x="8640" y="56447"/>
                  </a:lnTo>
                  <a:lnTo>
                    <a:pt x="13081" y="45074"/>
                  </a:lnTo>
                  <a:lnTo>
                    <a:pt x="17745" y="33970"/>
                  </a:lnTo>
                  <a:lnTo>
                    <a:pt x="22332" y="23075"/>
                  </a:lnTo>
                  <a:lnTo>
                    <a:pt x="27054" y="13147"/>
                  </a:lnTo>
                  <a:lnTo>
                    <a:pt x="32516" y="5683"/>
                  </a:lnTo>
                  <a:lnTo>
                    <a:pt x="39003" y="1307"/>
                  </a:lnTo>
                  <a:lnTo>
                    <a:pt x="46327" y="0"/>
                  </a:lnTo>
                  <a:lnTo>
                    <a:pt x="54015" y="1550"/>
                  </a:lnTo>
                  <a:lnTo>
                    <a:pt x="61739" y="5519"/>
                  </a:lnTo>
                  <a:lnTo>
                    <a:pt x="69196" y="11383"/>
                  </a:lnTo>
                  <a:lnTo>
                    <a:pt x="76044" y="18658"/>
                  </a:lnTo>
                  <a:lnTo>
                    <a:pt x="82162" y="26946"/>
                  </a:lnTo>
                  <a:lnTo>
                    <a:pt x="87608" y="35944"/>
                  </a:lnTo>
                  <a:lnTo>
                    <a:pt x="92507" y="45436"/>
                  </a:lnTo>
                  <a:lnTo>
                    <a:pt x="96987" y="55270"/>
                  </a:lnTo>
                  <a:lnTo>
                    <a:pt x="100998" y="65500"/>
                  </a:lnTo>
                  <a:lnTo>
                    <a:pt x="104321" y="76361"/>
                  </a:lnTo>
                  <a:lnTo>
                    <a:pt x="106878" y="87922"/>
                  </a:lnTo>
                  <a:lnTo>
                    <a:pt x="108255" y="99788"/>
                  </a:lnTo>
                  <a:lnTo>
                    <a:pt x="107665" y="111222"/>
                  </a:lnTo>
                  <a:lnTo>
                    <a:pt x="104850" y="121823"/>
                  </a:lnTo>
                  <a:lnTo>
                    <a:pt x="99856" y="131058"/>
                  </a:lnTo>
                  <a:lnTo>
                    <a:pt x="92766" y="138125"/>
                  </a:lnTo>
                  <a:lnTo>
                    <a:pt x="83858" y="142802"/>
                  </a:lnTo>
                  <a:lnTo>
                    <a:pt x="73730" y="145501"/>
                  </a:lnTo>
                  <a:lnTo>
                    <a:pt x="61997" y="147255"/>
                  </a:lnTo>
                  <a:lnTo>
                    <a:pt x="45399" y="148217"/>
                  </a:lnTo>
                  <a:lnTo>
                    <a:pt x="18367" y="148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17057" y="4758880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31585" y="0"/>
                  </a:moveTo>
                  <a:lnTo>
                    <a:pt x="28719" y="8936"/>
                  </a:lnTo>
                  <a:lnTo>
                    <a:pt x="26576" y="18562"/>
                  </a:lnTo>
                  <a:lnTo>
                    <a:pt x="24973" y="29864"/>
                  </a:lnTo>
                  <a:lnTo>
                    <a:pt x="23793" y="43049"/>
                  </a:lnTo>
                  <a:lnTo>
                    <a:pt x="22944" y="58474"/>
                  </a:lnTo>
                  <a:lnTo>
                    <a:pt x="22347" y="76092"/>
                  </a:lnTo>
                  <a:lnTo>
                    <a:pt x="21932" y="95086"/>
                  </a:lnTo>
                  <a:lnTo>
                    <a:pt x="21648" y="114122"/>
                  </a:lnTo>
                  <a:lnTo>
                    <a:pt x="21455" y="132432"/>
                  </a:lnTo>
                  <a:lnTo>
                    <a:pt x="21324" y="149804"/>
                  </a:lnTo>
                  <a:lnTo>
                    <a:pt x="21236" y="166310"/>
                  </a:lnTo>
                  <a:lnTo>
                    <a:pt x="21172" y="182115"/>
                  </a:lnTo>
                  <a:lnTo>
                    <a:pt x="20959" y="197391"/>
                  </a:lnTo>
                  <a:lnTo>
                    <a:pt x="20285" y="212284"/>
                  </a:lnTo>
                  <a:lnTo>
                    <a:pt x="19018" y="226916"/>
                  </a:lnTo>
                  <a:lnTo>
                    <a:pt x="17354" y="241696"/>
                  </a:lnTo>
                  <a:lnTo>
                    <a:pt x="15697" y="257299"/>
                  </a:lnTo>
                  <a:lnTo>
                    <a:pt x="14285" y="274010"/>
                  </a:lnTo>
                  <a:lnTo>
                    <a:pt x="13015" y="291302"/>
                  </a:lnTo>
                  <a:lnTo>
                    <a:pt x="11556" y="308070"/>
                  </a:lnTo>
                  <a:lnTo>
                    <a:pt x="9728" y="323714"/>
                  </a:lnTo>
                  <a:lnTo>
                    <a:pt x="7660" y="338280"/>
                  </a:lnTo>
                  <a:lnTo>
                    <a:pt x="5508" y="353942"/>
                  </a:lnTo>
                  <a:lnTo>
                    <a:pt x="3082" y="37542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23395" y="5064207"/>
              <a:ext cx="9476" cy="168457"/>
            </a:xfrm>
            <a:custGeom>
              <a:avLst/>
              <a:gdLst/>
              <a:ahLst/>
              <a:cxnLst/>
              <a:rect l="0" t="0" r="0" b="0"/>
              <a:pathLst>
                <a:path w="9476" h="168457">
                  <a:moveTo>
                    <a:pt x="9475" y="0"/>
                  </a:moveTo>
                  <a:lnTo>
                    <a:pt x="6608" y="9002"/>
                  </a:lnTo>
                  <a:lnTo>
                    <a:pt x="4466" y="19269"/>
                  </a:lnTo>
                  <a:lnTo>
                    <a:pt x="2863" y="31849"/>
                  </a:lnTo>
                  <a:lnTo>
                    <a:pt x="1682" y="46203"/>
                  </a:lnTo>
                  <a:lnTo>
                    <a:pt x="834" y="61351"/>
                  </a:lnTo>
                  <a:lnTo>
                    <a:pt x="241" y="76631"/>
                  </a:lnTo>
                  <a:lnTo>
                    <a:pt x="0" y="91593"/>
                  </a:lnTo>
                  <a:lnTo>
                    <a:pt x="364" y="105846"/>
                  </a:lnTo>
                  <a:lnTo>
                    <a:pt x="1420" y="119260"/>
                  </a:lnTo>
                  <a:lnTo>
                    <a:pt x="2949" y="131457"/>
                  </a:lnTo>
                  <a:lnTo>
                    <a:pt x="4674" y="142904"/>
                  </a:lnTo>
                  <a:lnTo>
                    <a:pt x="6744" y="154607"/>
                  </a:lnTo>
                  <a:lnTo>
                    <a:pt x="947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32870" y="4864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51538" y="4758880"/>
              <a:ext cx="81374" cy="442198"/>
            </a:xfrm>
            <a:custGeom>
              <a:avLst/>
              <a:gdLst/>
              <a:ahLst/>
              <a:cxnLst/>
              <a:rect l="0" t="0" r="0" b="0"/>
              <a:pathLst>
                <a:path w="81374" h="442198">
                  <a:moveTo>
                    <a:pt x="18203" y="442197"/>
                  </a:moveTo>
                  <a:lnTo>
                    <a:pt x="18203" y="430462"/>
                  </a:lnTo>
                  <a:lnTo>
                    <a:pt x="18203" y="419333"/>
                  </a:lnTo>
                  <a:lnTo>
                    <a:pt x="18203" y="407734"/>
                  </a:lnTo>
                  <a:lnTo>
                    <a:pt x="18203" y="395573"/>
                  </a:lnTo>
                  <a:lnTo>
                    <a:pt x="18203" y="382914"/>
                  </a:lnTo>
                  <a:lnTo>
                    <a:pt x="18198" y="369849"/>
                  </a:lnTo>
                  <a:lnTo>
                    <a:pt x="18025" y="356151"/>
                  </a:lnTo>
                  <a:lnTo>
                    <a:pt x="17377" y="341290"/>
                  </a:lnTo>
                  <a:lnTo>
                    <a:pt x="16129" y="325068"/>
                  </a:lnTo>
                  <a:lnTo>
                    <a:pt x="14476" y="307598"/>
                  </a:lnTo>
                  <a:lnTo>
                    <a:pt x="12828" y="289114"/>
                  </a:lnTo>
                  <a:lnTo>
                    <a:pt x="11420" y="269868"/>
                  </a:lnTo>
                  <a:lnTo>
                    <a:pt x="10155" y="250234"/>
                  </a:lnTo>
                  <a:lnTo>
                    <a:pt x="8699" y="230680"/>
                  </a:lnTo>
                  <a:lnTo>
                    <a:pt x="6872" y="211457"/>
                  </a:lnTo>
                  <a:lnTo>
                    <a:pt x="4814" y="192618"/>
                  </a:lnTo>
                  <a:lnTo>
                    <a:pt x="2886" y="174121"/>
                  </a:lnTo>
                  <a:lnTo>
                    <a:pt x="1297" y="155902"/>
                  </a:lnTo>
                  <a:lnTo>
                    <a:pt x="247" y="138056"/>
                  </a:lnTo>
                  <a:lnTo>
                    <a:pt x="0" y="120831"/>
                  </a:lnTo>
                  <a:lnTo>
                    <a:pt x="620" y="104319"/>
                  </a:lnTo>
                  <a:lnTo>
                    <a:pt x="2174" y="88619"/>
                  </a:lnTo>
                  <a:lnTo>
                    <a:pt x="4813" y="73914"/>
                  </a:lnTo>
                  <a:lnTo>
                    <a:pt x="8514" y="60213"/>
                  </a:lnTo>
                  <a:lnTo>
                    <a:pt x="13116" y="47535"/>
                  </a:lnTo>
                  <a:lnTo>
                    <a:pt x="18421" y="36007"/>
                  </a:lnTo>
                  <a:lnTo>
                    <a:pt x="24251" y="25596"/>
                  </a:lnTo>
                  <a:lnTo>
                    <a:pt x="30623" y="16620"/>
                  </a:lnTo>
                  <a:lnTo>
                    <a:pt x="37731" y="9794"/>
                  </a:lnTo>
                  <a:lnTo>
                    <a:pt x="45659" y="5310"/>
                  </a:lnTo>
                  <a:lnTo>
                    <a:pt x="54575" y="2258"/>
                  </a:lnTo>
                  <a:lnTo>
                    <a:pt x="65770" y="555"/>
                  </a:lnTo>
                  <a:lnTo>
                    <a:pt x="813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74984" y="4990507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0"/>
                  </a:moveTo>
                  <a:lnTo>
                    <a:pt x="128003" y="2868"/>
                  </a:lnTo>
                  <a:lnTo>
                    <a:pt x="119016" y="5009"/>
                  </a:lnTo>
                  <a:lnTo>
                    <a:pt x="109020" y="6617"/>
                  </a:lnTo>
                  <a:lnTo>
                    <a:pt x="98040" y="7970"/>
                  </a:lnTo>
                  <a:lnTo>
                    <a:pt x="86228" y="9467"/>
                  </a:lnTo>
                  <a:lnTo>
                    <a:pt x="73778" y="11313"/>
                  </a:lnTo>
                  <a:lnTo>
                    <a:pt x="61082" y="13389"/>
                  </a:lnTo>
                  <a:lnTo>
                    <a:pt x="47258" y="15546"/>
                  </a:lnTo>
                  <a:lnTo>
                    <a:pt x="28858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11855" y="5043150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5" y="34968"/>
                  </a:lnTo>
                  <a:lnTo>
                    <a:pt x="14820" y="44463"/>
                  </a:lnTo>
                  <a:lnTo>
                    <a:pt x="18084" y="54250"/>
                  </a:lnTo>
                  <a:lnTo>
                    <a:pt x="21463" y="64185"/>
                  </a:lnTo>
                  <a:lnTo>
                    <a:pt x="25453" y="75251"/>
                  </a:lnTo>
                  <a:lnTo>
                    <a:pt x="31521" y="90656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27627" y="5011565"/>
              <a:ext cx="252685" cy="484311"/>
            </a:xfrm>
            <a:custGeom>
              <a:avLst/>
              <a:gdLst/>
              <a:ahLst/>
              <a:cxnLst/>
              <a:rect l="0" t="0" r="0" b="0"/>
              <a:pathLst>
                <a:path w="252685" h="484311">
                  <a:moveTo>
                    <a:pt x="252684" y="0"/>
                  </a:moveTo>
                  <a:lnTo>
                    <a:pt x="246816" y="5867"/>
                  </a:lnTo>
                  <a:lnTo>
                    <a:pt x="241251" y="11431"/>
                  </a:lnTo>
                  <a:lnTo>
                    <a:pt x="235449" y="17240"/>
                  </a:lnTo>
                  <a:lnTo>
                    <a:pt x="229195" y="23666"/>
                  </a:lnTo>
                  <a:lnTo>
                    <a:pt x="222217" y="31293"/>
                  </a:lnTo>
                  <a:lnTo>
                    <a:pt x="214444" y="40323"/>
                  </a:lnTo>
                  <a:lnTo>
                    <a:pt x="206288" y="50477"/>
                  </a:lnTo>
                  <a:lnTo>
                    <a:pt x="198506" y="61204"/>
                  </a:lnTo>
                  <a:lnTo>
                    <a:pt x="191489" y="72120"/>
                  </a:lnTo>
                  <a:lnTo>
                    <a:pt x="184966" y="83041"/>
                  </a:lnTo>
                  <a:lnTo>
                    <a:pt x="178213" y="93898"/>
                  </a:lnTo>
                  <a:lnTo>
                    <a:pt x="170821" y="104685"/>
                  </a:lnTo>
                  <a:lnTo>
                    <a:pt x="162870" y="115571"/>
                  </a:lnTo>
                  <a:lnTo>
                    <a:pt x="154754" y="126880"/>
                  </a:lnTo>
                  <a:lnTo>
                    <a:pt x="146734" y="138749"/>
                  </a:lnTo>
                  <a:lnTo>
                    <a:pt x="138907" y="150993"/>
                  </a:lnTo>
                  <a:lnTo>
                    <a:pt x="131279" y="163213"/>
                  </a:lnTo>
                  <a:lnTo>
                    <a:pt x="123819" y="175183"/>
                  </a:lnTo>
                  <a:lnTo>
                    <a:pt x="116488" y="187170"/>
                  </a:lnTo>
                  <a:lnTo>
                    <a:pt x="109252" y="199816"/>
                  </a:lnTo>
                  <a:lnTo>
                    <a:pt x="102085" y="213442"/>
                  </a:lnTo>
                  <a:lnTo>
                    <a:pt x="94965" y="228205"/>
                  </a:lnTo>
                  <a:lnTo>
                    <a:pt x="87877" y="244259"/>
                  </a:lnTo>
                  <a:lnTo>
                    <a:pt x="80812" y="261546"/>
                  </a:lnTo>
                  <a:lnTo>
                    <a:pt x="73762" y="279869"/>
                  </a:lnTo>
                  <a:lnTo>
                    <a:pt x="66722" y="298992"/>
                  </a:lnTo>
                  <a:lnTo>
                    <a:pt x="59689" y="318700"/>
                  </a:lnTo>
                  <a:lnTo>
                    <a:pt x="52661" y="338661"/>
                  </a:lnTo>
                  <a:lnTo>
                    <a:pt x="45636" y="358440"/>
                  </a:lnTo>
                  <a:lnTo>
                    <a:pt x="38617" y="377809"/>
                  </a:lnTo>
                  <a:lnTo>
                    <a:pt x="31768" y="396407"/>
                  </a:lnTo>
                  <a:lnTo>
                    <a:pt x="25396" y="413678"/>
                  </a:lnTo>
                  <a:lnTo>
                    <a:pt x="19634" y="429429"/>
                  </a:lnTo>
                  <a:lnTo>
                    <a:pt x="14596" y="443356"/>
                  </a:lnTo>
                  <a:lnTo>
                    <a:pt x="9972" y="456229"/>
                  </a:lnTo>
                  <a:lnTo>
                    <a:pt x="5357" y="469179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40108" y="4937470"/>
            <a:ext cx="506772" cy="1084437"/>
            <a:chOff x="840108" y="4937470"/>
            <a:chExt cx="506772" cy="1084437"/>
          </a:xfrm>
        </p:grpSpPr>
        <p:sp>
          <p:nvSpPr>
            <p:cNvPr id="102" name="Freeform 101"/>
            <p:cNvSpPr/>
            <p:nvPr/>
          </p:nvSpPr>
          <p:spPr>
            <a:xfrm>
              <a:off x="999549" y="4937470"/>
              <a:ext cx="203211" cy="483984"/>
            </a:xfrm>
            <a:custGeom>
              <a:avLst/>
              <a:gdLst/>
              <a:ahLst/>
              <a:cxnLst/>
              <a:rect l="0" t="0" r="0" b="0"/>
              <a:pathLst>
                <a:path w="203211" h="483984">
                  <a:moveTo>
                    <a:pt x="145885" y="0"/>
                  </a:moveTo>
                  <a:lnTo>
                    <a:pt x="140085" y="5935"/>
                  </a:lnTo>
                  <a:lnTo>
                    <a:pt x="135161" y="12139"/>
                  </a:lnTo>
                  <a:lnTo>
                    <a:pt x="130653" y="19240"/>
                  </a:lnTo>
                  <a:lnTo>
                    <a:pt x="126260" y="27353"/>
                  </a:lnTo>
                  <a:lnTo>
                    <a:pt x="121598" y="36647"/>
                  </a:lnTo>
                  <a:lnTo>
                    <a:pt x="116483" y="47095"/>
                  </a:lnTo>
                  <a:lnTo>
                    <a:pt x="110905" y="58520"/>
                  </a:lnTo>
                  <a:lnTo>
                    <a:pt x="104933" y="70707"/>
                  </a:lnTo>
                  <a:lnTo>
                    <a:pt x="98655" y="83446"/>
                  </a:lnTo>
                  <a:lnTo>
                    <a:pt x="92151" y="96252"/>
                  </a:lnTo>
                  <a:lnTo>
                    <a:pt x="85486" y="108389"/>
                  </a:lnTo>
                  <a:lnTo>
                    <a:pt x="78712" y="119517"/>
                  </a:lnTo>
                  <a:lnTo>
                    <a:pt x="72029" y="129800"/>
                  </a:lnTo>
                  <a:lnTo>
                    <a:pt x="65769" y="139708"/>
                  </a:lnTo>
                  <a:lnTo>
                    <a:pt x="60073" y="149572"/>
                  </a:lnTo>
                  <a:lnTo>
                    <a:pt x="54756" y="159861"/>
                  </a:lnTo>
                  <a:lnTo>
                    <a:pt x="49418" y="171228"/>
                  </a:lnTo>
                  <a:lnTo>
                    <a:pt x="43829" y="183923"/>
                  </a:lnTo>
                  <a:lnTo>
                    <a:pt x="38090" y="197859"/>
                  </a:lnTo>
                  <a:lnTo>
                    <a:pt x="32538" y="212810"/>
                  </a:lnTo>
                  <a:lnTo>
                    <a:pt x="27357" y="228523"/>
                  </a:lnTo>
                  <a:lnTo>
                    <a:pt x="22572" y="244462"/>
                  </a:lnTo>
                  <a:lnTo>
                    <a:pt x="18132" y="259848"/>
                  </a:lnTo>
                  <a:lnTo>
                    <a:pt x="13967" y="274306"/>
                  </a:lnTo>
                  <a:lnTo>
                    <a:pt x="10170" y="287978"/>
                  </a:lnTo>
                  <a:lnTo>
                    <a:pt x="6993" y="301312"/>
                  </a:lnTo>
                  <a:lnTo>
                    <a:pt x="4521" y="314621"/>
                  </a:lnTo>
                  <a:lnTo>
                    <a:pt x="2690" y="328037"/>
                  </a:lnTo>
                  <a:lnTo>
                    <a:pt x="1379" y="341591"/>
                  </a:lnTo>
                  <a:lnTo>
                    <a:pt x="463" y="355273"/>
                  </a:lnTo>
                  <a:lnTo>
                    <a:pt x="0" y="369056"/>
                  </a:lnTo>
                  <a:lnTo>
                    <a:pt x="214" y="382916"/>
                  </a:lnTo>
                  <a:lnTo>
                    <a:pt x="1172" y="396826"/>
                  </a:lnTo>
                  <a:lnTo>
                    <a:pt x="2798" y="410608"/>
                  </a:lnTo>
                  <a:lnTo>
                    <a:pt x="4960" y="423941"/>
                  </a:lnTo>
                  <a:lnTo>
                    <a:pt x="7535" y="436677"/>
                  </a:lnTo>
                  <a:lnTo>
                    <a:pt x="10738" y="448519"/>
                  </a:lnTo>
                  <a:lnTo>
                    <a:pt x="15099" y="458946"/>
                  </a:lnTo>
                  <a:lnTo>
                    <a:pt x="20813" y="467801"/>
                  </a:lnTo>
                  <a:lnTo>
                    <a:pt x="27769" y="474916"/>
                  </a:lnTo>
                  <a:lnTo>
                    <a:pt x="35734" y="479955"/>
                  </a:lnTo>
                  <a:lnTo>
                    <a:pt x="44463" y="482932"/>
                  </a:lnTo>
                  <a:lnTo>
                    <a:pt x="53747" y="483983"/>
                  </a:lnTo>
                  <a:lnTo>
                    <a:pt x="63424" y="483186"/>
                  </a:lnTo>
                  <a:lnTo>
                    <a:pt x="73374" y="480760"/>
                  </a:lnTo>
                  <a:lnTo>
                    <a:pt x="83512" y="476862"/>
                  </a:lnTo>
                  <a:lnTo>
                    <a:pt x="93777" y="471506"/>
                  </a:lnTo>
                  <a:lnTo>
                    <a:pt x="104124" y="464827"/>
                  </a:lnTo>
                  <a:lnTo>
                    <a:pt x="114361" y="456904"/>
                  </a:lnTo>
                  <a:lnTo>
                    <a:pt x="124162" y="447683"/>
                  </a:lnTo>
                  <a:lnTo>
                    <a:pt x="133389" y="437256"/>
                  </a:lnTo>
                  <a:lnTo>
                    <a:pt x="142229" y="425831"/>
                  </a:lnTo>
                  <a:lnTo>
                    <a:pt x="151086" y="413639"/>
                  </a:lnTo>
                  <a:lnTo>
                    <a:pt x="160187" y="400886"/>
                  </a:lnTo>
                  <a:lnTo>
                    <a:pt x="169266" y="387901"/>
                  </a:lnTo>
                  <a:lnTo>
                    <a:pt x="177683" y="375109"/>
                  </a:lnTo>
                  <a:lnTo>
                    <a:pt x="185118" y="362725"/>
                  </a:lnTo>
                  <a:lnTo>
                    <a:pt x="191414" y="350613"/>
                  </a:lnTo>
                  <a:lnTo>
                    <a:pt x="196420" y="338407"/>
                  </a:lnTo>
                  <a:lnTo>
                    <a:pt x="200182" y="325903"/>
                  </a:lnTo>
                  <a:lnTo>
                    <a:pt x="202571" y="313386"/>
                  </a:lnTo>
                  <a:lnTo>
                    <a:pt x="203210" y="301508"/>
                  </a:lnTo>
                  <a:lnTo>
                    <a:pt x="202044" y="290605"/>
                  </a:lnTo>
                  <a:lnTo>
                    <a:pt x="199144" y="281166"/>
                  </a:lnTo>
                  <a:lnTo>
                    <a:pt x="194531" y="273963"/>
                  </a:lnTo>
                  <a:lnTo>
                    <a:pt x="188392" y="269198"/>
                  </a:lnTo>
                  <a:lnTo>
                    <a:pt x="181017" y="266610"/>
                  </a:lnTo>
                  <a:lnTo>
                    <a:pt x="172705" y="265763"/>
                  </a:lnTo>
                  <a:lnTo>
                    <a:pt x="163715" y="266228"/>
                  </a:lnTo>
                  <a:lnTo>
                    <a:pt x="154409" y="267807"/>
                  </a:lnTo>
                  <a:lnTo>
                    <a:pt x="145243" y="270527"/>
                  </a:lnTo>
                  <a:lnTo>
                    <a:pt x="136451" y="274318"/>
                  </a:lnTo>
                  <a:lnTo>
                    <a:pt x="128073" y="279166"/>
                  </a:lnTo>
                  <a:lnTo>
                    <a:pt x="120059" y="285177"/>
                  </a:lnTo>
                  <a:lnTo>
                    <a:pt x="112333" y="292293"/>
                  </a:lnTo>
                  <a:lnTo>
                    <a:pt x="104821" y="300174"/>
                  </a:lnTo>
                  <a:lnTo>
                    <a:pt x="97463" y="308303"/>
                  </a:lnTo>
                  <a:lnTo>
                    <a:pt x="90216" y="316364"/>
                  </a:lnTo>
                  <a:lnTo>
                    <a:pt x="83213" y="324403"/>
                  </a:lnTo>
                  <a:lnTo>
                    <a:pt x="76737" y="332713"/>
                  </a:lnTo>
                  <a:lnTo>
                    <a:pt x="70900" y="341448"/>
                  </a:lnTo>
                  <a:lnTo>
                    <a:pt x="65614" y="350542"/>
                  </a:lnTo>
                  <a:lnTo>
                    <a:pt x="60052" y="360888"/>
                  </a:lnTo>
                  <a:lnTo>
                    <a:pt x="52609" y="375633"/>
                  </a:lnTo>
                  <a:lnTo>
                    <a:pt x="4060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0108" y="5442838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51519" y="0"/>
                  </a:lnTo>
                  <a:lnTo>
                    <a:pt x="440390" y="0"/>
                  </a:lnTo>
                  <a:lnTo>
                    <a:pt x="428791" y="5"/>
                  </a:lnTo>
                  <a:lnTo>
                    <a:pt x="416630" y="177"/>
                  </a:lnTo>
                  <a:lnTo>
                    <a:pt x="403970" y="826"/>
                  </a:lnTo>
                  <a:lnTo>
                    <a:pt x="390910" y="2079"/>
                  </a:lnTo>
                  <a:lnTo>
                    <a:pt x="377385" y="3905"/>
                  </a:lnTo>
                  <a:lnTo>
                    <a:pt x="363171" y="6201"/>
                  </a:lnTo>
                  <a:lnTo>
                    <a:pt x="348203" y="8857"/>
                  </a:lnTo>
                  <a:lnTo>
                    <a:pt x="332558" y="11775"/>
                  </a:lnTo>
                  <a:lnTo>
                    <a:pt x="316372" y="14880"/>
                  </a:lnTo>
                  <a:lnTo>
                    <a:pt x="299777" y="18114"/>
                  </a:lnTo>
                  <a:lnTo>
                    <a:pt x="282888" y="21437"/>
                  </a:lnTo>
                  <a:lnTo>
                    <a:pt x="265790" y="24821"/>
                  </a:lnTo>
                  <a:lnTo>
                    <a:pt x="248548" y="28246"/>
                  </a:lnTo>
                  <a:lnTo>
                    <a:pt x="231206" y="31699"/>
                  </a:lnTo>
                  <a:lnTo>
                    <a:pt x="213798" y="35171"/>
                  </a:lnTo>
                  <a:lnTo>
                    <a:pt x="196353" y="38655"/>
                  </a:lnTo>
                  <a:lnTo>
                    <a:pt x="179213" y="42148"/>
                  </a:lnTo>
                  <a:lnTo>
                    <a:pt x="163004" y="45646"/>
                  </a:lnTo>
                  <a:lnTo>
                    <a:pt x="147987" y="49143"/>
                  </a:lnTo>
                  <a:lnTo>
                    <a:pt x="133936" y="52475"/>
                  </a:lnTo>
                  <a:lnTo>
                    <a:pt x="120346" y="55333"/>
                  </a:lnTo>
                  <a:lnTo>
                    <a:pt x="106865" y="57587"/>
                  </a:lnTo>
                  <a:lnTo>
                    <a:pt x="93335" y="59269"/>
                  </a:lnTo>
                  <a:lnTo>
                    <a:pt x="79703" y="60481"/>
                  </a:lnTo>
                  <a:lnTo>
                    <a:pt x="65984" y="61334"/>
                  </a:lnTo>
                  <a:lnTo>
                    <a:pt x="52608" y="61926"/>
                  </a:lnTo>
                  <a:lnTo>
                    <a:pt x="38986" y="62396"/>
                  </a:lnTo>
                  <a:lnTo>
                    <a:pt x="22804" y="627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021806" y="5653408"/>
              <a:ext cx="7816" cy="284270"/>
            </a:xfrm>
            <a:custGeom>
              <a:avLst/>
              <a:gdLst/>
              <a:ahLst/>
              <a:cxnLst/>
              <a:rect l="0" t="0" r="0" b="0"/>
              <a:pathLst>
                <a:path w="7816" h="284270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3"/>
                  </a:lnTo>
                  <a:lnTo>
                    <a:pt x="0" y="63812"/>
                  </a:lnTo>
                  <a:lnTo>
                    <a:pt x="651" y="77037"/>
                  </a:lnTo>
                  <a:lnTo>
                    <a:pt x="1889" y="90008"/>
                  </a:lnTo>
                  <a:lnTo>
                    <a:pt x="3253" y="103384"/>
                  </a:lnTo>
                  <a:lnTo>
                    <a:pt x="4463" y="117529"/>
                  </a:lnTo>
                  <a:lnTo>
                    <a:pt x="5425" y="132486"/>
                  </a:lnTo>
                  <a:lnTo>
                    <a:pt x="6144" y="148144"/>
                  </a:lnTo>
                  <a:lnTo>
                    <a:pt x="6663" y="164348"/>
                  </a:lnTo>
                  <a:lnTo>
                    <a:pt x="7028" y="180790"/>
                  </a:lnTo>
                  <a:lnTo>
                    <a:pt x="7281" y="197047"/>
                  </a:lnTo>
                  <a:lnTo>
                    <a:pt x="7455" y="212890"/>
                  </a:lnTo>
                  <a:lnTo>
                    <a:pt x="7573" y="227877"/>
                  </a:lnTo>
                  <a:lnTo>
                    <a:pt x="7665" y="242844"/>
                  </a:lnTo>
                  <a:lnTo>
                    <a:pt x="7741" y="260219"/>
                  </a:lnTo>
                  <a:lnTo>
                    <a:pt x="781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101721" y="5583422"/>
              <a:ext cx="245159" cy="438485"/>
            </a:xfrm>
            <a:custGeom>
              <a:avLst/>
              <a:gdLst/>
              <a:ahLst/>
              <a:cxnLst/>
              <a:rect l="0" t="0" r="0" b="0"/>
              <a:pathLst>
                <a:path w="245159" h="438485">
                  <a:moveTo>
                    <a:pt x="191112" y="27872"/>
                  </a:moveTo>
                  <a:lnTo>
                    <a:pt x="182311" y="24938"/>
                  </a:lnTo>
                  <a:lnTo>
                    <a:pt x="173964" y="22156"/>
                  </a:lnTo>
                  <a:lnTo>
                    <a:pt x="165256" y="19261"/>
                  </a:lnTo>
                  <a:lnTo>
                    <a:pt x="155790" y="16393"/>
                  </a:lnTo>
                  <a:lnTo>
                    <a:pt x="144998" y="13877"/>
                  </a:lnTo>
                  <a:lnTo>
                    <a:pt x="132704" y="11862"/>
                  </a:lnTo>
                  <a:lnTo>
                    <a:pt x="119212" y="10176"/>
                  </a:lnTo>
                  <a:lnTo>
                    <a:pt x="105093" y="8433"/>
                  </a:lnTo>
                  <a:lnTo>
                    <a:pt x="90748" y="6412"/>
                  </a:lnTo>
                  <a:lnTo>
                    <a:pt x="76373" y="4222"/>
                  </a:lnTo>
                  <a:lnTo>
                    <a:pt x="62043" y="2206"/>
                  </a:lnTo>
                  <a:lnTo>
                    <a:pt x="47795" y="571"/>
                  </a:lnTo>
                  <a:lnTo>
                    <a:pt x="34280" y="0"/>
                  </a:lnTo>
                  <a:lnTo>
                    <a:pt x="22715" y="1671"/>
                  </a:lnTo>
                  <a:lnTo>
                    <a:pt x="13610" y="6029"/>
                  </a:lnTo>
                  <a:lnTo>
                    <a:pt x="6988" y="12875"/>
                  </a:lnTo>
                  <a:lnTo>
                    <a:pt x="2745" y="21747"/>
                  </a:lnTo>
                  <a:lnTo>
                    <a:pt x="557" y="32153"/>
                  </a:lnTo>
                  <a:lnTo>
                    <a:pt x="0" y="43508"/>
                  </a:lnTo>
                  <a:lnTo>
                    <a:pt x="664" y="55179"/>
                  </a:lnTo>
                  <a:lnTo>
                    <a:pt x="2210" y="66801"/>
                  </a:lnTo>
                  <a:lnTo>
                    <a:pt x="4378" y="78397"/>
                  </a:lnTo>
                  <a:lnTo>
                    <a:pt x="6977" y="90256"/>
                  </a:lnTo>
                  <a:lnTo>
                    <a:pt x="9872" y="102534"/>
                  </a:lnTo>
                  <a:lnTo>
                    <a:pt x="12967" y="115240"/>
                  </a:lnTo>
                  <a:lnTo>
                    <a:pt x="16199" y="128310"/>
                  </a:lnTo>
                  <a:lnTo>
                    <a:pt x="19522" y="141631"/>
                  </a:lnTo>
                  <a:lnTo>
                    <a:pt x="22921" y="153969"/>
                  </a:lnTo>
                  <a:lnTo>
                    <a:pt x="26840" y="162658"/>
                  </a:lnTo>
                  <a:lnTo>
                    <a:pt x="31379" y="166150"/>
                  </a:lnTo>
                  <a:lnTo>
                    <a:pt x="35713" y="164816"/>
                  </a:lnTo>
                  <a:lnTo>
                    <a:pt x="39710" y="159706"/>
                  </a:lnTo>
                  <a:lnTo>
                    <a:pt x="43646" y="152002"/>
                  </a:lnTo>
                  <a:lnTo>
                    <a:pt x="47931" y="142821"/>
                  </a:lnTo>
                  <a:lnTo>
                    <a:pt x="52760" y="132901"/>
                  </a:lnTo>
                  <a:lnTo>
                    <a:pt x="58298" y="122962"/>
                  </a:lnTo>
                  <a:lnTo>
                    <a:pt x="64767" y="113814"/>
                  </a:lnTo>
                  <a:lnTo>
                    <a:pt x="72196" y="105818"/>
                  </a:lnTo>
                  <a:lnTo>
                    <a:pt x="80626" y="99279"/>
                  </a:lnTo>
                  <a:lnTo>
                    <a:pt x="90186" y="94625"/>
                  </a:lnTo>
                  <a:lnTo>
                    <a:pt x="100830" y="91905"/>
                  </a:lnTo>
                  <a:lnTo>
                    <a:pt x="112061" y="91025"/>
                  </a:lnTo>
                  <a:lnTo>
                    <a:pt x="123059" y="91938"/>
                  </a:lnTo>
                  <a:lnTo>
                    <a:pt x="133377" y="94437"/>
                  </a:lnTo>
                  <a:lnTo>
                    <a:pt x="142931" y="98212"/>
                  </a:lnTo>
                  <a:lnTo>
                    <a:pt x="151807" y="102953"/>
                  </a:lnTo>
                  <a:lnTo>
                    <a:pt x="160148" y="108402"/>
                  </a:lnTo>
                  <a:lnTo>
                    <a:pt x="168090" y="114516"/>
                  </a:lnTo>
                  <a:lnTo>
                    <a:pt x="175744" y="121450"/>
                  </a:lnTo>
                  <a:lnTo>
                    <a:pt x="183192" y="129227"/>
                  </a:lnTo>
                  <a:lnTo>
                    <a:pt x="190332" y="137738"/>
                  </a:lnTo>
                  <a:lnTo>
                    <a:pt x="196902" y="146830"/>
                  </a:lnTo>
                  <a:lnTo>
                    <a:pt x="202805" y="156355"/>
                  </a:lnTo>
                  <a:lnTo>
                    <a:pt x="208261" y="166191"/>
                  </a:lnTo>
                  <a:lnTo>
                    <a:pt x="213692" y="176248"/>
                  </a:lnTo>
                  <a:lnTo>
                    <a:pt x="219344" y="186461"/>
                  </a:lnTo>
                  <a:lnTo>
                    <a:pt x="225124" y="196945"/>
                  </a:lnTo>
                  <a:lnTo>
                    <a:pt x="230705" y="207977"/>
                  </a:lnTo>
                  <a:lnTo>
                    <a:pt x="235895" y="219657"/>
                  </a:lnTo>
                  <a:lnTo>
                    <a:pt x="240346" y="231772"/>
                  </a:lnTo>
                  <a:lnTo>
                    <a:pt x="243498" y="243905"/>
                  </a:lnTo>
                  <a:lnTo>
                    <a:pt x="245158" y="255807"/>
                  </a:lnTo>
                  <a:lnTo>
                    <a:pt x="245134" y="267409"/>
                  </a:lnTo>
                  <a:lnTo>
                    <a:pt x="243073" y="278732"/>
                  </a:lnTo>
                  <a:lnTo>
                    <a:pt x="238982" y="289826"/>
                  </a:lnTo>
                  <a:lnTo>
                    <a:pt x="233151" y="300581"/>
                  </a:lnTo>
                  <a:lnTo>
                    <a:pt x="225958" y="310737"/>
                  </a:lnTo>
                  <a:lnTo>
                    <a:pt x="217749" y="320200"/>
                  </a:lnTo>
                  <a:lnTo>
                    <a:pt x="208647" y="329031"/>
                  </a:lnTo>
                  <a:lnTo>
                    <a:pt x="198562" y="337349"/>
                  </a:lnTo>
                  <a:lnTo>
                    <a:pt x="187519" y="345280"/>
                  </a:lnTo>
                  <a:lnTo>
                    <a:pt x="175664" y="352929"/>
                  </a:lnTo>
                  <a:lnTo>
                    <a:pt x="163175" y="360379"/>
                  </a:lnTo>
                  <a:lnTo>
                    <a:pt x="150215" y="367691"/>
                  </a:lnTo>
                  <a:lnTo>
                    <a:pt x="136919" y="374909"/>
                  </a:lnTo>
                  <a:lnTo>
                    <a:pt x="123387" y="382061"/>
                  </a:lnTo>
                  <a:lnTo>
                    <a:pt x="109701" y="389170"/>
                  </a:lnTo>
                  <a:lnTo>
                    <a:pt x="96240" y="396249"/>
                  </a:lnTo>
                  <a:lnTo>
                    <a:pt x="83654" y="403308"/>
                  </a:lnTo>
                  <a:lnTo>
                    <a:pt x="72232" y="410345"/>
                  </a:lnTo>
                  <a:lnTo>
                    <a:pt x="62027" y="417060"/>
                  </a:lnTo>
                  <a:lnTo>
                    <a:pt x="51934" y="423524"/>
                  </a:lnTo>
                  <a:lnTo>
                    <a:pt x="39951" y="430303"/>
                  </a:lnTo>
                  <a:lnTo>
                    <a:pt x="22656" y="438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524460" y="4945121"/>
            <a:ext cx="631711" cy="824101"/>
            <a:chOff x="1524460" y="4945121"/>
            <a:chExt cx="631711" cy="824101"/>
          </a:xfrm>
        </p:grpSpPr>
        <p:sp>
          <p:nvSpPr>
            <p:cNvPr id="107" name="Freeform 106"/>
            <p:cNvSpPr/>
            <p:nvPr/>
          </p:nvSpPr>
          <p:spPr>
            <a:xfrm>
              <a:off x="1524460" y="5369138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7"/>
                  </a:lnTo>
                  <a:lnTo>
                    <a:pt x="182724" y="8616"/>
                  </a:lnTo>
                  <a:lnTo>
                    <a:pt x="171917" y="11656"/>
                  </a:lnTo>
                  <a:lnTo>
                    <a:pt x="160753" y="14822"/>
                  </a:lnTo>
                  <a:lnTo>
                    <a:pt x="149544" y="18081"/>
                  </a:lnTo>
                  <a:lnTo>
                    <a:pt x="138259" y="21246"/>
                  </a:lnTo>
                  <a:lnTo>
                    <a:pt x="126626" y="23989"/>
                  </a:lnTo>
                  <a:lnTo>
                    <a:pt x="114507" y="26164"/>
                  </a:lnTo>
                  <a:lnTo>
                    <a:pt x="101911" y="27794"/>
                  </a:lnTo>
                  <a:lnTo>
                    <a:pt x="88917" y="28970"/>
                  </a:lnTo>
                  <a:lnTo>
                    <a:pt x="75625" y="29803"/>
                  </a:lnTo>
                  <a:lnTo>
                    <a:pt x="62339" y="30581"/>
                  </a:lnTo>
                  <a:lnTo>
                    <a:pt x="48043" y="31939"/>
                  </a:lnTo>
                  <a:lnTo>
                    <a:pt x="29249" y="35118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77103" y="52638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50802" y="54954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50844" y="4945121"/>
              <a:ext cx="211854" cy="310619"/>
            </a:xfrm>
            <a:custGeom>
              <a:avLst/>
              <a:gdLst/>
              <a:ahLst/>
              <a:cxnLst/>
              <a:rect l="0" t="0" r="0" b="0"/>
              <a:pathLst>
                <a:path w="211854" h="310619">
                  <a:moveTo>
                    <a:pt x="0" y="76577"/>
                  </a:moveTo>
                  <a:lnTo>
                    <a:pt x="3000" y="67776"/>
                  </a:lnTo>
                  <a:lnTo>
                    <a:pt x="6423" y="59429"/>
                  </a:lnTo>
                  <a:lnTo>
                    <a:pt x="10624" y="50735"/>
                  </a:lnTo>
                  <a:lnTo>
                    <a:pt x="15697" y="41787"/>
                  </a:lnTo>
                  <a:lnTo>
                    <a:pt x="21826" y="32941"/>
                  </a:lnTo>
                  <a:lnTo>
                    <a:pt x="29015" y="24411"/>
                  </a:lnTo>
                  <a:lnTo>
                    <a:pt x="37275" y="16568"/>
                  </a:lnTo>
                  <a:lnTo>
                    <a:pt x="46718" y="9987"/>
                  </a:lnTo>
                  <a:lnTo>
                    <a:pt x="57287" y="4872"/>
                  </a:lnTo>
                  <a:lnTo>
                    <a:pt x="68636" y="1423"/>
                  </a:lnTo>
                  <a:lnTo>
                    <a:pt x="80246" y="0"/>
                  </a:lnTo>
                  <a:lnTo>
                    <a:pt x="91788" y="598"/>
                  </a:lnTo>
                  <a:lnTo>
                    <a:pt x="102978" y="2931"/>
                  </a:lnTo>
                  <a:lnTo>
                    <a:pt x="113491" y="6622"/>
                  </a:lnTo>
                  <a:lnTo>
                    <a:pt x="123218" y="11331"/>
                  </a:lnTo>
                  <a:lnTo>
                    <a:pt x="131902" y="17099"/>
                  </a:lnTo>
                  <a:lnTo>
                    <a:pt x="139065" y="24326"/>
                  </a:lnTo>
                  <a:lnTo>
                    <a:pt x="144578" y="33109"/>
                  </a:lnTo>
                  <a:lnTo>
                    <a:pt x="148297" y="43108"/>
                  </a:lnTo>
                  <a:lnTo>
                    <a:pt x="149904" y="53737"/>
                  </a:lnTo>
                  <a:lnTo>
                    <a:pt x="149428" y="64590"/>
                  </a:lnTo>
                  <a:lnTo>
                    <a:pt x="147178" y="75470"/>
                  </a:lnTo>
                  <a:lnTo>
                    <a:pt x="143543" y="86300"/>
                  </a:lnTo>
                  <a:lnTo>
                    <a:pt x="138881" y="97059"/>
                  </a:lnTo>
                  <a:lnTo>
                    <a:pt x="133483" y="107589"/>
                  </a:lnTo>
                  <a:lnTo>
                    <a:pt x="127569" y="117593"/>
                  </a:lnTo>
                  <a:lnTo>
                    <a:pt x="121354" y="126924"/>
                  </a:lnTo>
                  <a:lnTo>
                    <a:pt x="116867" y="134523"/>
                  </a:lnTo>
                  <a:lnTo>
                    <a:pt x="116571" y="139331"/>
                  </a:lnTo>
                  <a:lnTo>
                    <a:pt x="119792" y="142369"/>
                  </a:lnTo>
                  <a:lnTo>
                    <a:pt x="125284" y="144908"/>
                  </a:lnTo>
                  <a:lnTo>
                    <a:pt x="131933" y="147858"/>
                  </a:lnTo>
                  <a:lnTo>
                    <a:pt x="139061" y="151588"/>
                  </a:lnTo>
                  <a:lnTo>
                    <a:pt x="146336" y="156121"/>
                  </a:lnTo>
                  <a:lnTo>
                    <a:pt x="153619" y="161335"/>
                  </a:lnTo>
                  <a:lnTo>
                    <a:pt x="160859" y="167078"/>
                  </a:lnTo>
                  <a:lnTo>
                    <a:pt x="168049" y="173211"/>
                  </a:lnTo>
                  <a:lnTo>
                    <a:pt x="175193" y="179622"/>
                  </a:lnTo>
                  <a:lnTo>
                    <a:pt x="182296" y="186230"/>
                  </a:lnTo>
                  <a:lnTo>
                    <a:pt x="189204" y="193141"/>
                  </a:lnTo>
                  <a:lnTo>
                    <a:pt x="195617" y="200620"/>
                  </a:lnTo>
                  <a:lnTo>
                    <a:pt x="201403" y="208765"/>
                  </a:lnTo>
                  <a:lnTo>
                    <a:pt x="206270" y="217524"/>
                  </a:lnTo>
                  <a:lnTo>
                    <a:pt x="209709" y="226783"/>
                  </a:lnTo>
                  <a:lnTo>
                    <a:pt x="211570" y="236415"/>
                  </a:lnTo>
                  <a:lnTo>
                    <a:pt x="211853" y="246154"/>
                  </a:lnTo>
                  <a:lnTo>
                    <a:pt x="210530" y="255612"/>
                  </a:lnTo>
                  <a:lnTo>
                    <a:pt x="207748" y="264596"/>
                  </a:lnTo>
                  <a:lnTo>
                    <a:pt x="203610" y="272932"/>
                  </a:lnTo>
                  <a:lnTo>
                    <a:pt x="198092" y="280386"/>
                  </a:lnTo>
                  <a:lnTo>
                    <a:pt x="191310" y="286917"/>
                  </a:lnTo>
                  <a:lnTo>
                    <a:pt x="183486" y="292643"/>
                  </a:lnTo>
                  <a:lnTo>
                    <a:pt x="174865" y="297731"/>
                  </a:lnTo>
                  <a:lnTo>
                    <a:pt x="165659" y="302334"/>
                  </a:lnTo>
                  <a:lnTo>
                    <a:pt x="156038" y="306258"/>
                  </a:lnTo>
                  <a:lnTo>
                    <a:pt x="146127" y="308989"/>
                  </a:lnTo>
                  <a:lnTo>
                    <a:pt x="136012" y="310349"/>
                  </a:lnTo>
                  <a:lnTo>
                    <a:pt x="125592" y="310618"/>
                  </a:lnTo>
                  <a:lnTo>
                    <a:pt x="114605" y="310342"/>
                  </a:lnTo>
                  <a:lnTo>
                    <a:pt x="102950" y="309900"/>
                  </a:lnTo>
                  <a:lnTo>
                    <a:pt x="90681" y="309470"/>
                  </a:lnTo>
                  <a:lnTo>
                    <a:pt x="77913" y="309115"/>
                  </a:lnTo>
                  <a:lnTo>
                    <a:pt x="64780" y="308845"/>
                  </a:lnTo>
                  <a:lnTo>
                    <a:pt x="51800" y="308647"/>
                  </a:lnTo>
                  <a:lnTo>
                    <a:pt x="38489" y="308485"/>
                  </a:lnTo>
                  <a:lnTo>
                    <a:pt x="22561" y="308346"/>
                  </a:lnTo>
                  <a:lnTo>
                    <a:pt x="0" y="308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08730" y="5317016"/>
              <a:ext cx="347441" cy="20538"/>
            </a:xfrm>
            <a:custGeom>
              <a:avLst/>
              <a:gdLst/>
              <a:ahLst/>
              <a:cxnLst/>
              <a:rect l="0" t="0" r="0" b="0"/>
              <a:pathLst>
                <a:path w="347441" h="20538">
                  <a:moveTo>
                    <a:pt x="347440" y="20537"/>
                  </a:moveTo>
                  <a:lnTo>
                    <a:pt x="338639" y="17603"/>
                  </a:lnTo>
                  <a:lnTo>
                    <a:pt x="330292" y="14821"/>
                  </a:lnTo>
                  <a:lnTo>
                    <a:pt x="321589" y="11926"/>
                  </a:lnTo>
                  <a:lnTo>
                    <a:pt x="312295" y="9059"/>
                  </a:lnTo>
                  <a:lnTo>
                    <a:pt x="302152" y="6542"/>
                  </a:lnTo>
                  <a:lnTo>
                    <a:pt x="291107" y="4531"/>
                  </a:lnTo>
                  <a:lnTo>
                    <a:pt x="279267" y="3018"/>
                  </a:lnTo>
                  <a:lnTo>
                    <a:pt x="266797" y="1924"/>
                  </a:lnTo>
                  <a:lnTo>
                    <a:pt x="253850" y="1151"/>
                  </a:lnTo>
                  <a:lnTo>
                    <a:pt x="240394" y="615"/>
                  </a:lnTo>
                  <a:lnTo>
                    <a:pt x="226224" y="247"/>
                  </a:lnTo>
                  <a:lnTo>
                    <a:pt x="211287" y="0"/>
                  </a:lnTo>
                  <a:lnTo>
                    <a:pt x="195833" y="4"/>
                  </a:lnTo>
                  <a:lnTo>
                    <a:pt x="180306" y="538"/>
                  </a:lnTo>
                  <a:lnTo>
                    <a:pt x="164972" y="1715"/>
                  </a:lnTo>
                  <a:lnTo>
                    <a:pt x="149912" y="3489"/>
                  </a:lnTo>
                  <a:lnTo>
                    <a:pt x="135114" y="5750"/>
                  </a:lnTo>
                  <a:lnTo>
                    <a:pt x="120530" y="8379"/>
                  </a:lnTo>
                  <a:lnTo>
                    <a:pt x="106109" y="11109"/>
                  </a:lnTo>
                  <a:lnTo>
                    <a:pt x="91805" y="13555"/>
                  </a:lnTo>
                  <a:lnTo>
                    <a:pt x="77595" y="15529"/>
                  </a:lnTo>
                  <a:lnTo>
                    <a:pt x="63672" y="17025"/>
                  </a:lnTo>
                  <a:lnTo>
                    <a:pt x="48873" y="18274"/>
                  </a:lnTo>
                  <a:lnTo>
                    <a:pt x="29659" y="19382"/>
                  </a:lnTo>
                  <a:lnTo>
                    <a:pt x="0" y="20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61372" y="5410096"/>
              <a:ext cx="273390" cy="359126"/>
            </a:xfrm>
            <a:custGeom>
              <a:avLst/>
              <a:gdLst/>
              <a:ahLst/>
              <a:cxnLst/>
              <a:rect l="0" t="0" r="0" b="0"/>
              <a:pathLst>
                <a:path w="273390" h="359126">
                  <a:moveTo>
                    <a:pt x="52643" y="32742"/>
                  </a:moveTo>
                  <a:lnTo>
                    <a:pt x="55711" y="24075"/>
                  </a:lnTo>
                  <a:lnTo>
                    <a:pt x="59773" y="17009"/>
                  </a:lnTo>
                  <a:lnTo>
                    <a:pt x="65266" y="10912"/>
                  </a:lnTo>
                  <a:lnTo>
                    <a:pt x="72026" y="5857"/>
                  </a:lnTo>
                  <a:lnTo>
                    <a:pt x="79823" y="2291"/>
                  </a:lnTo>
                  <a:lnTo>
                    <a:pt x="88421" y="343"/>
                  </a:lnTo>
                  <a:lnTo>
                    <a:pt x="97606" y="0"/>
                  </a:lnTo>
                  <a:lnTo>
                    <a:pt x="107211" y="1282"/>
                  </a:lnTo>
                  <a:lnTo>
                    <a:pt x="117106" y="4032"/>
                  </a:lnTo>
                  <a:lnTo>
                    <a:pt x="127036" y="7977"/>
                  </a:lnTo>
                  <a:lnTo>
                    <a:pt x="136629" y="12833"/>
                  </a:lnTo>
                  <a:lnTo>
                    <a:pt x="145711" y="18354"/>
                  </a:lnTo>
                  <a:lnTo>
                    <a:pt x="154285" y="24347"/>
                  </a:lnTo>
                  <a:lnTo>
                    <a:pt x="162430" y="30668"/>
                  </a:lnTo>
                  <a:lnTo>
                    <a:pt x="170231" y="37224"/>
                  </a:lnTo>
                  <a:lnTo>
                    <a:pt x="177283" y="44271"/>
                  </a:lnTo>
                  <a:lnTo>
                    <a:pt x="182737" y="52374"/>
                  </a:lnTo>
                  <a:lnTo>
                    <a:pt x="186245" y="61747"/>
                  </a:lnTo>
                  <a:lnTo>
                    <a:pt x="187616" y="71975"/>
                  </a:lnTo>
                  <a:lnTo>
                    <a:pt x="186567" y="82226"/>
                  </a:lnTo>
                  <a:lnTo>
                    <a:pt x="183191" y="92003"/>
                  </a:lnTo>
                  <a:lnTo>
                    <a:pt x="177857" y="101007"/>
                  </a:lnTo>
                  <a:lnTo>
                    <a:pt x="171005" y="108974"/>
                  </a:lnTo>
                  <a:lnTo>
                    <a:pt x="163106" y="115893"/>
                  </a:lnTo>
                  <a:lnTo>
                    <a:pt x="157056" y="122235"/>
                  </a:lnTo>
                  <a:lnTo>
                    <a:pt x="156379" y="128004"/>
                  </a:lnTo>
                  <a:lnTo>
                    <a:pt x="160404" y="132549"/>
                  </a:lnTo>
                  <a:lnTo>
                    <a:pt x="167741" y="136241"/>
                  </a:lnTo>
                  <a:lnTo>
                    <a:pt x="177148" y="139884"/>
                  </a:lnTo>
                  <a:lnTo>
                    <a:pt x="187573" y="144371"/>
                  </a:lnTo>
                  <a:lnTo>
                    <a:pt x="198385" y="150089"/>
                  </a:lnTo>
                  <a:lnTo>
                    <a:pt x="209285" y="157173"/>
                  </a:lnTo>
                  <a:lnTo>
                    <a:pt x="220152" y="165736"/>
                  </a:lnTo>
                  <a:lnTo>
                    <a:pt x="230943" y="175674"/>
                  </a:lnTo>
                  <a:lnTo>
                    <a:pt x="241329" y="186749"/>
                  </a:lnTo>
                  <a:lnTo>
                    <a:pt x="250707" y="198696"/>
                  </a:lnTo>
                  <a:lnTo>
                    <a:pt x="258823" y="211284"/>
                  </a:lnTo>
                  <a:lnTo>
                    <a:pt x="265427" y="224327"/>
                  </a:lnTo>
                  <a:lnTo>
                    <a:pt x="270115" y="237688"/>
                  </a:lnTo>
                  <a:lnTo>
                    <a:pt x="272844" y="251259"/>
                  </a:lnTo>
                  <a:lnTo>
                    <a:pt x="273389" y="264642"/>
                  </a:lnTo>
                  <a:lnTo>
                    <a:pt x="271186" y="277176"/>
                  </a:lnTo>
                  <a:lnTo>
                    <a:pt x="266184" y="288559"/>
                  </a:lnTo>
                  <a:lnTo>
                    <a:pt x="258760" y="298507"/>
                  </a:lnTo>
                  <a:lnTo>
                    <a:pt x="249426" y="306593"/>
                  </a:lnTo>
                  <a:lnTo>
                    <a:pt x="238662" y="312771"/>
                  </a:lnTo>
                  <a:lnTo>
                    <a:pt x="226539" y="317294"/>
                  </a:lnTo>
                  <a:lnTo>
                    <a:pt x="212748" y="320511"/>
                  </a:lnTo>
                  <a:lnTo>
                    <a:pt x="197263" y="322761"/>
                  </a:lnTo>
                  <a:lnTo>
                    <a:pt x="180799" y="324480"/>
                  </a:lnTo>
                  <a:lnTo>
                    <a:pt x="164588" y="326184"/>
                  </a:lnTo>
                  <a:lnTo>
                    <a:pt x="149307" y="328153"/>
                  </a:lnTo>
                  <a:lnTo>
                    <a:pt x="134777" y="330461"/>
                  </a:lnTo>
                  <a:lnTo>
                    <a:pt x="120266" y="333083"/>
                  </a:lnTo>
                  <a:lnTo>
                    <a:pt x="105326" y="335957"/>
                  </a:lnTo>
                  <a:lnTo>
                    <a:pt x="90155" y="339021"/>
                  </a:lnTo>
                  <a:lnTo>
                    <a:pt x="75409" y="342223"/>
                  </a:lnTo>
                  <a:lnTo>
                    <a:pt x="61454" y="345518"/>
                  </a:lnTo>
                  <a:lnTo>
                    <a:pt x="48588" y="348724"/>
                  </a:lnTo>
                  <a:lnTo>
                    <a:pt x="35820" y="351837"/>
                  </a:lnTo>
                  <a:lnTo>
                    <a:pt x="20918" y="355130"/>
                  </a:lnTo>
                  <a:lnTo>
                    <a:pt x="0" y="359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229870" y="4626083"/>
            <a:ext cx="1052675" cy="1286065"/>
            <a:chOff x="2229870" y="4626083"/>
            <a:chExt cx="1052675" cy="1286065"/>
          </a:xfrm>
        </p:grpSpPr>
        <p:sp>
          <p:nvSpPr>
            <p:cNvPr id="114" name="Freeform 113"/>
            <p:cNvSpPr/>
            <p:nvPr/>
          </p:nvSpPr>
          <p:spPr>
            <a:xfrm>
              <a:off x="2314098" y="5242797"/>
              <a:ext cx="136871" cy="9448"/>
            </a:xfrm>
            <a:custGeom>
              <a:avLst/>
              <a:gdLst/>
              <a:ahLst/>
              <a:cxnLst/>
              <a:rect l="0" t="0" r="0" b="0"/>
              <a:pathLst>
                <a:path w="136871" h="9448">
                  <a:moveTo>
                    <a:pt x="136870" y="0"/>
                  </a:moveTo>
                  <a:lnTo>
                    <a:pt x="127935" y="2867"/>
                  </a:lnTo>
                  <a:lnTo>
                    <a:pt x="118308" y="5008"/>
                  </a:lnTo>
                  <a:lnTo>
                    <a:pt x="107020" y="6611"/>
                  </a:lnTo>
                  <a:lnTo>
                    <a:pt x="94353" y="7792"/>
                  </a:lnTo>
                  <a:lnTo>
                    <a:pt x="80874" y="8640"/>
                  </a:lnTo>
                  <a:lnTo>
                    <a:pt x="67015" y="9233"/>
                  </a:lnTo>
                  <a:lnTo>
                    <a:pt x="53420" y="9447"/>
                  </a:lnTo>
                  <a:lnTo>
                    <a:pt x="39565" y="8875"/>
                  </a:lnTo>
                  <a:lnTo>
                    <a:pt x="23125" y="63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29870" y="5337553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33287" y="2867"/>
                  </a:lnTo>
                  <a:lnTo>
                    <a:pt x="224300" y="5009"/>
                  </a:lnTo>
                  <a:lnTo>
                    <a:pt x="214295" y="6612"/>
                  </a:lnTo>
                  <a:lnTo>
                    <a:pt x="202969" y="7792"/>
                  </a:lnTo>
                  <a:lnTo>
                    <a:pt x="189861" y="8641"/>
                  </a:lnTo>
                  <a:lnTo>
                    <a:pt x="174905" y="9243"/>
                  </a:lnTo>
                  <a:lnTo>
                    <a:pt x="158662" y="9830"/>
                  </a:lnTo>
                  <a:lnTo>
                    <a:pt x="142085" y="10763"/>
                  </a:lnTo>
                  <a:lnTo>
                    <a:pt x="125753" y="12209"/>
                  </a:lnTo>
                  <a:lnTo>
                    <a:pt x="109706" y="14166"/>
                  </a:lnTo>
                  <a:lnTo>
                    <a:pt x="93640" y="16550"/>
                  </a:lnTo>
                  <a:lnTo>
                    <a:pt x="77369" y="19261"/>
                  </a:lnTo>
                  <a:lnTo>
                    <a:pt x="61407" y="22057"/>
                  </a:lnTo>
                  <a:lnTo>
                    <a:pt x="45213" y="24843"/>
                  </a:lnTo>
                  <a:lnTo>
                    <a:pt x="26246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58169" y="4800600"/>
              <a:ext cx="303453" cy="423494"/>
            </a:xfrm>
            <a:custGeom>
              <a:avLst/>
              <a:gdLst/>
              <a:ahLst/>
              <a:cxnLst/>
              <a:rect l="0" t="0" r="0" b="0"/>
              <a:pathLst>
                <a:path w="303453" h="423494">
                  <a:moveTo>
                    <a:pt x="124467" y="0"/>
                  </a:moveTo>
                  <a:lnTo>
                    <a:pt x="118667" y="8868"/>
                  </a:lnTo>
                  <a:lnTo>
                    <a:pt x="113743" y="17855"/>
                  </a:lnTo>
                  <a:lnTo>
                    <a:pt x="109236" y="27846"/>
                  </a:lnTo>
                  <a:lnTo>
                    <a:pt x="104842" y="38654"/>
                  </a:lnTo>
                  <a:lnTo>
                    <a:pt x="100180" y="49817"/>
                  </a:lnTo>
                  <a:lnTo>
                    <a:pt x="95065" y="61022"/>
                  </a:lnTo>
                  <a:lnTo>
                    <a:pt x="89487" y="72134"/>
                  </a:lnTo>
                  <a:lnTo>
                    <a:pt x="83515" y="83118"/>
                  </a:lnTo>
                  <a:lnTo>
                    <a:pt x="77237" y="93980"/>
                  </a:lnTo>
                  <a:lnTo>
                    <a:pt x="70733" y="104577"/>
                  </a:lnTo>
                  <a:lnTo>
                    <a:pt x="64068" y="114626"/>
                  </a:lnTo>
                  <a:lnTo>
                    <a:pt x="57287" y="123974"/>
                  </a:lnTo>
                  <a:lnTo>
                    <a:pt x="50346" y="131114"/>
                  </a:lnTo>
                  <a:lnTo>
                    <a:pt x="43927" y="133739"/>
                  </a:lnTo>
                  <a:lnTo>
                    <a:pt x="39321" y="131935"/>
                  </a:lnTo>
                  <a:lnTo>
                    <a:pt x="36737" y="126962"/>
                  </a:lnTo>
                  <a:lnTo>
                    <a:pt x="35864" y="119951"/>
                  </a:lnTo>
                  <a:lnTo>
                    <a:pt x="36299" y="111662"/>
                  </a:lnTo>
                  <a:lnTo>
                    <a:pt x="37684" y="102572"/>
                  </a:lnTo>
                  <a:lnTo>
                    <a:pt x="39746" y="92979"/>
                  </a:lnTo>
                  <a:lnTo>
                    <a:pt x="42442" y="83231"/>
                  </a:lnTo>
                  <a:lnTo>
                    <a:pt x="45933" y="73748"/>
                  </a:lnTo>
                  <a:lnTo>
                    <a:pt x="50251" y="64735"/>
                  </a:lnTo>
                  <a:lnTo>
                    <a:pt x="55458" y="56205"/>
                  </a:lnTo>
                  <a:lnTo>
                    <a:pt x="61711" y="48087"/>
                  </a:lnTo>
                  <a:lnTo>
                    <a:pt x="68995" y="40295"/>
                  </a:lnTo>
                  <a:lnTo>
                    <a:pt x="77158" y="32909"/>
                  </a:lnTo>
                  <a:lnTo>
                    <a:pt x="86008" y="26167"/>
                  </a:lnTo>
                  <a:lnTo>
                    <a:pt x="95367" y="20157"/>
                  </a:lnTo>
                  <a:lnTo>
                    <a:pt x="105091" y="15138"/>
                  </a:lnTo>
                  <a:lnTo>
                    <a:pt x="115071" y="11596"/>
                  </a:lnTo>
                  <a:lnTo>
                    <a:pt x="125224" y="9667"/>
                  </a:lnTo>
                  <a:lnTo>
                    <a:pt x="135329" y="9338"/>
                  </a:lnTo>
                  <a:lnTo>
                    <a:pt x="145041" y="10630"/>
                  </a:lnTo>
                  <a:lnTo>
                    <a:pt x="154198" y="13392"/>
                  </a:lnTo>
                  <a:lnTo>
                    <a:pt x="162652" y="17515"/>
                  </a:lnTo>
                  <a:lnTo>
                    <a:pt x="170185" y="23024"/>
                  </a:lnTo>
                  <a:lnTo>
                    <a:pt x="176766" y="29805"/>
                  </a:lnTo>
                  <a:lnTo>
                    <a:pt x="182355" y="37798"/>
                  </a:lnTo>
                  <a:lnTo>
                    <a:pt x="186819" y="47064"/>
                  </a:lnTo>
                  <a:lnTo>
                    <a:pt x="190199" y="57522"/>
                  </a:lnTo>
                  <a:lnTo>
                    <a:pt x="192826" y="68967"/>
                  </a:lnTo>
                  <a:lnTo>
                    <a:pt x="195214" y="81174"/>
                  </a:lnTo>
                  <a:lnTo>
                    <a:pt x="197673" y="93944"/>
                  </a:lnTo>
                  <a:lnTo>
                    <a:pt x="200157" y="107282"/>
                  </a:lnTo>
                  <a:lnTo>
                    <a:pt x="202372" y="121373"/>
                  </a:lnTo>
                  <a:lnTo>
                    <a:pt x="204159" y="136262"/>
                  </a:lnTo>
                  <a:lnTo>
                    <a:pt x="205511" y="151854"/>
                  </a:lnTo>
                  <a:lnTo>
                    <a:pt x="206493" y="168006"/>
                  </a:lnTo>
                  <a:lnTo>
                    <a:pt x="207183" y="184569"/>
                  </a:lnTo>
                  <a:lnTo>
                    <a:pt x="207494" y="201098"/>
                  </a:lnTo>
                  <a:lnTo>
                    <a:pt x="207177" y="216889"/>
                  </a:lnTo>
                  <a:lnTo>
                    <a:pt x="206150" y="231627"/>
                  </a:lnTo>
                  <a:lnTo>
                    <a:pt x="204478" y="245659"/>
                  </a:lnTo>
                  <a:lnTo>
                    <a:pt x="202284" y="259768"/>
                  </a:lnTo>
                  <a:lnTo>
                    <a:pt x="199693" y="274410"/>
                  </a:lnTo>
                  <a:lnTo>
                    <a:pt x="196649" y="289536"/>
                  </a:lnTo>
                  <a:lnTo>
                    <a:pt x="192927" y="304776"/>
                  </a:lnTo>
                  <a:lnTo>
                    <a:pt x="188456" y="319881"/>
                  </a:lnTo>
                  <a:lnTo>
                    <a:pt x="183149" y="334601"/>
                  </a:lnTo>
                  <a:lnTo>
                    <a:pt x="176829" y="348632"/>
                  </a:lnTo>
                  <a:lnTo>
                    <a:pt x="169505" y="361875"/>
                  </a:lnTo>
                  <a:lnTo>
                    <a:pt x="161485" y="374241"/>
                  </a:lnTo>
                  <a:lnTo>
                    <a:pt x="153264" y="385560"/>
                  </a:lnTo>
                  <a:lnTo>
                    <a:pt x="145131" y="395835"/>
                  </a:lnTo>
                  <a:lnTo>
                    <a:pt x="136705" y="404888"/>
                  </a:lnTo>
                  <a:lnTo>
                    <a:pt x="127070" y="412300"/>
                  </a:lnTo>
                  <a:lnTo>
                    <a:pt x="115815" y="417981"/>
                  </a:lnTo>
                  <a:lnTo>
                    <a:pt x="103322" y="421812"/>
                  </a:lnTo>
                  <a:lnTo>
                    <a:pt x="90472" y="423493"/>
                  </a:lnTo>
                  <a:lnTo>
                    <a:pt x="77833" y="423068"/>
                  </a:lnTo>
                  <a:lnTo>
                    <a:pt x="65771" y="420852"/>
                  </a:lnTo>
                  <a:lnTo>
                    <a:pt x="54605" y="417238"/>
                  </a:lnTo>
                  <a:lnTo>
                    <a:pt x="44398" y="412587"/>
                  </a:lnTo>
                  <a:lnTo>
                    <a:pt x="35038" y="407026"/>
                  </a:lnTo>
                  <a:lnTo>
                    <a:pt x="26349" y="400471"/>
                  </a:lnTo>
                  <a:lnTo>
                    <a:pt x="18177" y="392952"/>
                  </a:lnTo>
                  <a:lnTo>
                    <a:pt x="10872" y="384616"/>
                  </a:lnTo>
                  <a:lnTo>
                    <a:pt x="5249" y="375642"/>
                  </a:lnTo>
                  <a:lnTo>
                    <a:pt x="1621" y="366191"/>
                  </a:lnTo>
                  <a:lnTo>
                    <a:pt x="0" y="356236"/>
                  </a:lnTo>
                  <a:lnTo>
                    <a:pt x="350" y="345566"/>
                  </a:lnTo>
                  <a:lnTo>
                    <a:pt x="2443" y="334138"/>
                  </a:lnTo>
                  <a:lnTo>
                    <a:pt x="6101" y="322361"/>
                  </a:lnTo>
                  <a:lnTo>
                    <a:pt x="11289" y="310989"/>
                  </a:lnTo>
                  <a:lnTo>
                    <a:pt x="17857" y="300429"/>
                  </a:lnTo>
                  <a:lnTo>
                    <a:pt x="25875" y="291222"/>
                  </a:lnTo>
                  <a:lnTo>
                    <a:pt x="35690" y="284174"/>
                  </a:lnTo>
                  <a:lnTo>
                    <a:pt x="47324" y="279519"/>
                  </a:lnTo>
                  <a:lnTo>
                    <a:pt x="60204" y="277174"/>
                  </a:lnTo>
                  <a:lnTo>
                    <a:pt x="73381" y="277023"/>
                  </a:lnTo>
                  <a:lnTo>
                    <a:pt x="86276" y="278773"/>
                  </a:lnTo>
                  <a:lnTo>
                    <a:pt x="98695" y="282197"/>
                  </a:lnTo>
                  <a:lnTo>
                    <a:pt x="110641" y="287227"/>
                  </a:lnTo>
                  <a:lnTo>
                    <a:pt x="122192" y="293680"/>
                  </a:lnTo>
                  <a:lnTo>
                    <a:pt x="133442" y="301280"/>
                  </a:lnTo>
                  <a:lnTo>
                    <a:pt x="144470" y="309751"/>
                  </a:lnTo>
                  <a:lnTo>
                    <a:pt x="155336" y="318851"/>
                  </a:lnTo>
                  <a:lnTo>
                    <a:pt x="165925" y="328231"/>
                  </a:lnTo>
                  <a:lnTo>
                    <a:pt x="175962" y="337449"/>
                  </a:lnTo>
                  <a:lnTo>
                    <a:pt x="185349" y="346271"/>
                  </a:lnTo>
                  <a:lnTo>
                    <a:pt x="194296" y="354500"/>
                  </a:lnTo>
                  <a:lnTo>
                    <a:pt x="203224" y="361881"/>
                  </a:lnTo>
                  <a:lnTo>
                    <a:pt x="212386" y="368360"/>
                  </a:lnTo>
                  <a:lnTo>
                    <a:pt x="222016" y="373880"/>
                  </a:lnTo>
                  <a:lnTo>
                    <a:pt x="232399" y="378298"/>
                  </a:lnTo>
                  <a:lnTo>
                    <a:pt x="243598" y="381638"/>
                  </a:lnTo>
                  <a:lnTo>
                    <a:pt x="255109" y="383875"/>
                  </a:lnTo>
                  <a:lnTo>
                    <a:pt x="267193" y="384967"/>
                  </a:lnTo>
                  <a:lnTo>
                    <a:pt x="282030" y="383893"/>
                  </a:lnTo>
                  <a:lnTo>
                    <a:pt x="30345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40481" y="5254378"/>
              <a:ext cx="431669" cy="30534"/>
            </a:xfrm>
            <a:custGeom>
              <a:avLst/>
              <a:gdLst/>
              <a:ahLst/>
              <a:cxnLst/>
              <a:rect l="0" t="0" r="0" b="0"/>
              <a:pathLst>
                <a:path w="431669" h="30534">
                  <a:moveTo>
                    <a:pt x="431668" y="9475"/>
                  </a:moveTo>
                  <a:lnTo>
                    <a:pt x="422800" y="6609"/>
                  </a:lnTo>
                  <a:lnTo>
                    <a:pt x="413813" y="4466"/>
                  </a:lnTo>
                  <a:lnTo>
                    <a:pt x="403818" y="2864"/>
                  </a:lnTo>
                  <a:lnTo>
                    <a:pt x="392837" y="1683"/>
                  </a:lnTo>
                  <a:lnTo>
                    <a:pt x="381026" y="834"/>
                  </a:lnTo>
                  <a:lnTo>
                    <a:pt x="368572" y="241"/>
                  </a:lnTo>
                  <a:lnTo>
                    <a:pt x="355807" y="0"/>
                  </a:lnTo>
                  <a:lnTo>
                    <a:pt x="343174" y="364"/>
                  </a:lnTo>
                  <a:lnTo>
                    <a:pt x="330896" y="1419"/>
                  </a:lnTo>
                  <a:lnTo>
                    <a:pt x="318688" y="2941"/>
                  </a:lnTo>
                  <a:lnTo>
                    <a:pt x="305886" y="4501"/>
                  </a:lnTo>
                  <a:lnTo>
                    <a:pt x="292157" y="5850"/>
                  </a:lnTo>
                  <a:lnTo>
                    <a:pt x="277493" y="7076"/>
                  </a:lnTo>
                  <a:lnTo>
                    <a:pt x="262037" y="8505"/>
                  </a:lnTo>
                  <a:lnTo>
                    <a:pt x="245964" y="10314"/>
                  </a:lnTo>
                  <a:lnTo>
                    <a:pt x="229272" y="12359"/>
                  </a:lnTo>
                  <a:lnTo>
                    <a:pt x="211782" y="14279"/>
                  </a:lnTo>
                  <a:lnTo>
                    <a:pt x="193467" y="15868"/>
                  </a:lnTo>
                  <a:lnTo>
                    <a:pt x="174592" y="17087"/>
                  </a:lnTo>
                  <a:lnTo>
                    <a:pt x="155616" y="17980"/>
                  </a:lnTo>
                  <a:lnTo>
                    <a:pt x="136813" y="18621"/>
                  </a:lnTo>
                  <a:lnTo>
                    <a:pt x="118271" y="19237"/>
                  </a:lnTo>
                  <a:lnTo>
                    <a:pt x="99982" y="20191"/>
                  </a:lnTo>
                  <a:lnTo>
                    <a:pt x="81919" y="21648"/>
                  </a:lnTo>
                  <a:lnTo>
                    <a:pt x="64597" y="23450"/>
                  </a:lnTo>
                  <a:lnTo>
                    <a:pt x="47270" y="25388"/>
                  </a:lnTo>
                  <a:lnTo>
                    <a:pt x="27297" y="27633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91241" y="5337553"/>
              <a:ext cx="265096" cy="463255"/>
            </a:xfrm>
            <a:custGeom>
              <a:avLst/>
              <a:gdLst/>
              <a:ahLst/>
              <a:cxnLst/>
              <a:rect l="0" t="0" r="0" b="0"/>
              <a:pathLst>
                <a:path w="265096" h="463255">
                  <a:moveTo>
                    <a:pt x="265095" y="0"/>
                  </a:moveTo>
                  <a:lnTo>
                    <a:pt x="256294" y="2934"/>
                  </a:lnTo>
                  <a:lnTo>
                    <a:pt x="247947" y="5716"/>
                  </a:lnTo>
                  <a:lnTo>
                    <a:pt x="239244" y="8611"/>
                  </a:lnTo>
                  <a:lnTo>
                    <a:pt x="229950" y="11478"/>
                  </a:lnTo>
                  <a:lnTo>
                    <a:pt x="219807" y="13995"/>
                  </a:lnTo>
                  <a:lnTo>
                    <a:pt x="208757" y="16002"/>
                  </a:lnTo>
                  <a:lnTo>
                    <a:pt x="196744" y="17341"/>
                  </a:lnTo>
                  <a:lnTo>
                    <a:pt x="183626" y="17787"/>
                  </a:lnTo>
                  <a:lnTo>
                    <a:pt x="169435" y="17312"/>
                  </a:lnTo>
                  <a:lnTo>
                    <a:pt x="154500" y="16196"/>
                  </a:lnTo>
                  <a:lnTo>
                    <a:pt x="139329" y="14915"/>
                  </a:lnTo>
                  <a:lnTo>
                    <a:pt x="124243" y="13759"/>
                  </a:lnTo>
                  <a:lnTo>
                    <a:pt x="109521" y="12663"/>
                  </a:lnTo>
                  <a:lnTo>
                    <a:pt x="95483" y="11320"/>
                  </a:lnTo>
                  <a:lnTo>
                    <a:pt x="82222" y="9571"/>
                  </a:lnTo>
                  <a:lnTo>
                    <a:pt x="69503" y="7564"/>
                  </a:lnTo>
                  <a:lnTo>
                    <a:pt x="56882" y="5672"/>
                  </a:lnTo>
                  <a:lnTo>
                    <a:pt x="44106" y="4119"/>
                  </a:lnTo>
                  <a:lnTo>
                    <a:pt x="31743" y="3603"/>
                  </a:lnTo>
                  <a:lnTo>
                    <a:pt x="21033" y="5311"/>
                  </a:lnTo>
                  <a:lnTo>
                    <a:pt x="12541" y="9689"/>
                  </a:lnTo>
                  <a:lnTo>
                    <a:pt x="6350" y="16378"/>
                  </a:lnTo>
                  <a:lnTo>
                    <a:pt x="2404" y="24613"/>
                  </a:lnTo>
                  <a:lnTo>
                    <a:pt x="419" y="33781"/>
                  </a:lnTo>
                  <a:lnTo>
                    <a:pt x="0" y="43662"/>
                  </a:lnTo>
                  <a:lnTo>
                    <a:pt x="757" y="54337"/>
                  </a:lnTo>
                  <a:lnTo>
                    <a:pt x="2362" y="65807"/>
                  </a:lnTo>
                  <a:lnTo>
                    <a:pt x="4399" y="77964"/>
                  </a:lnTo>
                  <a:lnTo>
                    <a:pt x="6377" y="90664"/>
                  </a:lnTo>
                  <a:lnTo>
                    <a:pt x="8042" y="103763"/>
                  </a:lnTo>
                  <a:lnTo>
                    <a:pt x="9498" y="116984"/>
                  </a:lnTo>
                  <a:lnTo>
                    <a:pt x="11090" y="129935"/>
                  </a:lnTo>
                  <a:lnTo>
                    <a:pt x="13007" y="142421"/>
                  </a:lnTo>
                  <a:lnTo>
                    <a:pt x="14957" y="154432"/>
                  </a:lnTo>
                  <a:lnTo>
                    <a:pt x="16281" y="166038"/>
                  </a:lnTo>
                  <a:lnTo>
                    <a:pt x="16673" y="177238"/>
                  </a:lnTo>
                  <a:lnTo>
                    <a:pt x="16891" y="184907"/>
                  </a:lnTo>
                  <a:lnTo>
                    <a:pt x="17975" y="185575"/>
                  </a:lnTo>
                  <a:lnTo>
                    <a:pt x="19775" y="181308"/>
                  </a:lnTo>
                  <a:lnTo>
                    <a:pt x="22084" y="174256"/>
                  </a:lnTo>
                  <a:lnTo>
                    <a:pt x="24924" y="165846"/>
                  </a:lnTo>
                  <a:lnTo>
                    <a:pt x="28501" y="157078"/>
                  </a:lnTo>
                  <a:lnTo>
                    <a:pt x="32869" y="148451"/>
                  </a:lnTo>
                  <a:lnTo>
                    <a:pt x="38107" y="140135"/>
                  </a:lnTo>
                  <a:lnTo>
                    <a:pt x="44378" y="132138"/>
                  </a:lnTo>
                  <a:lnTo>
                    <a:pt x="51683" y="124426"/>
                  </a:lnTo>
                  <a:lnTo>
                    <a:pt x="60199" y="117426"/>
                  </a:lnTo>
                  <a:lnTo>
                    <a:pt x="70351" y="112005"/>
                  </a:lnTo>
                  <a:lnTo>
                    <a:pt x="82211" y="108508"/>
                  </a:lnTo>
                  <a:lnTo>
                    <a:pt x="95242" y="106804"/>
                  </a:lnTo>
                  <a:lnTo>
                    <a:pt x="108520" y="106565"/>
                  </a:lnTo>
                  <a:lnTo>
                    <a:pt x="121483" y="107444"/>
                  </a:lnTo>
                  <a:lnTo>
                    <a:pt x="133947" y="109304"/>
                  </a:lnTo>
                  <a:lnTo>
                    <a:pt x="145923" y="112213"/>
                  </a:lnTo>
                  <a:lnTo>
                    <a:pt x="157490" y="116136"/>
                  </a:lnTo>
                  <a:lnTo>
                    <a:pt x="168580" y="121244"/>
                  </a:lnTo>
                  <a:lnTo>
                    <a:pt x="178969" y="127960"/>
                  </a:lnTo>
                  <a:lnTo>
                    <a:pt x="188588" y="136367"/>
                  </a:lnTo>
                  <a:lnTo>
                    <a:pt x="197355" y="146099"/>
                  </a:lnTo>
                  <a:lnTo>
                    <a:pt x="205099" y="156542"/>
                  </a:lnTo>
                  <a:lnTo>
                    <a:pt x="211826" y="167276"/>
                  </a:lnTo>
                  <a:lnTo>
                    <a:pt x="217683" y="178413"/>
                  </a:lnTo>
                  <a:lnTo>
                    <a:pt x="222859" y="190481"/>
                  </a:lnTo>
                  <a:lnTo>
                    <a:pt x="227525" y="203711"/>
                  </a:lnTo>
                  <a:lnTo>
                    <a:pt x="231661" y="218037"/>
                  </a:lnTo>
                  <a:lnTo>
                    <a:pt x="235067" y="233265"/>
                  </a:lnTo>
                  <a:lnTo>
                    <a:pt x="237693" y="249180"/>
                  </a:lnTo>
                  <a:lnTo>
                    <a:pt x="239627" y="265597"/>
                  </a:lnTo>
                  <a:lnTo>
                    <a:pt x="241007" y="282370"/>
                  </a:lnTo>
                  <a:lnTo>
                    <a:pt x="241968" y="299386"/>
                  </a:lnTo>
                  <a:lnTo>
                    <a:pt x="242462" y="316404"/>
                  </a:lnTo>
                  <a:lnTo>
                    <a:pt x="242269" y="333064"/>
                  </a:lnTo>
                  <a:lnTo>
                    <a:pt x="241316" y="349192"/>
                  </a:lnTo>
                  <a:lnTo>
                    <a:pt x="239353" y="364633"/>
                  </a:lnTo>
                  <a:lnTo>
                    <a:pt x="235901" y="379164"/>
                  </a:lnTo>
                  <a:lnTo>
                    <a:pt x="230828" y="392749"/>
                  </a:lnTo>
                  <a:lnTo>
                    <a:pt x="224149" y="405348"/>
                  </a:lnTo>
                  <a:lnTo>
                    <a:pt x="215845" y="416824"/>
                  </a:lnTo>
                  <a:lnTo>
                    <a:pt x="206070" y="427204"/>
                  </a:lnTo>
                  <a:lnTo>
                    <a:pt x="194930" y="436330"/>
                  </a:lnTo>
                  <a:lnTo>
                    <a:pt x="182405" y="443789"/>
                  </a:lnTo>
                  <a:lnTo>
                    <a:pt x="168615" y="449511"/>
                  </a:lnTo>
                  <a:lnTo>
                    <a:pt x="153951" y="453710"/>
                  </a:lnTo>
                  <a:lnTo>
                    <a:pt x="138962" y="456702"/>
                  </a:lnTo>
                  <a:lnTo>
                    <a:pt x="124002" y="458793"/>
                  </a:lnTo>
                  <a:lnTo>
                    <a:pt x="109426" y="460237"/>
                  </a:lnTo>
                  <a:lnTo>
                    <a:pt x="94044" y="461379"/>
                  </a:lnTo>
                  <a:lnTo>
                    <a:pt x="74274" y="462328"/>
                  </a:lnTo>
                  <a:lnTo>
                    <a:pt x="4399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14195" y="4626083"/>
              <a:ext cx="768350" cy="1286065"/>
            </a:xfrm>
            <a:custGeom>
              <a:avLst/>
              <a:gdLst/>
              <a:ahLst/>
              <a:cxnLst/>
              <a:rect l="0" t="0" r="0" b="0"/>
              <a:pathLst>
                <a:path w="768350" h="1286065">
                  <a:moveTo>
                    <a:pt x="242100" y="195574"/>
                  </a:moveTo>
                  <a:lnTo>
                    <a:pt x="233298" y="198575"/>
                  </a:lnTo>
                  <a:lnTo>
                    <a:pt x="224952" y="201997"/>
                  </a:lnTo>
                  <a:lnTo>
                    <a:pt x="216258" y="206198"/>
                  </a:lnTo>
                  <a:lnTo>
                    <a:pt x="207310" y="211270"/>
                  </a:lnTo>
                  <a:lnTo>
                    <a:pt x="198463" y="217400"/>
                  </a:lnTo>
                  <a:lnTo>
                    <a:pt x="189924" y="224579"/>
                  </a:lnTo>
                  <a:lnTo>
                    <a:pt x="181735" y="232494"/>
                  </a:lnTo>
                  <a:lnTo>
                    <a:pt x="173858" y="240640"/>
                  </a:lnTo>
                  <a:lnTo>
                    <a:pt x="166228" y="248721"/>
                  </a:lnTo>
                  <a:lnTo>
                    <a:pt x="158782" y="257111"/>
                  </a:lnTo>
                  <a:lnTo>
                    <a:pt x="151469" y="266721"/>
                  </a:lnTo>
                  <a:lnTo>
                    <a:pt x="144249" y="277959"/>
                  </a:lnTo>
                  <a:lnTo>
                    <a:pt x="137093" y="290441"/>
                  </a:lnTo>
                  <a:lnTo>
                    <a:pt x="129983" y="303283"/>
                  </a:lnTo>
                  <a:lnTo>
                    <a:pt x="122907" y="315927"/>
                  </a:lnTo>
                  <a:lnTo>
                    <a:pt x="116019" y="328331"/>
                  </a:lnTo>
                  <a:lnTo>
                    <a:pt x="109621" y="340792"/>
                  </a:lnTo>
                  <a:lnTo>
                    <a:pt x="103832" y="353499"/>
                  </a:lnTo>
                  <a:lnTo>
                    <a:pt x="98453" y="366337"/>
                  </a:lnTo>
                  <a:lnTo>
                    <a:pt x="93074" y="378969"/>
                  </a:lnTo>
                  <a:lnTo>
                    <a:pt x="87456" y="391218"/>
                  </a:lnTo>
                  <a:lnTo>
                    <a:pt x="81699" y="403225"/>
                  </a:lnTo>
                  <a:lnTo>
                    <a:pt x="76134" y="415353"/>
                  </a:lnTo>
                  <a:lnTo>
                    <a:pt x="70945" y="427806"/>
                  </a:lnTo>
                  <a:lnTo>
                    <a:pt x="66156" y="440458"/>
                  </a:lnTo>
                  <a:lnTo>
                    <a:pt x="61712" y="452957"/>
                  </a:lnTo>
                  <a:lnTo>
                    <a:pt x="57539" y="465109"/>
                  </a:lnTo>
                  <a:lnTo>
                    <a:pt x="53568" y="476880"/>
                  </a:lnTo>
                  <a:lnTo>
                    <a:pt x="49741" y="488317"/>
                  </a:lnTo>
                  <a:lnTo>
                    <a:pt x="46015" y="499496"/>
                  </a:lnTo>
                  <a:lnTo>
                    <a:pt x="42359" y="510648"/>
                  </a:lnTo>
                  <a:lnTo>
                    <a:pt x="38750" y="522134"/>
                  </a:lnTo>
                  <a:lnTo>
                    <a:pt x="35174" y="534127"/>
                  </a:lnTo>
                  <a:lnTo>
                    <a:pt x="31620" y="546625"/>
                  </a:lnTo>
                  <a:lnTo>
                    <a:pt x="28080" y="559547"/>
                  </a:lnTo>
                  <a:lnTo>
                    <a:pt x="24551" y="572796"/>
                  </a:lnTo>
                  <a:lnTo>
                    <a:pt x="21028" y="586286"/>
                  </a:lnTo>
                  <a:lnTo>
                    <a:pt x="17510" y="599949"/>
                  </a:lnTo>
                  <a:lnTo>
                    <a:pt x="13999" y="613731"/>
                  </a:lnTo>
                  <a:lnTo>
                    <a:pt x="10658" y="627596"/>
                  </a:lnTo>
                  <a:lnTo>
                    <a:pt x="7795" y="641517"/>
                  </a:lnTo>
                  <a:lnTo>
                    <a:pt x="5537" y="655477"/>
                  </a:lnTo>
                  <a:lnTo>
                    <a:pt x="3851" y="669462"/>
                  </a:lnTo>
                  <a:lnTo>
                    <a:pt x="2637" y="683465"/>
                  </a:lnTo>
                  <a:lnTo>
                    <a:pt x="1783" y="697479"/>
                  </a:lnTo>
                  <a:lnTo>
                    <a:pt x="1192" y="711502"/>
                  </a:lnTo>
                  <a:lnTo>
                    <a:pt x="786" y="725529"/>
                  </a:lnTo>
                  <a:lnTo>
                    <a:pt x="511" y="739560"/>
                  </a:lnTo>
                  <a:lnTo>
                    <a:pt x="325" y="753593"/>
                  </a:lnTo>
                  <a:lnTo>
                    <a:pt x="199" y="767628"/>
                  </a:lnTo>
                  <a:lnTo>
                    <a:pt x="115" y="781664"/>
                  </a:lnTo>
                  <a:lnTo>
                    <a:pt x="58" y="795700"/>
                  </a:lnTo>
                  <a:lnTo>
                    <a:pt x="20" y="809738"/>
                  </a:lnTo>
                  <a:lnTo>
                    <a:pt x="0" y="823775"/>
                  </a:lnTo>
                  <a:lnTo>
                    <a:pt x="156" y="837812"/>
                  </a:lnTo>
                  <a:lnTo>
                    <a:pt x="792" y="851850"/>
                  </a:lnTo>
                  <a:lnTo>
                    <a:pt x="2034" y="865889"/>
                  </a:lnTo>
                  <a:lnTo>
                    <a:pt x="3681" y="879926"/>
                  </a:lnTo>
                  <a:lnTo>
                    <a:pt x="5326" y="893964"/>
                  </a:lnTo>
                  <a:lnTo>
                    <a:pt x="6727" y="908002"/>
                  </a:lnTo>
                  <a:lnTo>
                    <a:pt x="7818" y="922040"/>
                  </a:lnTo>
                  <a:lnTo>
                    <a:pt x="8625" y="936078"/>
                  </a:lnTo>
                  <a:lnTo>
                    <a:pt x="9207" y="950111"/>
                  </a:lnTo>
                  <a:lnTo>
                    <a:pt x="9784" y="963976"/>
                  </a:lnTo>
                  <a:lnTo>
                    <a:pt x="10712" y="977366"/>
                  </a:lnTo>
                  <a:lnTo>
                    <a:pt x="12156" y="990155"/>
                  </a:lnTo>
                  <a:lnTo>
                    <a:pt x="14111" y="1002541"/>
                  </a:lnTo>
                  <a:lnTo>
                    <a:pt x="16495" y="1014931"/>
                  </a:lnTo>
                  <a:lnTo>
                    <a:pt x="19210" y="1027561"/>
                  </a:lnTo>
                  <a:lnTo>
                    <a:pt x="22168" y="1040333"/>
                  </a:lnTo>
                  <a:lnTo>
                    <a:pt x="25299" y="1052915"/>
                  </a:lnTo>
                  <a:lnTo>
                    <a:pt x="28551" y="1065122"/>
                  </a:lnTo>
                  <a:lnTo>
                    <a:pt x="31886" y="1076930"/>
                  </a:lnTo>
                  <a:lnTo>
                    <a:pt x="35278" y="1088391"/>
                  </a:lnTo>
                  <a:lnTo>
                    <a:pt x="38709" y="1099583"/>
                  </a:lnTo>
                  <a:lnTo>
                    <a:pt x="42165" y="1110573"/>
                  </a:lnTo>
                  <a:lnTo>
                    <a:pt x="45639" y="1121418"/>
                  </a:lnTo>
                  <a:lnTo>
                    <a:pt x="49129" y="1132159"/>
                  </a:lnTo>
                  <a:lnTo>
                    <a:pt x="52796" y="1142661"/>
                  </a:lnTo>
                  <a:lnTo>
                    <a:pt x="56943" y="1152640"/>
                  </a:lnTo>
                  <a:lnTo>
                    <a:pt x="61703" y="1161991"/>
                  </a:lnTo>
                  <a:lnTo>
                    <a:pt x="67206" y="1171084"/>
                  </a:lnTo>
                  <a:lnTo>
                    <a:pt x="73658" y="1180643"/>
                  </a:lnTo>
                  <a:lnTo>
                    <a:pt x="81070" y="1191033"/>
                  </a:lnTo>
                  <a:lnTo>
                    <a:pt x="89149" y="1201962"/>
                  </a:lnTo>
                  <a:lnTo>
                    <a:pt x="97410" y="1212691"/>
                  </a:lnTo>
                  <a:lnTo>
                    <a:pt x="105565" y="1222797"/>
                  </a:lnTo>
                  <a:lnTo>
                    <a:pt x="113836" y="1232191"/>
                  </a:lnTo>
                  <a:lnTo>
                    <a:pt x="122834" y="1240955"/>
                  </a:lnTo>
                  <a:lnTo>
                    <a:pt x="132848" y="1249211"/>
                  </a:lnTo>
                  <a:lnTo>
                    <a:pt x="143694" y="1256925"/>
                  </a:lnTo>
                  <a:lnTo>
                    <a:pt x="154899" y="1263894"/>
                  </a:lnTo>
                  <a:lnTo>
                    <a:pt x="166147" y="1270063"/>
                  </a:lnTo>
                  <a:lnTo>
                    <a:pt x="177463" y="1275360"/>
                  </a:lnTo>
                  <a:lnTo>
                    <a:pt x="189119" y="1279621"/>
                  </a:lnTo>
                  <a:lnTo>
                    <a:pt x="201259" y="1282852"/>
                  </a:lnTo>
                  <a:lnTo>
                    <a:pt x="214040" y="1285038"/>
                  </a:lnTo>
                  <a:lnTo>
                    <a:pt x="227690" y="1286064"/>
                  </a:lnTo>
                  <a:lnTo>
                    <a:pt x="242246" y="1285978"/>
                  </a:lnTo>
                  <a:lnTo>
                    <a:pt x="257429" y="1284955"/>
                  </a:lnTo>
                  <a:lnTo>
                    <a:pt x="272767" y="1283206"/>
                  </a:lnTo>
                  <a:lnTo>
                    <a:pt x="287961" y="1280916"/>
                  </a:lnTo>
                  <a:lnTo>
                    <a:pt x="302586" y="1278075"/>
                  </a:lnTo>
                  <a:lnTo>
                    <a:pt x="316027" y="1274491"/>
                  </a:lnTo>
                  <a:lnTo>
                    <a:pt x="328073" y="1270112"/>
                  </a:lnTo>
                  <a:lnTo>
                    <a:pt x="339162" y="1264866"/>
                  </a:lnTo>
                  <a:lnTo>
                    <a:pt x="350151" y="1258588"/>
                  </a:lnTo>
                  <a:lnTo>
                    <a:pt x="361543" y="1251292"/>
                  </a:lnTo>
                  <a:lnTo>
                    <a:pt x="373165" y="1243290"/>
                  </a:lnTo>
                  <a:lnTo>
                    <a:pt x="384368" y="1235081"/>
                  </a:lnTo>
                  <a:lnTo>
                    <a:pt x="394797" y="1226970"/>
                  </a:lnTo>
                  <a:lnTo>
                    <a:pt x="404409" y="1219068"/>
                  </a:lnTo>
                  <a:lnTo>
                    <a:pt x="413318" y="1211382"/>
                  </a:lnTo>
                  <a:lnTo>
                    <a:pt x="421682" y="1203880"/>
                  </a:lnTo>
                  <a:lnTo>
                    <a:pt x="429808" y="1196520"/>
                  </a:lnTo>
                  <a:lnTo>
                    <a:pt x="438117" y="1189264"/>
                  </a:lnTo>
                  <a:lnTo>
                    <a:pt x="446822" y="1182077"/>
                  </a:lnTo>
                  <a:lnTo>
                    <a:pt x="455790" y="1174775"/>
                  </a:lnTo>
                  <a:lnTo>
                    <a:pt x="464657" y="1167033"/>
                  </a:lnTo>
                  <a:lnTo>
                    <a:pt x="473213" y="1158714"/>
                  </a:lnTo>
                  <a:lnTo>
                    <a:pt x="481416" y="1150009"/>
                  </a:lnTo>
                  <a:lnTo>
                    <a:pt x="489303" y="1141318"/>
                  </a:lnTo>
                  <a:lnTo>
                    <a:pt x="496945" y="1132877"/>
                  </a:lnTo>
                  <a:lnTo>
                    <a:pt x="504569" y="1124582"/>
                  </a:lnTo>
                  <a:lnTo>
                    <a:pt x="512534" y="1116100"/>
                  </a:lnTo>
                  <a:lnTo>
                    <a:pt x="521005" y="1107245"/>
                  </a:lnTo>
                  <a:lnTo>
                    <a:pt x="529814" y="1097992"/>
                  </a:lnTo>
                  <a:lnTo>
                    <a:pt x="538574" y="1088396"/>
                  </a:lnTo>
                  <a:lnTo>
                    <a:pt x="547059" y="1078533"/>
                  </a:lnTo>
                  <a:lnTo>
                    <a:pt x="555212" y="1068638"/>
                  </a:lnTo>
                  <a:lnTo>
                    <a:pt x="563067" y="1059074"/>
                  </a:lnTo>
                  <a:lnTo>
                    <a:pt x="570683" y="1050010"/>
                  </a:lnTo>
                  <a:lnTo>
                    <a:pt x="578120" y="1041281"/>
                  </a:lnTo>
                  <a:lnTo>
                    <a:pt x="585427" y="1032499"/>
                  </a:lnTo>
                  <a:lnTo>
                    <a:pt x="592642" y="1023440"/>
                  </a:lnTo>
                  <a:lnTo>
                    <a:pt x="599795" y="1014049"/>
                  </a:lnTo>
                  <a:lnTo>
                    <a:pt x="606904" y="1004358"/>
                  </a:lnTo>
                  <a:lnTo>
                    <a:pt x="613979" y="994428"/>
                  </a:lnTo>
                  <a:lnTo>
                    <a:pt x="620866" y="984318"/>
                  </a:lnTo>
                  <a:lnTo>
                    <a:pt x="627264" y="974078"/>
                  </a:lnTo>
                  <a:lnTo>
                    <a:pt x="633053" y="963746"/>
                  </a:lnTo>
                  <a:lnTo>
                    <a:pt x="638431" y="953352"/>
                  </a:lnTo>
                  <a:lnTo>
                    <a:pt x="643810" y="942913"/>
                  </a:lnTo>
                  <a:lnTo>
                    <a:pt x="649432" y="932441"/>
                  </a:lnTo>
                  <a:lnTo>
                    <a:pt x="655361" y="921781"/>
                  </a:lnTo>
                  <a:lnTo>
                    <a:pt x="661575" y="910631"/>
                  </a:lnTo>
                  <a:lnTo>
                    <a:pt x="668017" y="898868"/>
                  </a:lnTo>
                  <a:lnTo>
                    <a:pt x="674633" y="886526"/>
                  </a:lnTo>
                  <a:lnTo>
                    <a:pt x="681373" y="873709"/>
                  </a:lnTo>
                  <a:lnTo>
                    <a:pt x="688196" y="860534"/>
                  </a:lnTo>
                  <a:lnTo>
                    <a:pt x="694913" y="847264"/>
                  </a:lnTo>
                  <a:lnTo>
                    <a:pt x="701196" y="834282"/>
                  </a:lnTo>
                  <a:lnTo>
                    <a:pt x="706903" y="821769"/>
                  </a:lnTo>
                  <a:lnTo>
                    <a:pt x="712057" y="809572"/>
                  </a:lnTo>
                  <a:lnTo>
                    <a:pt x="716753" y="797308"/>
                  </a:lnTo>
                  <a:lnTo>
                    <a:pt x="721099" y="784762"/>
                  </a:lnTo>
                  <a:lnTo>
                    <a:pt x="725188" y="772046"/>
                  </a:lnTo>
                  <a:lnTo>
                    <a:pt x="729094" y="759502"/>
                  </a:lnTo>
                  <a:lnTo>
                    <a:pt x="732874" y="747316"/>
                  </a:lnTo>
                  <a:lnTo>
                    <a:pt x="736566" y="735354"/>
                  </a:lnTo>
                  <a:lnTo>
                    <a:pt x="740198" y="723255"/>
                  </a:lnTo>
                  <a:lnTo>
                    <a:pt x="743791" y="710823"/>
                  </a:lnTo>
                  <a:lnTo>
                    <a:pt x="747356" y="698186"/>
                  </a:lnTo>
                  <a:lnTo>
                    <a:pt x="750902" y="685694"/>
                  </a:lnTo>
                  <a:lnTo>
                    <a:pt x="754432" y="673545"/>
                  </a:lnTo>
                  <a:lnTo>
                    <a:pt x="757785" y="661605"/>
                  </a:lnTo>
                  <a:lnTo>
                    <a:pt x="760658" y="649522"/>
                  </a:lnTo>
                  <a:lnTo>
                    <a:pt x="762922" y="637087"/>
                  </a:lnTo>
                  <a:lnTo>
                    <a:pt x="764610" y="623939"/>
                  </a:lnTo>
                  <a:lnTo>
                    <a:pt x="765826" y="609508"/>
                  </a:lnTo>
                  <a:lnTo>
                    <a:pt x="766683" y="593606"/>
                  </a:lnTo>
                  <a:lnTo>
                    <a:pt x="767275" y="576365"/>
                  </a:lnTo>
                  <a:lnTo>
                    <a:pt x="767681" y="558043"/>
                  </a:lnTo>
                  <a:lnTo>
                    <a:pt x="767957" y="538912"/>
                  </a:lnTo>
                  <a:lnTo>
                    <a:pt x="768144" y="519526"/>
                  </a:lnTo>
                  <a:lnTo>
                    <a:pt x="768269" y="500672"/>
                  </a:lnTo>
                  <a:lnTo>
                    <a:pt x="768349" y="482741"/>
                  </a:lnTo>
                  <a:lnTo>
                    <a:pt x="768233" y="465924"/>
                  </a:lnTo>
                  <a:lnTo>
                    <a:pt x="767623" y="450389"/>
                  </a:lnTo>
                  <a:lnTo>
                    <a:pt x="766395" y="436067"/>
                  </a:lnTo>
                  <a:lnTo>
                    <a:pt x="764587" y="422107"/>
                  </a:lnTo>
                  <a:lnTo>
                    <a:pt x="762301" y="407046"/>
                  </a:lnTo>
                  <a:lnTo>
                    <a:pt x="759653" y="390161"/>
                  </a:lnTo>
                  <a:lnTo>
                    <a:pt x="756739" y="371578"/>
                  </a:lnTo>
                  <a:lnTo>
                    <a:pt x="753638" y="351880"/>
                  </a:lnTo>
                  <a:lnTo>
                    <a:pt x="750406" y="331568"/>
                  </a:lnTo>
                  <a:lnTo>
                    <a:pt x="747085" y="311422"/>
                  </a:lnTo>
                  <a:lnTo>
                    <a:pt x="743701" y="292524"/>
                  </a:lnTo>
                  <a:lnTo>
                    <a:pt x="740276" y="275344"/>
                  </a:lnTo>
                  <a:lnTo>
                    <a:pt x="736824" y="259831"/>
                  </a:lnTo>
                  <a:lnTo>
                    <a:pt x="733353" y="245702"/>
                  </a:lnTo>
                  <a:lnTo>
                    <a:pt x="729864" y="232640"/>
                  </a:lnTo>
                  <a:lnTo>
                    <a:pt x="726199" y="220526"/>
                  </a:lnTo>
                  <a:lnTo>
                    <a:pt x="722053" y="209439"/>
                  </a:lnTo>
                  <a:lnTo>
                    <a:pt x="717302" y="199337"/>
                  </a:lnTo>
                  <a:lnTo>
                    <a:pt x="712145" y="189907"/>
                  </a:lnTo>
                  <a:lnTo>
                    <a:pt x="706990" y="180652"/>
                  </a:lnTo>
                  <a:lnTo>
                    <a:pt x="702076" y="171279"/>
                  </a:lnTo>
                  <a:lnTo>
                    <a:pt x="697302" y="161848"/>
                  </a:lnTo>
                  <a:lnTo>
                    <a:pt x="692338" y="152663"/>
                  </a:lnTo>
                  <a:lnTo>
                    <a:pt x="686997" y="143890"/>
                  </a:lnTo>
                  <a:lnTo>
                    <a:pt x="681258" y="135541"/>
                  </a:lnTo>
                  <a:lnTo>
                    <a:pt x="675173" y="127555"/>
                  </a:lnTo>
                  <a:lnTo>
                    <a:pt x="668811" y="119843"/>
                  </a:lnTo>
                  <a:lnTo>
                    <a:pt x="662081" y="112002"/>
                  </a:lnTo>
                  <a:lnTo>
                    <a:pt x="654732" y="103358"/>
                  </a:lnTo>
                  <a:lnTo>
                    <a:pt x="646681" y="93619"/>
                  </a:lnTo>
                  <a:lnTo>
                    <a:pt x="638155" y="83144"/>
                  </a:lnTo>
                  <a:lnTo>
                    <a:pt x="629587" y="72727"/>
                  </a:lnTo>
                  <a:lnTo>
                    <a:pt x="621223" y="62833"/>
                  </a:lnTo>
                  <a:lnTo>
                    <a:pt x="612810" y="53583"/>
                  </a:lnTo>
                  <a:lnTo>
                    <a:pt x="603716" y="44917"/>
                  </a:lnTo>
                  <a:lnTo>
                    <a:pt x="593637" y="36726"/>
                  </a:lnTo>
                  <a:lnTo>
                    <a:pt x="582749" y="29056"/>
                  </a:lnTo>
                  <a:lnTo>
                    <a:pt x="571514" y="22117"/>
                  </a:lnTo>
                  <a:lnTo>
                    <a:pt x="560242" y="15968"/>
                  </a:lnTo>
                  <a:lnTo>
                    <a:pt x="548741" y="10683"/>
                  </a:lnTo>
                  <a:lnTo>
                    <a:pt x="536427" y="6431"/>
                  </a:lnTo>
                  <a:lnTo>
                    <a:pt x="523028" y="3206"/>
                  </a:lnTo>
                  <a:lnTo>
                    <a:pt x="508418" y="1024"/>
                  </a:lnTo>
                  <a:lnTo>
                    <a:pt x="492469" y="0"/>
                  </a:lnTo>
                  <a:lnTo>
                    <a:pt x="475265" y="88"/>
                  </a:lnTo>
                  <a:lnTo>
                    <a:pt x="457508" y="1112"/>
                  </a:lnTo>
                  <a:lnTo>
                    <a:pt x="440361" y="2862"/>
                  </a:lnTo>
                  <a:lnTo>
                    <a:pt x="424429" y="5148"/>
                  </a:lnTo>
                  <a:lnTo>
                    <a:pt x="409786" y="7816"/>
                  </a:lnTo>
                  <a:lnTo>
                    <a:pt x="396257" y="10752"/>
                  </a:lnTo>
                  <a:lnTo>
                    <a:pt x="383600" y="13879"/>
                  </a:lnTo>
                  <a:lnTo>
                    <a:pt x="371590" y="17299"/>
                  </a:lnTo>
                  <a:lnTo>
                    <a:pt x="360042" y="21281"/>
                  </a:lnTo>
                  <a:lnTo>
                    <a:pt x="348824" y="25925"/>
                  </a:lnTo>
                  <a:lnTo>
                    <a:pt x="337997" y="31181"/>
                  </a:lnTo>
                  <a:lnTo>
                    <a:pt x="327799" y="36934"/>
                  </a:lnTo>
                  <a:lnTo>
                    <a:pt x="318306" y="43064"/>
                  </a:lnTo>
                  <a:lnTo>
                    <a:pt x="309287" y="49469"/>
                  </a:lnTo>
                  <a:lnTo>
                    <a:pt x="300311" y="56068"/>
                  </a:lnTo>
                  <a:lnTo>
                    <a:pt x="291120" y="62800"/>
                  </a:lnTo>
                  <a:lnTo>
                    <a:pt x="281642" y="69626"/>
                  </a:lnTo>
                  <a:lnTo>
                    <a:pt x="271893" y="76514"/>
                  </a:lnTo>
                  <a:lnTo>
                    <a:pt x="261923" y="83451"/>
                  </a:lnTo>
                  <a:lnTo>
                    <a:pt x="251787" y="90584"/>
                  </a:lnTo>
                  <a:lnTo>
                    <a:pt x="241530" y="98213"/>
                  </a:lnTo>
                  <a:lnTo>
                    <a:pt x="231191" y="106463"/>
                  </a:lnTo>
                  <a:lnTo>
                    <a:pt x="220961" y="115462"/>
                  </a:lnTo>
                  <a:lnTo>
                    <a:pt x="211166" y="125415"/>
                  </a:lnTo>
                  <a:lnTo>
                    <a:pt x="201944" y="136330"/>
                  </a:lnTo>
                  <a:lnTo>
                    <a:pt x="193106" y="147916"/>
                  </a:lnTo>
                  <a:lnTo>
                    <a:pt x="184252" y="159684"/>
                  </a:lnTo>
                  <a:lnTo>
                    <a:pt x="175143" y="171342"/>
                  </a:lnTo>
                  <a:lnTo>
                    <a:pt x="165719" y="182949"/>
                  </a:lnTo>
                  <a:lnTo>
                    <a:pt x="156006" y="194807"/>
                  </a:lnTo>
                  <a:lnTo>
                    <a:pt x="146061" y="207086"/>
                  </a:lnTo>
                  <a:lnTo>
                    <a:pt x="135941" y="219961"/>
                  </a:lnTo>
                  <a:lnTo>
                    <a:pt x="125694" y="233676"/>
                  </a:lnTo>
                  <a:lnTo>
                    <a:pt x="115363" y="248274"/>
                  </a:lnTo>
                  <a:lnTo>
                    <a:pt x="105138" y="263486"/>
                  </a:lnTo>
                  <a:lnTo>
                    <a:pt x="95346" y="278844"/>
                  </a:lnTo>
                  <a:lnTo>
                    <a:pt x="86126" y="294075"/>
                  </a:lnTo>
                  <a:lnTo>
                    <a:pt x="77290" y="309572"/>
                  </a:lnTo>
                  <a:lnTo>
                    <a:pt x="68436" y="326261"/>
                  </a:lnTo>
                  <a:lnTo>
                    <a:pt x="59342" y="344536"/>
                  </a:lnTo>
                  <a:lnTo>
                    <a:pt x="50403" y="363275"/>
                  </a:lnTo>
                  <a:lnTo>
                    <a:pt x="41666" y="381943"/>
                  </a:lnTo>
                  <a:lnTo>
                    <a:pt x="32359" y="402186"/>
                  </a:lnTo>
                  <a:lnTo>
                    <a:pt x="21001" y="427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47564" y="434082"/>
            <a:ext cx="1716146" cy="955680"/>
            <a:chOff x="947564" y="434082"/>
            <a:chExt cx="1716146" cy="955680"/>
          </a:xfrm>
        </p:grpSpPr>
        <p:sp>
          <p:nvSpPr>
            <p:cNvPr id="2" name="Freeform 1"/>
            <p:cNvSpPr/>
            <p:nvPr/>
          </p:nvSpPr>
          <p:spPr>
            <a:xfrm>
              <a:off x="1125340" y="434082"/>
              <a:ext cx="317065" cy="448137"/>
            </a:xfrm>
            <a:custGeom>
              <a:avLst/>
              <a:gdLst/>
              <a:ahLst/>
              <a:cxnLst/>
              <a:rect l="0" t="0" r="0" b="0"/>
              <a:pathLst>
                <a:path w="317065" h="448137">
                  <a:moveTo>
                    <a:pt x="64380" y="18643"/>
                  </a:moveTo>
                  <a:lnTo>
                    <a:pt x="61446" y="27444"/>
                  </a:lnTo>
                  <a:lnTo>
                    <a:pt x="58664" y="35791"/>
                  </a:lnTo>
                  <a:lnTo>
                    <a:pt x="55764" y="44494"/>
                  </a:lnTo>
                  <a:lnTo>
                    <a:pt x="52724" y="53788"/>
                  </a:lnTo>
                  <a:lnTo>
                    <a:pt x="49559" y="63931"/>
                  </a:lnTo>
                  <a:lnTo>
                    <a:pt x="46295" y="74972"/>
                  </a:lnTo>
                  <a:lnTo>
                    <a:pt x="42957" y="86639"/>
                  </a:lnTo>
                  <a:lnTo>
                    <a:pt x="39566" y="98461"/>
                  </a:lnTo>
                  <a:lnTo>
                    <a:pt x="36123" y="110107"/>
                  </a:lnTo>
                  <a:lnTo>
                    <a:pt x="32175" y="119940"/>
                  </a:lnTo>
                  <a:lnTo>
                    <a:pt x="27624" y="125215"/>
                  </a:lnTo>
                  <a:lnTo>
                    <a:pt x="23623" y="125432"/>
                  </a:lnTo>
                  <a:lnTo>
                    <a:pt x="20919" y="121845"/>
                  </a:lnTo>
                  <a:lnTo>
                    <a:pt x="19658" y="115743"/>
                  </a:lnTo>
                  <a:lnTo>
                    <a:pt x="19670" y="107714"/>
                  </a:lnTo>
                  <a:lnTo>
                    <a:pt x="20689" y="97726"/>
                  </a:lnTo>
                  <a:lnTo>
                    <a:pt x="22465" y="85899"/>
                  </a:lnTo>
                  <a:lnTo>
                    <a:pt x="24950" y="73019"/>
                  </a:lnTo>
                  <a:lnTo>
                    <a:pt x="28291" y="60356"/>
                  </a:lnTo>
                  <a:lnTo>
                    <a:pt x="32504" y="48614"/>
                  </a:lnTo>
                  <a:lnTo>
                    <a:pt x="37638" y="37949"/>
                  </a:lnTo>
                  <a:lnTo>
                    <a:pt x="43840" y="28249"/>
                  </a:lnTo>
                  <a:lnTo>
                    <a:pt x="51090" y="19333"/>
                  </a:lnTo>
                  <a:lnTo>
                    <a:pt x="59230" y="11497"/>
                  </a:lnTo>
                  <a:lnTo>
                    <a:pt x="68065" y="5502"/>
                  </a:lnTo>
                  <a:lnTo>
                    <a:pt x="77410" y="1623"/>
                  </a:lnTo>
                  <a:lnTo>
                    <a:pt x="86954" y="0"/>
                  </a:lnTo>
                  <a:lnTo>
                    <a:pt x="96281" y="879"/>
                  </a:lnTo>
                  <a:lnTo>
                    <a:pt x="105182" y="4141"/>
                  </a:lnTo>
                  <a:lnTo>
                    <a:pt x="113632" y="9398"/>
                  </a:lnTo>
                  <a:lnTo>
                    <a:pt x="121694" y="16198"/>
                  </a:lnTo>
                  <a:lnTo>
                    <a:pt x="129448" y="24135"/>
                  </a:lnTo>
                  <a:lnTo>
                    <a:pt x="136809" y="32884"/>
                  </a:lnTo>
                  <a:lnTo>
                    <a:pt x="143534" y="42200"/>
                  </a:lnTo>
                  <a:lnTo>
                    <a:pt x="149540" y="51916"/>
                  </a:lnTo>
                  <a:lnTo>
                    <a:pt x="154897" y="62237"/>
                  </a:lnTo>
                  <a:lnTo>
                    <a:pt x="159730" y="73690"/>
                  </a:lnTo>
                  <a:lnTo>
                    <a:pt x="164163" y="86475"/>
                  </a:lnTo>
                  <a:lnTo>
                    <a:pt x="168140" y="100488"/>
                  </a:lnTo>
                  <a:lnTo>
                    <a:pt x="171440" y="115498"/>
                  </a:lnTo>
                  <a:lnTo>
                    <a:pt x="173989" y="131268"/>
                  </a:lnTo>
                  <a:lnTo>
                    <a:pt x="175701" y="147756"/>
                  </a:lnTo>
                  <a:lnTo>
                    <a:pt x="176401" y="165108"/>
                  </a:lnTo>
                  <a:lnTo>
                    <a:pt x="176092" y="183332"/>
                  </a:lnTo>
                  <a:lnTo>
                    <a:pt x="174919" y="202145"/>
                  </a:lnTo>
                  <a:lnTo>
                    <a:pt x="173068" y="221079"/>
                  </a:lnTo>
                  <a:lnTo>
                    <a:pt x="170715" y="239845"/>
                  </a:lnTo>
                  <a:lnTo>
                    <a:pt x="168001" y="258023"/>
                  </a:lnTo>
                  <a:lnTo>
                    <a:pt x="165034" y="275003"/>
                  </a:lnTo>
                  <a:lnTo>
                    <a:pt x="161888" y="290574"/>
                  </a:lnTo>
                  <a:lnTo>
                    <a:pt x="158454" y="305013"/>
                  </a:lnTo>
                  <a:lnTo>
                    <a:pt x="154463" y="318872"/>
                  </a:lnTo>
                  <a:lnTo>
                    <a:pt x="149808" y="332536"/>
                  </a:lnTo>
                  <a:lnTo>
                    <a:pt x="144375" y="346192"/>
                  </a:lnTo>
                  <a:lnTo>
                    <a:pt x="137971" y="359908"/>
                  </a:lnTo>
                  <a:lnTo>
                    <a:pt x="130590" y="373688"/>
                  </a:lnTo>
                  <a:lnTo>
                    <a:pt x="122532" y="387198"/>
                  </a:lnTo>
                  <a:lnTo>
                    <a:pt x="114285" y="399810"/>
                  </a:lnTo>
                  <a:lnTo>
                    <a:pt x="106144" y="411246"/>
                  </a:lnTo>
                  <a:lnTo>
                    <a:pt x="98052" y="421398"/>
                  </a:lnTo>
                  <a:lnTo>
                    <a:pt x="89707" y="430152"/>
                  </a:lnTo>
                  <a:lnTo>
                    <a:pt x="80948" y="437583"/>
                  </a:lnTo>
                  <a:lnTo>
                    <a:pt x="71930" y="443420"/>
                  </a:lnTo>
                  <a:lnTo>
                    <a:pt x="63022" y="446995"/>
                  </a:lnTo>
                  <a:lnTo>
                    <a:pt x="54436" y="448136"/>
                  </a:lnTo>
                  <a:lnTo>
                    <a:pt x="46212" y="446954"/>
                  </a:lnTo>
                  <a:lnTo>
                    <a:pt x="38309" y="443577"/>
                  </a:lnTo>
                  <a:lnTo>
                    <a:pt x="30665" y="438307"/>
                  </a:lnTo>
                  <a:lnTo>
                    <a:pt x="23379" y="431533"/>
                  </a:lnTo>
                  <a:lnTo>
                    <a:pt x="16706" y="423633"/>
                  </a:lnTo>
                  <a:lnTo>
                    <a:pt x="10743" y="414918"/>
                  </a:lnTo>
                  <a:lnTo>
                    <a:pt x="5755" y="405629"/>
                  </a:lnTo>
                  <a:lnTo>
                    <a:pt x="2235" y="395942"/>
                  </a:lnTo>
                  <a:lnTo>
                    <a:pt x="319" y="385982"/>
                  </a:lnTo>
                  <a:lnTo>
                    <a:pt x="0" y="375836"/>
                  </a:lnTo>
                  <a:lnTo>
                    <a:pt x="1298" y="365564"/>
                  </a:lnTo>
                  <a:lnTo>
                    <a:pt x="4064" y="355213"/>
                  </a:lnTo>
                  <a:lnTo>
                    <a:pt x="8190" y="344972"/>
                  </a:lnTo>
                  <a:lnTo>
                    <a:pt x="13701" y="335169"/>
                  </a:lnTo>
                  <a:lnTo>
                    <a:pt x="20483" y="325950"/>
                  </a:lnTo>
                  <a:lnTo>
                    <a:pt x="28476" y="317454"/>
                  </a:lnTo>
                  <a:lnTo>
                    <a:pt x="37744" y="309893"/>
                  </a:lnTo>
                  <a:lnTo>
                    <a:pt x="48201" y="303294"/>
                  </a:lnTo>
                  <a:lnTo>
                    <a:pt x="59647" y="297692"/>
                  </a:lnTo>
                  <a:lnTo>
                    <a:pt x="71854" y="293220"/>
                  </a:lnTo>
                  <a:lnTo>
                    <a:pt x="84615" y="289844"/>
                  </a:lnTo>
                  <a:lnTo>
                    <a:pt x="97607" y="287558"/>
                  </a:lnTo>
                  <a:lnTo>
                    <a:pt x="110403" y="286465"/>
                  </a:lnTo>
                  <a:lnTo>
                    <a:pt x="122790" y="286511"/>
                  </a:lnTo>
                  <a:lnTo>
                    <a:pt x="134904" y="287676"/>
                  </a:lnTo>
                  <a:lnTo>
                    <a:pt x="147111" y="290053"/>
                  </a:lnTo>
                  <a:lnTo>
                    <a:pt x="159619" y="293574"/>
                  </a:lnTo>
                  <a:lnTo>
                    <a:pt x="172310" y="297885"/>
                  </a:lnTo>
                  <a:lnTo>
                    <a:pt x="184837" y="302464"/>
                  </a:lnTo>
                  <a:lnTo>
                    <a:pt x="197011" y="306979"/>
                  </a:lnTo>
                  <a:lnTo>
                    <a:pt x="208967" y="311144"/>
                  </a:lnTo>
                  <a:lnTo>
                    <a:pt x="221061" y="314635"/>
                  </a:lnTo>
                  <a:lnTo>
                    <a:pt x="233490" y="317350"/>
                  </a:lnTo>
                  <a:lnTo>
                    <a:pt x="246258" y="319363"/>
                  </a:lnTo>
                  <a:lnTo>
                    <a:pt x="260826" y="321023"/>
                  </a:lnTo>
                  <a:lnTo>
                    <a:pt x="281833" y="322475"/>
                  </a:lnTo>
                  <a:lnTo>
                    <a:pt x="317064" y="323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894922"/>
              <a:ext cx="515898" cy="73700"/>
            </a:xfrm>
            <a:custGeom>
              <a:avLst/>
              <a:gdLst/>
              <a:ahLst/>
              <a:cxnLst/>
              <a:rect l="0" t="0" r="0" b="0"/>
              <a:pathLst>
                <a:path w="515898" h="73700">
                  <a:moveTo>
                    <a:pt x="515897" y="0"/>
                  </a:moveTo>
                  <a:lnTo>
                    <a:pt x="507028" y="2934"/>
                  </a:lnTo>
                  <a:lnTo>
                    <a:pt x="498041" y="5716"/>
                  </a:lnTo>
                  <a:lnTo>
                    <a:pt x="488051" y="8615"/>
                  </a:lnTo>
                  <a:lnTo>
                    <a:pt x="477243" y="11656"/>
                  </a:lnTo>
                  <a:lnTo>
                    <a:pt x="466080" y="14821"/>
                  </a:lnTo>
                  <a:lnTo>
                    <a:pt x="454865" y="18085"/>
                  </a:lnTo>
                  <a:lnTo>
                    <a:pt x="443408" y="21423"/>
                  </a:lnTo>
                  <a:lnTo>
                    <a:pt x="431127" y="24814"/>
                  </a:lnTo>
                  <a:lnTo>
                    <a:pt x="417750" y="28238"/>
                  </a:lnTo>
                  <a:lnTo>
                    <a:pt x="403156" y="31520"/>
                  </a:lnTo>
                  <a:lnTo>
                    <a:pt x="387217" y="34344"/>
                  </a:lnTo>
                  <a:lnTo>
                    <a:pt x="370007" y="36580"/>
                  </a:lnTo>
                  <a:lnTo>
                    <a:pt x="351736" y="38420"/>
                  </a:lnTo>
                  <a:lnTo>
                    <a:pt x="332648" y="40271"/>
                  </a:lnTo>
                  <a:lnTo>
                    <a:pt x="312959" y="42365"/>
                  </a:lnTo>
                  <a:lnTo>
                    <a:pt x="292841" y="44604"/>
                  </a:lnTo>
                  <a:lnTo>
                    <a:pt x="272423" y="46654"/>
                  </a:lnTo>
                  <a:lnTo>
                    <a:pt x="251799" y="48335"/>
                  </a:lnTo>
                  <a:lnTo>
                    <a:pt x="231034" y="49785"/>
                  </a:lnTo>
                  <a:lnTo>
                    <a:pt x="210173" y="51366"/>
                  </a:lnTo>
                  <a:lnTo>
                    <a:pt x="189252" y="53276"/>
                  </a:lnTo>
                  <a:lnTo>
                    <a:pt x="168456" y="55390"/>
                  </a:lnTo>
                  <a:lnTo>
                    <a:pt x="148107" y="57355"/>
                  </a:lnTo>
                  <a:lnTo>
                    <a:pt x="128347" y="58978"/>
                  </a:lnTo>
                  <a:lnTo>
                    <a:pt x="109314" y="60391"/>
                  </a:lnTo>
                  <a:lnTo>
                    <a:pt x="91220" y="61946"/>
                  </a:lnTo>
                  <a:lnTo>
                    <a:pt x="74097" y="63839"/>
                  </a:lnTo>
                  <a:lnTo>
                    <a:pt x="58228" y="65951"/>
                  </a:lnTo>
                  <a:lnTo>
                    <a:pt x="42565" y="68136"/>
                  </a:lnTo>
                  <a:lnTo>
                    <a:pt x="24613" y="705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1051921"/>
              <a:ext cx="274713" cy="337841"/>
            </a:xfrm>
            <a:custGeom>
              <a:avLst/>
              <a:gdLst/>
              <a:ahLst/>
              <a:cxnLst/>
              <a:rect l="0" t="0" r="0" b="0"/>
              <a:pathLst>
                <a:path w="274713" h="337841">
                  <a:moveTo>
                    <a:pt x="73699" y="43042"/>
                  </a:moveTo>
                  <a:lnTo>
                    <a:pt x="79634" y="37242"/>
                  </a:lnTo>
                  <a:lnTo>
                    <a:pt x="85838" y="32317"/>
                  </a:lnTo>
                  <a:lnTo>
                    <a:pt x="92934" y="27815"/>
                  </a:lnTo>
                  <a:lnTo>
                    <a:pt x="100875" y="23594"/>
                  </a:lnTo>
                  <a:lnTo>
                    <a:pt x="109521" y="19581"/>
                  </a:lnTo>
                  <a:lnTo>
                    <a:pt x="118716" y="15719"/>
                  </a:lnTo>
                  <a:lnTo>
                    <a:pt x="128315" y="11967"/>
                  </a:lnTo>
                  <a:lnTo>
                    <a:pt x="138205" y="8291"/>
                  </a:lnTo>
                  <a:lnTo>
                    <a:pt x="148293" y="4683"/>
                  </a:lnTo>
                  <a:lnTo>
                    <a:pt x="158354" y="1616"/>
                  </a:lnTo>
                  <a:lnTo>
                    <a:pt x="168035" y="0"/>
                  </a:lnTo>
                  <a:lnTo>
                    <a:pt x="177176" y="216"/>
                  </a:lnTo>
                  <a:lnTo>
                    <a:pt x="185790" y="2160"/>
                  </a:lnTo>
                  <a:lnTo>
                    <a:pt x="193962" y="5524"/>
                  </a:lnTo>
                  <a:lnTo>
                    <a:pt x="201780" y="9982"/>
                  </a:lnTo>
                  <a:lnTo>
                    <a:pt x="208845" y="15566"/>
                  </a:lnTo>
                  <a:lnTo>
                    <a:pt x="214306" y="22662"/>
                  </a:lnTo>
                  <a:lnTo>
                    <a:pt x="217829" y="31354"/>
                  </a:lnTo>
                  <a:lnTo>
                    <a:pt x="219549" y="41290"/>
                  </a:lnTo>
                  <a:lnTo>
                    <a:pt x="219799" y="51876"/>
                  </a:lnTo>
                  <a:lnTo>
                    <a:pt x="218926" y="62695"/>
                  </a:lnTo>
                  <a:lnTo>
                    <a:pt x="217071" y="73383"/>
                  </a:lnTo>
                  <a:lnTo>
                    <a:pt x="214165" y="83552"/>
                  </a:lnTo>
                  <a:lnTo>
                    <a:pt x="210248" y="93054"/>
                  </a:lnTo>
                  <a:lnTo>
                    <a:pt x="205315" y="101924"/>
                  </a:lnTo>
                  <a:lnTo>
                    <a:pt x="199248" y="110276"/>
                  </a:lnTo>
                  <a:lnTo>
                    <a:pt x="192117" y="118229"/>
                  </a:lnTo>
                  <a:lnTo>
                    <a:pt x="185093" y="125742"/>
                  </a:lnTo>
                  <a:lnTo>
                    <a:pt x="180862" y="133213"/>
                  </a:lnTo>
                  <a:lnTo>
                    <a:pt x="180803" y="140670"/>
                  </a:lnTo>
                  <a:lnTo>
                    <a:pt x="184005" y="147058"/>
                  </a:lnTo>
                  <a:lnTo>
                    <a:pt x="189504" y="152393"/>
                  </a:lnTo>
                  <a:lnTo>
                    <a:pt x="196603" y="157019"/>
                  </a:lnTo>
                  <a:lnTo>
                    <a:pt x="204807" y="161209"/>
                  </a:lnTo>
                  <a:lnTo>
                    <a:pt x="213761" y="165143"/>
                  </a:lnTo>
                  <a:lnTo>
                    <a:pt x="223061" y="169088"/>
                  </a:lnTo>
                  <a:lnTo>
                    <a:pt x="232232" y="173412"/>
                  </a:lnTo>
                  <a:lnTo>
                    <a:pt x="241028" y="178286"/>
                  </a:lnTo>
                  <a:lnTo>
                    <a:pt x="249241" y="183863"/>
                  </a:lnTo>
                  <a:lnTo>
                    <a:pt x="256612" y="190362"/>
                  </a:lnTo>
                  <a:lnTo>
                    <a:pt x="263080" y="197810"/>
                  </a:lnTo>
                  <a:lnTo>
                    <a:pt x="268424" y="206083"/>
                  </a:lnTo>
                  <a:lnTo>
                    <a:pt x="272192" y="215006"/>
                  </a:lnTo>
                  <a:lnTo>
                    <a:pt x="274277" y="224414"/>
                  </a:lnTo>
                  <a:lnTo>
                    <a:pt x="274712" y="234171"/>
                  </a:lnTo>
                  <a:lnTo>
                    <a:pt x="273492" y="244173"/>
                  </a:lnTo>
                  <a:lnTo>
                    <a:pt x="270779" y="254340"/>
                  </a:lnTo>
                  <a:lnTo>
                    <a:pt x="266688" y="264454"/>
                  </a:lnTo>
                  <a:lnTo>
                    <a:pt x="261201" y="274172"/>
                  </a:lnTo>
                  <a:lnTo>
                    <a:pt x="254435" y="283334"/>
                  </a:lnTo>
                  <a:lnTo>
                    <a:pt x="246452" y="291791"/>
                  </a:lnTo>
                  <a:lnTo>
                    <a:pt x="237191" y="299326"/>
                  </a:lnTo>
                  <a:lnTo>
                    <a:pt x="226734" y="305908"/>
                  </a:lnTo>
                  <a:lnTo>
                    <a:pt x="215119" y="311498"/>
                  </a:lnTo>
                  <a:lnTo>
                    <a:pt x="202266" y="315963"/>
                  </a:lnTo>
                  <a:lnTo>
                    <a:pt x="188248" y="319338"/>
                  </a:lnTo>
                  <a:lnTo>
                    <a:pt x="173258" y="321793"/>
                  </a:lnTo>
                  <a:lnTo>
                    <a:pt x="157519" y="323532"/>
                  </a:lnTo>
                  <a:lnTo>
                    <a:pt x="141232" y="324743"/>
                  </a:lnTo>
                  <a:lnTo>
                    <a:pt x="124720" y="325575"/>
                  </a:lnTo>
                  <a:lnTo>
                    <a:pt x="108409" y="326142"/>
                  </a:lnTo>
                  <a:lnTo>
                    <a:pt x="92517" y="326530"/>
                  </a:lnTo>
                  <a:lnTo>
                    <a:pt x="77236" y="326962"/>
                  </a:lnTo>
                  <a:lnTo>
                    <a:pt x="62814" y="327785"/>
                  </a:lnTo>
                  <a:lnTo>
                    <a:pt x="49310" y="329150"/>
                  </a:lnTo>
                  <a:lnTo>
                    <a:pt x="37065" y="330890"/>
                  </a:lnTo>
                  <a:lnTo>
                    <a:pt x="25585" y="332778"/>
                  </a:lnTo>
                  <a:lnTo>
                    <a:pt x="13862" y="334981"/>
                  </a:lnTo>
                  <a:lnTo>
                    <a:pt x="0" y="337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00373" y="831751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38597" y="5934"/>
                  </a:lnTo>
                  <a:lnTo>
                    <a:pt x="130251" y="12139"/>
                  </a:lnTo>
                  <a:lnTo>
                    <a:pt x="121556" y="19235"/>
                  </a:lnTo>
                  <a:lnTo>
                    <a:pt x="112608" y="27175"/>
                  </a:lnTo>
                  <a:lnTo>
                    <a:pt x="103762" y="35822"/>
                  </a:lnTo>
                  <a:lnTo>
                    <a:pt x="95218" y="45016"/>
                  </a:lnTo>
                  <a:lnTo>
                    <a:pt x="86857" y="54616"/>
                  </a:lnTo>
                  <a:lnTo>
                    <a:pt x="78331" y="64505"/>
                  </a:lnTo>
                  <a:lnTo>
                    <a:pt x="69452" y="74603"/>
                  </a:lnTo>
                  <a:lnTo>
                    <a:pt x="60354" y="85009"/>
                  </a:lnTo>
                  <a:lnTo>
                    <a:pt x="51392" y="95987"/>
                  </a:lnTo>
                  <a:lnTo>
                    <a:pt x="42774" y="107621"/>
                  </a:lnTo>
                  <a:lnTo>
                    <a:pt x="34643" y="119441"/>
                  </a:lnTo>
                  <a:lnTo>
                    <a:pt x="26257" y="131774"/>
                  </a:lnTo>
                  <a:lnTo>
                    <a:pt x="15764" y="1468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863336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0" y="0"/>
                  </a:moveTo>
                  <a:lnTo>
                    <a:pt x="11601" y="3001"/>
                  </a:lnTo>
                  <a:lnTo>
                    <a:pt x="21449" y="6424"/>
                  </a:lnTo>
                  <a:lnTo>
                    <a:pt x="30459" y="10629"/>
                  </a:lnTo>
                  <a:lnTo>
                    <a:pt x="39074" y="15875"/>
                  </a:lnTo>
                  <a:lnTo>
                    <a:pt x="47749" y="22653"/>
                  </a:lnTo>
                  <a:lnTo>
                    <a:pt x="56725" y="31085"/>
                  </a:lnTo>
                  <a:lnTo>
                    <a:pt x="66055" y="40825"/>
                  </a:lnTo>
                  <a:lnTo>
                    <a:pt x="75703" y="51268"/>
                  </a:lnTo>
                  <a:lnTo>
                    <a:pt x="85608" y="61986"/>
                  </a:lnTo>
                  <a:lnTo>
                    <a:pt x="95870" y="72603"/>
                  </a:lnTo>
                  <a:lnTo>
                    <a:pt x="106744" y="82724"/>
                  </a:lnTo>
                  <a:lnTo>
                    <a:pt x="118310" y="92193"/>
                  </a:lnTo>
                  <a:lnTo>
                    <a:pt x="130179" y="101042"/>
                  </a:lnTo>
                  <a:lnTo>
                    <a:pt x="141612" y="109379"/>
                  </a:lnTo>
                  <a:lnTo>
                    <a:pt x="152222" y="117316"/>
                  </a:lnTo>
                  <a:lnTo>
                    <a:pt x="161862" y="124658"/>
                  </a:lnTo>
                  <a:lnTo>
                    <a:pt x="171506" y="131618"/>
                  </a:lnTo>
                  <a:lnTo>
                    <a:pt x="183114" y="138813"/>
                  </a:lnTo>
                  <a:lnTo>
                    <a:pt x="20004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4155" y="482850"/>
              <a:ext cx="294775" cy="348902"/>
            </a:xfrm>
            <a:custGeom>
              <a:avLst/>
              <a:gdLst/>
              <a:ahLst/>
              <a:cxnLst/>
              <a:rect l="0" t="0" r="0" b="0"/>
              <a:pathLst>
                <a:path w="294775" h="348902">
                  <a:moveTo>
                    <a:pt x="63171" y="75160"/>
                  </a:moveTo>
                  <a:lnTo>
                    <a:pt x="66172" y="66426"/>
                  </a:lnTo>
                  <a:lnTo>
                    <a:pt x="69594" y="58719"/>
                  </a:lnTo>
                  <a:lnTo>
                    <a:pt x="73791" y="51317"/>
                  </a:lnTo>
                  <a:lnTo>
                    <a:pt x="78690" y="44056"/>
                  </a:lnTo>
                  <a:lnTo>
                    <a:pt x="84172" y="36877"/>
                  </a:lnTo>
                  <a:lnTo>
                    <a:pt x="90107" y="29756"/>
                  </a:lnTo>
                  <a:lnTo>
                    <a:pt x="96541" y="22839"/>
                  </a:lnTo>
                  <a:lnTo>
                    <a:pt x="103688" y="16420"/>
                  </a:lnTo>
                  <a:lnTo>
                    <a:pt x="111610" y="10632"/>
                  </a:lnTo>
                  <a:lnTo>
                    <a:pt x="120387" y="5763"/>
                  </a:lnTo>
                  <a:lnTo>
                    <a:pt x="130189" y="2322"/>
                  </a:lnTo>
                  <a:lnTo>
                    <a:pt x="141004" y="456"/>
                  </a:lnTo>
                  <a:lnTo>
                    <a:pt x="152521" y="0"/>
                  </a:lnTo>
                  <a:lnTo>
                    <a:pt x="164243" y="675"/>
                  </a:lnTo>
                  <a:lnTo>
                    <a:pt x="175866" y="2204"/>
                  </a:lnTo>
                  <a:lnTo>
                    <a:pt x="187280" y="4515"/>
                  </a:lnTo>
                  <a:lnTo>
                    <a:pt x="198476" y="7736"/>
                  </a:lnTo>
                  <a:lnTo>
                    <a:pt x="209484" y="11868"/>
                  </a:lnTo>
                  <a:lnTo>
                    <a:pt x="220181" y="16946"/>
                  </a:lnTo>
                  <a:lnTo>
                    <a:pt x="230299" y="23111"/>
                  </a:lnTo>
                  <a:lnTo>
                    <a:pt x="239724" y="30341"/>
                  </a:lnTo>
                  <a:lnTo>
                    <a:pt x="248019" y="38637"/>
                  </a:lnTo>
                  <a:lnTo>
                    <a:pt x="254381" y="48108"/>
                  </a:lnTo>
                  <a:lnTo>
                    <a:pt x="258535" y="58699"/>
                  </a:lnTo>
                  <a:lnTo>
                    <a:pt x="260357" y="70064"/>
                  </a:lnTo>
                  <a:lnTo>
                    <a:pt x="259618" y="81684"/>
                  </a:lnTo>
                  <a:lnTo>
                    <a:pt x="256458" y="93233"/>
                  </a:lnTo>
                  <a:lnTo>
                    <a:pt x="251440" y="104428"/>
                  </a:lnTo>
                  <a:lnTo>
                    <a:pt x="245333" y="114945"/>
                  </a:lnTo>
                  <a:lnTo>
                    <a:pt x="238675" y="124683"/>
                  </a:lnTo>
                  <a:lnTo>
                    <a:pt x="231600" y="133714"/>
                  </a:lnTo>
                  <a:lnTo>
                    <a:pt x="223946" y="142175"/>
                  </a:lnTo>
                  <a:lnTo>
                    <a:pt x="215724" y="150194"/>
                  </a:lnTo>
                  <a:lnTo>
                    <a:pt x="209581" y="157539"/>
                  </a:lnTo>
                  <a:lnTo>
                    <a:pt x="208910" y="163375"/>
                  </a:lnTo>
                  <a:lnTo>
                    <a:pt x="212964" y="167420"/>
                  </a:lnTo>
                  <a:lnTo>
                    <a:pt x="220322" y="170453"/>
                  </a:lnTo>
                  <a:lnTo>
                    <a:pt x="229575" y="173319"/>
                  </a:lnTo>
                  <a:lnTo>
                    <a:pt x="239364" y="176668"/>
                  </a:lnTo>
                  <a:lnTo>
                    <a:pt x="248927" y="180763"/>
                  </a:lnTo>
                  <a:lnTo>
                    <a:pt x="257834" y="185755"/>
                  </a:lnTo>
                  <a:lnTo>
                    <a:pt x="265760" y="191832"/>
                  </a:lnTo>
                  <a:lnTo>
                    <a:pt x="272653" y="198983"/>
                  </a:lnTo>
                  <a:lnTo>
                    <a:pt x="278643" y="207050"/>
                  </a:lnTo>
                  <a:lnTo>
                    <a:pt x="283918" y="215832"/>
                  </a:lnTo>
                  <a:lnTo>
                    <a:pt x="288646" y="225139"/>
                  </a:lnTo>
                  <a:lnTo>
                    <a:pt x="292487" y="234658"/>
                  </a:lnTo>
                  <a:lnTo>
                    <a:pt x="294631" y="243968"/>
                  </a:lnTo>
                  <a:lnTo>
                    <a:pt x="294774" y="252857"/>
                  </a:lnTo>
                  <a:lnTo>
                    <a:pt x="293073" y="261299"/>
                  </a:lnTo>
                  <a:lnTo>
                    <a:pt x="289871" y="269356"/>
                  </a:lnTo>
                  <a:lnTo>
                    <a:pt x="285528" y="277106"/>
                  </a:lnTo>
                  <a:lnTo>
                    <a:pt x="280190" y="284464"/>
                  </a:lnTo>
                  <a:lnTo>
                    <a:pt x="273791" y="291187"/>
                  </a:lnTo>
                  <a:lnTo>
                    <a:pt x="266372" y="297189"/>
                  </a:lnTo>
                  <a:lnTo>
                    <a:pt x="257765" y="302372"/>
                  </a:lnTo>
                  <a:lnTo>
                    <a:pt x="247545" y="306556"/>
                  </a:lnTo>
                  <a:lnTo>
                    <a:pt x="235636" y="309744"/>
                  </a:lnTo>
                  <a:lnTo>
                    <a:pt x="222570" y="312242"/>
                  </a:lnTo>
                  <a:lnTo>
                    <a:pt x="209268" y="314541"/>
                  </a:lnTo>
                  <a:lnTo>
                    <a:pt x="196275" y="316941"/>
                  </a:lnTo>
                  <a:lnTo>
                    <a:pt x="183281" y="319386"/>
                  </a:lnTo>
                  <a:lnTo>
                    <a:pt x="169353" y="321574"/>
                  </a:lnTo>
                  <a:lnTo>
                    <a:pt x="154021" y="323348"/>
                  </a:lnTo>
                  <a:lnTo>
                    <a:pt x="137451" y="324861"/>
                  </a:lnTo>
                  <a:lnTo>
                    <a:pt x="120170" y="326483"/>
                  </a:lnTo>
                  <a:lnTo>
                    <a:pt x="102586" y="328426"/>
                  </a:lnTo>
                  <a:lnTo>
                    <a:pt x="85236" y="330731"/>
                  </a:lnTo>
                  <a:lnTo>
                    <a:pt x="68826" y="333357"/>
                  </a:lnTo>
                  <a:lnTo>
                    <a:pt x="53663" y="336233"/>
                  </a:lnTo>
                  <a:lnTo>
                    <a:pt x="40136" y="339142"/>
                  </a:lnTo>
                  <a:lnTo>
                    <a:pt x="27576" y="342016"/>
                  </a:lnTo>
                  <a:lnTo>
                    <a:pt x="14883" y="345107"/>
                  </a:lnTo>
                  <a:lnTo>
                    <a:pt x="0" y="348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00455" y="884393"/>
              <a:ext cx="463255" cy="21058"/>
            </a:xfrm>
            <a:custGeom>
              <a:avLst/>
              <a:gdLst/>
              <a:ahLst/>
              <a:cxnLst/>
              <a:rect l="0" t="0" r="0" b="0"/>
              <a:pathLst>
                <a:path w="463255" h="21058">
                  <a:moveTo>
                    <a:pt x="463254" y="0"/>
                  </a:moveTo>
                  <a:lnTo>
                    <a:pt x="451519" y="0"/>
                  </a:lnTo>
                  <a:lnTo>
                    <a:pt x="440390" y="0"/>
                  </a:lnTo>
                  <a:lnTo>
                    <a:pt x="428792" y="0"/>
                  </a:lnTo>
                  <a:lnTo>
                    <a:pt x="416631" y="0"/>
                  </a:lnTo>
                  <a:lnTo>
                    <a:pt x="403971" y="0"/>
                  </a:lnTo>
                  <a:lnTo>
                    <a:pt x="390906" y="0"/>
                  </a:lnTo>
                  <a:lnTo>
                    <a:pt x="377208" y="0"/>
                  </a:lnTo>
                  <a:lnTo>
                    <a:pt x="362346" y="0"/>
                  </a:lnTo>
                  <a:lnTo>
                    <a:pt x="346125" y="0"/>
                  </a:lnTo>
                  <a:lnTo>
                    <a:pt x="328655" y="0"/>
                  </a:lnTo>
                  <a:lnTo>
                    <a:pt x="310172" y="0"/>
                  </a:lnTo>
                  <a:lnTo>
                    <a:pt x="290921" y="0"/>
                  </a:lnTo>
                  <a:lnTo>
                    <a:pt x="271113" y="0"/>
                  </a:lnTo>
                  <a:lnTo>
                    <a:pt x="250911" y="0"/>
                  </a:lnTo>
                  <a:lnTo>
                    <a:pt x="230448" y="5"/>
                  </a:lnTo>
                  <a:lnTo>
                    <a:pt x="210302" y="178"/>
                  </a:lnTo>
                  <a:lnTo>
                    <a:pt x="191455" y="826"/>
                  </a:lnTo>
                  <a:lnTo>
                    <a:pt x="174321" y="2075"/>
                  </a:lnTo>
                  <a:lnTo>
                    <a:pt x="158341" y="3727"/>
                  </a:lnTo>
                  <a:lnTo>
                    <a:pt x="142308" y="5376"/>
                  </a:lnTo>
                  <a:lnTo>
                    <a:pt x="125522" y="6783"/>
                  </a:lnTo>
                  <a:lnTo>
                    <a:pt x="108124" y="8048"/>
                  </a:lnTo>
                  <a:lnTo>
                    <a:pt x="90812" y="9505"/>
                  </a:lnTo>
                  <a:lnTo>
                    <a:pt x="74025" y="11332"/>
                  </a:lnTo>
                  <a:lnTo>
                    <a:pt x="58280" y="13399"/>
                  </a:lnTo>
                  <a:lnTo>
                    <a:pt x="42664" y="15549"/>
                  </a:lnTo>
                  <a:lnTo>
                    <a:pt x="24692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74155" y="971476"/>
              <a:ext cx="295717" cy="344587"/>
            </a:xfrm>
            <a:custGeom>
              <a:avLst/>
              <a:gdLst/>
              <a:ahLst/>
              <a:cxnLst/>
              <a:rect l="0" t="0" r="0" b="0"/>
              <a:pathLst>
                <a:path w="295717" h="344587">
                  <a:moveTo>
                    <a:pt x="284270" y="18202"/>
                  </a:moveTo>
                  <a:lnTo>
                    <a:pt x="275401" y="15336"/>
                  </a:lnTo>
                  <a:lnTo>
                    <a:pt x="266414" y="13194"/>
                  </a:lnTo>
                  <a:lnTo>
                    <a:pt x="256419" y="11586"/>
                  </a:lnTo>
                  <a:lnTo>
                    <a:pt x="245438" y="10233"/>
                  </a:lnTo>
                  <a:lnTo>
                    <a:pt x="233627" y="8736"/>
                  </a:lnTo>
                  <a:lnTo>
                    <a:pt x="221169" y="6889"/>
                  </a:lnTo>
                  <a:lnTo>
                    <a:pt x="208231" y="4822"/>
                  </a:lnTo>
                  <a:lnTo>
                    <a:pt x="194950" y="2890"/>
                  </a:lnTo>
                  <a:lnTo>
                    <a:pt x="181428" y="1299"/>
                  </a:lnTo>
                  <a:lnTo>
                    <a:pt x="167740" y="248"/>
                  </a:lnTo>
                  <a:lnTo>
                    <a:pt x="153938" y="0"/>
                  </a:lnTo>
                  <a:lnTo>
                    <a:pt x="140068" y="620"/>
                  </a:lnTo>
                  <a:lnTo>
                    <a:pt x="126482" y="2174"/>
                  </a:lnTo>
                  <a:lnTo>
                    <a:pt x="113812" y="4813"/>
                  </a:lnTo>
                  <a:lnTo>
                    <a:pt x="102333" y="8522"/>
                  </a:lnTo>
                  <a:lnTo>
                    <a:pt x="92150" y="13470"/>
                  </a:lnTo>
                  <a:lnTo>
                    <a:pt x="83375" y="20072"/>
                  </a:lnTo>
                  <a:lnTo>
                    <a:pt x="75926" y="28400"/>
                  </a:lnTo>
                  <a:lnTo>
                    <a:pt x="69905" y="38076"/>
                  </a:lnTo>
                  <a:lnTo>
                    <a:pt x="65676" y="48481"/>
                  </a:lnTo>
                  <a:lnTo>
                    <a:pt x="63272" y="59179"/>
                  </a:lnTo>
                  <a:lnTo>
                    <a:pt x="62453" y="69954"/>
                  </a:lnTo>
                  <a:lnTo>
                    <a:pt x="62883" y="80713"/>
                  </a:lnTo>
                  <a:lnTo>
                    <a:pt x="64247" y="91425"/>
                  </a:lnTo>
                  <a:lnTo>
                    <a:pt x="66449" y="101922"/>
                  </a:lnTo>
                  <a:lnTo>
                    <a:pt x="69595" y="111905"/>
                  </a:lnTo>
                  <a:lnTo>
                    <a:pt x="73678" y="121238"/>
                  </a:lnTo>
                  <a:lnTo>
                    <a:pt x="78723" y="129473"/>
                  </a:lnTo>
                  <a:lnTo>
                    <a:pt x="84866" y="135794"/>
                  </a:lnTo>
                  <a:lnTo>
                    <a:pt x="92072" y="139926"/>
                  </a:lnTo>
                  <a:lnTo>
                    <a:pt x="100012" y="141903"/>
                  </a:lnTo>
                  <a:lnTo>
                    <a:pt x="108180" y="141799"/>
                  </a:lnTo>
                  <a:lnTo>
                    <a:pt x="116269" y="139884"/>
                  </a:lnTo>
                  <a:lnTo>
                    <a:pt x="124326" y="136687"/>
                  </a:lnTo>
                  <a:lnTo>
                    <a:pt x="132648" y="132873"/>
                  </a:lnTo>
                  <a:lnTo>
                    <a:pt x="141395" y="128882"/>
                  </a:lnTo>
                  <a:lnTo>
                    <a:pt x="150576" y="125242"/>
                  </a:lnTo>
                  <a:lnTo>
                    <a:pt x="160124" y="122637"/>
                  </a:lnTo>
                  <a:lnTo>
                    <a:pt x="169960" y="121335"/>
                  </a:lnTo>
                  <a:lnTo>
                    <a:pt x="180006" y="121258"/>
                  </a:lnTo>
                  <a:lnTo>
                    <a:pt x="190204" y="122187"/>
                  </a:lnTo>
                  <a:lnTo>
                    <a:pt x="200506" y="123886"/>
                  </a:lnTo>
                  <a:lnTo>
                    <a:pt x="210882" y="126312"/>
                  </a:lnTo>
                  <a:lnTo>
                    <a:pt x="221308" y="129610"/>
                  </a:lnTo>
                  <a:lnTo>
                    <a:pt x="231762" y="133792"/>
                  </a:lnTo>
                  <a:lnTo>
                    <a:pt x="242072" y="138905"/>
                  </a:lnTo>
                  <a:lnTo>
                    <a:pt x="251921" y="145093"/>
                  </a:lnTo>
                  <a:lnTo>
                    <a:pt x="261171" y="152337"/>
                  </a:lnTo>
                  <a:lnTo>
                    <a:pt x="269687" y="160643"/>
                  </a:lnTo>
                  <a:lnTo>
                    <a:pt x="277261" y="170122"/>
                  </a:lnTo>
                  <a:lnTo>
                    <a:pt x="283865" y="180716"/>
                  </a:lnTo>
                  <a:lnTo>
                    <a:pt x="289300" y="192084"/>
                  </a:lnTo>
                  <a:lnTo>
                    <a:pt x="293128" y="203707"/>
                  </a:lnTo>
                  <a:lnTo>
                    <a:pt x="295254" y="215262"/>
                  </a:lnTo>
                  <a:lnTo>
                    <a:pt x="295716" y="226630"/>
                  </a:lnTo>
                  <a:lnTo>
                    <a:pt x="294513" y="237796"/>
                  </a:lnTo>
                  <a:lnTo>
                    <a:pt x="291812" y="248784"/>
                  </a:lnTo>
                  <a:lnTo>
                    <a:pt x="287729" y="259468"/>
                  </a:lnTo>
                  <a:lnTo>
                    <a:pt x="282248" y="269576"/>
                  </a:lnTo>
                  <a:lnTo>
                    <a:pt x="275476" y="279004"/>
                  </a:lnTo>
                  <a:lnTo>
                    <a:pt x="267150" y="287641"/>
                  </a:lnTo>
                  <a:lnTo>
                    <a:pt x="256594" y="295297"/>
                  </a:lnTo>
                  <a:lnTo>
                    <a:pt x="243636" y="301965"/>
                  </a:lnTo>
                  <a:lnTo>
                    <a:pt x="228543" y="307783"/>
                  </a:lnTo>
                  <a:lnTo>
                    <a:pt x="211746" y="312932"/>
                  </a:lnTo>
                  <a:lnTo>
                    <a:pt x="193665" y="317585"/>
                  </a:lnTo>
                  <a:lnTo>
                    <a:pt x="174491" y="321882"/>
                  </a:lnTo>
                  <a:lnTo>
                    <a:pt x="154191" y="325929"/>
                  </a:lnTo>
                  <a:lnTo>
                    <a:pt x="132849" y="329797"/>
                  </a:lnTo>
                  <a:lnTo>
                    <a:pt x="111129" y="333380"/>
                  </a:lnTo>
                  <a:lnTo>
                    <a:pt x="90154" y="336406"/>
                  </a:lnTo>
                  <a:lnTo>
                    <a:pt x="70510" y="338773"/>
                  </a:lnTo>
                  <a:lnTo>
                    <a:pt x="52839" y="340535"/>
                  </a:lnTo>
                  <a:lnTo>
                    <a:pt x="36367" y="341991"/>
                  </a:lnTo>
                  <a:lnTo>
                    <a:pt x="19655" y="343268"/>
                  </a:lnTo>
                  <a:lnTo>
                    <a:pt x="0" y="344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665554" y="433487"/>
            <a:ext cx="4652167" cy="577249"/>
            <a:chOff x="4665554" y="433487"/>
            <a:chExt cx="4652167" cy="577249"/>
          </a:xfrm>
        </p:grpSpPr>
        <p:sp>
          <p:nvSpPr>
            <p:cNvPr id="11" name="Freeform 10"/>
            <p:cNvSpPr/>
            <p:nvPr/>
          </p:nvSpPr>
          <p:spPr>
            <a:xfrm>
              <a:off x="4665554" y="433487"/>
              <a:ext cx="209141" cy="497985"/>
            </a:xfrm>
            <a:custGeom>
              <a:avLst/>
              <a:gdLst/>
              <a:ahLst/>
              <a:cxnLst/>
              <a:rect l="0" t="0" r="0" b="0"/>
              <a:pathLst>
                <a:path w="209141" h="497985">
                  <a:moveTo>
                    <a:pt x="209140" y="92937"/>
                  </a:moveTo>
                  <a:lnTo>
                    <a:pt x="206206" y="84136"/>
                  </a:lnTo>
                  <a:lnTo>
                    <a:pt x="203424" y="75789"/>
                  </a:lnTo>
                  <a:lnTo>
                    <a:pt x="200519" y="67095"/>
                  </a:lnTo>
                  <a:lnTo>
                    <a:pt x="197306" y="58147"/>
                  </a:lnTo>
                  <a:lnTo>
                    <a:pt x="193493" y="49300"/>
                  </a:lnTo>
                  <a:lnTo>
                    <a:pt x="188976" y="40762"/>
                  </a:lnTo>
                  <a:lnTo>
                    <a:pt x="183812" y="32573"/>
                  </a:lnTo>
                  <a:lnTo>
                    <a:pt x="178125" y="24696"/>
                  </a:lnTo>
                  <a:lnTo>
                    <a:pt x="172035" y="17079"/>
                  </a:lnTo>
                  <a:lnTo>
                    <a:pt x="165490" y="10152"/>
                  </a:lnTo>
                  <a:lnTo>
                    <a:pt x="158264" y="4784"/>
                  </a:lnTo>
                  <a:lnTo>
                    <a:pt x="150292" y="1333"/>
                  </a:lnTo>
                  <a:lnTo>
                    <a:pt x="141651" y="0"/>
                  </a:lnTo>
                  <a:lnTo>
                    <a:pt x="132472" y="1075"/>
                  </a:lnTo>
                  <a:lnTo>
                    <a:pt x="122888" y="4473"/>
                  </a:lnTo>
                  <a:lnTo>
                    <a:pt x="113012" y="9992"/>
                  </a:lnTo>
                  <a:lnTo>
                    <a:pt x="102930" y="17500"/>
                  </a:lnTo>
                  <a:lnTo>
                    <a:pt x="92713" y="26725"/>
                  </a:lnTo>
                  <a:lnTo>
                    <a:pt x="82735" y="37153"/>
                  </a:lnTo>
                  <a:lnTo>
                    <a:pt x="73641" y="48135"/>
                  </a:lnTo>
                  <a:lnTo>
                    <a:pt x="65712" y="59257"/>
                  </a:lnTo>
                  <a:lnTo>
                    <a:pt x="58897" y="70332"/>
                  </a:lnTo>
                  <a:lnTo>
                    <a:pt x="53003" y="81302"/>
                  </a:lnTo>
                  <a:lnTo>
                    <a:pt x="47814" y="92162"/>
                  </a:lnTo>
                  <a:lnTo>
                    <a:pt x="43140" y="102931"/>
                  </a:lnTo>
                  <a:lnTo>
                    <a:pt x="38833" y="113629"/>
                  </a:lnTo>
                  <a:lnTo>
                    <a:pt x="34781" y="124275"/>
                  </a:lnTo>
                  <a:lnTo>
                    <a:pt x="30905" y="134884"/>
                  </a:lnTo>
                  <a:lnTo>
                    <a:pt x="27148" y="145467"/>
                  </a:lnTo>
                  <a:lnTo>
                    <a:pt x="23472" y="156033"/>
                  </a:lnTo>
                  <a:lnTo>
                    <a:pt x="19851" y="166586"/>
                  </a:lnTo>
                  <a:lnTo>
                    <a:pt x="16267" y="177131"/>
                  </a:lnTo>
                  <a:lnTo>
                    <a:pt x="12713" y="187685"/>
                  </a:lnTo>
                  <a:lnTo>
                    <a:pt x="9342" y="198739"/>
                  </a:lnTo>
                  <a:lnTo>
                    <a:pt x="6460" y="211218"/>
                  </a:lnTo>
                  <a:lnTo>
                    <a:pt x="4189" y="225509"/>
                  </a:lnTo>
                  <a:lnTo>
                    <a:pt x="2495" y="241517"/>
                  </a:lnTo>
                  <a:lnTo>
                    <a:pt x="1275" y="258936"/>
                  </a:lnTo>
                  <a:lnTo>
                    <a:pt x="422" y="277420"/>
                  </a:lnTo>
                  <a:lnTo>
                    <a:pt x="0" y="296186"/>
                  </a:lnTo>
                  <a:lnTo>
                    <a:pt x="242" y="314083"/>
                  </a:lnTo>
                  <a:lnTo>
                    <a:pt x="1223" y="330564"/>
                  </a:lnTo>
                  <a:lnTo>
                    <a:pt x="3034" y="345931"/>
                  </a:lnTo>
                  <a:lnTo>
                    <a:pt x="5853" y="361019"/>
                  </a:lnTo>
                  <a:lnTo>
                    <a:pt x="9678" y="376353"/>
                  </a:lnTo>
                  <a:lnTo>
                    <a:pt x="14364" y="391791"/>
                  </a:lnTo>
                  <a:lnTo>
                    <a:pt x="19727" y="406717"/>
                  </a:lnTo>
                  <a:lnTo>
                    <a:pt x="25592" y="420797"/>
                  </a:lnTo>
                  <a:lnTo>
                    <a:pt x="31817" y="433846"/>
                  </a:lnTo>
                  <a:lnTo>
                    <a:pt x="38294" y="445685"/>
                  </a:lnTo>
                  <a:lnTo>
                    <a:pt x="44954" y="456342"/>
                  </a:lnTo>
                  <a:lnTo>
                    <a:pt x="52071" y="465837"/>
                  </a:lnTo>
                  <a:lnTo>
                    <a:pt x="60220" y="474083"/>
                  </a:lnTo>
                  <a:lnTo>
                    <a:pt x="69634" y="481149"/>
                  </a:lnTo>
                  <a:lnTo>
                    <a:pt x="80229" y="487066"/>
                  </a:lnTo>
                  <a:lnTo>
                    <a:pt x="91791" y="491752"/>
                  </a:lnTo>
                  <a:lnTo>
                    <a:pt x="104080" y="495266"/>
                  </a:lnTo>
                  <a:lnTo>
                    <a:pt x="116567" y="497475"/>
                  </a:lnTo>
                  <a:lnTo>
                    <a:pt x="128483" y="497984"/>
                  </a:lnTo>
                  <a:lnTo>
                    <a:pt x="139454" y="496732"/>
                  </a:lnTo>
                  <a:lnTo>
                    <a:pt x="149462" y="493943"/>
                  </a:lnTo>
                  <a:lnTo>
                    <a:pt x="158652" y="489937"/>
                  </a:lnTo>
                  <a:lnTo>
                    <a:pt x="167197" y="485031"/>
                  </a:lnTo>
                  <a:lnTo>
                    <a:pt x="174964" y="479787"/>
                  </a:lnTo>
                  <a:lnTo>
                    <a:pt x="182264" y="474487"/>
                  </a:lnTo>
                  <a:lnTo>
                    <a:pt x="189744" y="468672"/>
                  </a:lnTo>
                  <a:lnTo>
                    <a:pt x="198611" y="461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93566" y="732733"/>
              <a:ext cx="233813" cy="157416"/>
            </a:xfrm>
            <a:custGeom>
              <a:avLst/>
              <a:gdLst/>
              <a:ahLst/>
              <a:cxnLst/>
              <a:rect l="0" t="0" r="0" b="0"/>
              <a:pathLst>
                <a:path w="233813" h="157416">
                  <a:moveTo>
                    <a:pt x="117999" y="77961"/>
                  </a:moveTo>
                  <a:lnTo>
                    <a:pt x="117864" y="66293"/>
                  </a:lnTo>
                  <a:lnTo>
                    <a:pt x="116585" y="55804"/>
                  </a:lnTo>
                  <a:lnTo>
                    <a:pt x="113991" y="45507"/>
                  </a:lnTo>
                  <a:lnTo>
                    <a:pt x="110271" y="35378"/>
                  </a:lnTo>
                  <a:lnTo>
                    <a:pt x="105638" y="25683"/>
                  </a:lnTo>
                  <a:lnTo>
                    <a:pt x="100296" y="16565"/>
                  </a:lnTo>
                  <a:lnTo>
                    <a:pt x="94103" y="8653"/>
                  </a:lnTo>
                  <a:lnTo>
                    <a:pt x="86592" y="3085"/>
                  </a:lnTo>
                  <a:lnTo>
                    <a:pt x="77624" y="274"/>
                  </a:lnTo>
                  <a:lnTo>
                    <a:pt x="67671" y="0"/>
                  </a:lnTo>
                  <a:lnTo>
                    <a:pt x="57606" y="1785"/>
                  </a:lnTo>
                  <a:lnTo>
                    <a:pt x="47954" y="5139"/>
                  </a:lnTo>
                  <a:lnTo>
                    <a:pt x="39036" y="9963"/>
                  </a:lnTo>
                  <a:lnTo>
                    <a:pt x="31124" y="16540"/>
                  </a:lnTo>
                  <a:lnTo>
                    <a:pt x="24253" y="24884"/>
                  </a:lnTo>
                  <a:lnTo>
                    <a:pt x="18284" y="34756"/>
                  </a:lnTo>
                  <a:lnTo>
                    <a:pt x="13024" y="45830"/>
                  </a:lnTo>
                  <a:lnTo>
                    <a:pt x="8304" y="57796"/>
                  </a:lnTo>
                  <a:lnTo>
                    <a:pt x="4299" y="70236"/>
                  </a:lnTo>
                  <a:lnTo>
                    <a:pt x="1513" y="82654"/>
                  </a:lnTo>
                  <a:lnTo>
                    <a:pt x="120" y="94780"/>
                  </a:lnTo>
                  <a:lnTo>
                    <a:pt x="0" y="106547"/>
                  </a:lnTo>
                  <a:lnTo>
                    <a:pt x="907" y="117990"/>
                  </a:lnTo>
                  <a:lnTo>
                    <a:pt x="2604" y="129153"/>
                  </a:lnTo>
                  <a:lnTo>
                    <a:pt x="5371" y="139446"/>
                  </a:lnTo>
                  <a:lnTo>
                    <a:pt x="9962" y="147697"/>
                  </a:lnTo>
                  <a:lnTo>
                    <a:pt x="16636" y="153423"/>
                  </a:lnTo>
                  <a:lnTo>
                    <a:pt x="24879" y="156622"/>
                  </a:lnTo>
                  <a:lnTo>
                    <a:pt x="33715" y="157415"/>
                  </a:lnTo>
                  <a:lnTo>
                    <a:pt x="42503" y="156128"/>
                  </a:lnTo>
                  <a:lnTo>
                    <a:pt x="50824" y="153030"/>
                  </a:lnTo>
                  <a:lnTo>
                    <a:pt x="58325" y="148225"/>
                  </a:lnTo>
                  <a:lnTo>
                    <a:pt x="64917" y="141928"/>
                  </a:lnTo>
                  <a:lnTo>
                    <a:pt x="70699" y="134433"/>
                  </a:lnTo>
                  <a:lnTo>
                    <a:pt x="75831" y="126033"/>
                  </a:lnTo>
                  <a:lnTo>
                    <a:pt x="80485" y="117000"/>
                  </a:lnTo>
                  <a:lnTo>
                    <a:pt x="85124" y="108343"/>
                  </a:lnTo>
                  <a:lnTo>
                    <a:pt x="90465" y="101740"/>
                  </a:lnTo>
                  <a:lnTo>
                    <a:pt x="96840" y="97940"/>
                  </a:lnTo>
                  <a:lnTo>
                    <a:pt x="104073" y="96851"/>
                  </a:lnTo>
                  <a:lnTo>
                    <a:pt x="111692" y="98014"/>
                  </a:lnTo>
                  <a:lnTo>
                    <a:pt x="119376" y="100902"/>
                  </a:lnTo>
                  <a:lnTo>
                    <a:pt x="127144" y="104886"/>
                  </a:lnTo>
                  <a:lnTo>
                    <a:pt x="135264" y="109294"/>
                  </a:lnTo>
                  <a:lnTo>
                    <a:pt x="143872" y="113711"/>
                  </a:lnTo>
                  <a:lnTo>
                    <a:pt x="152957" y="117483"/>
                  </a:lnTo>
                  <a:lnTo>
                    <a:pt x="162442" y="119652"/>
                  </a:lnTo>
                  <a:lnTo>
                    <a:pt x="172229" y="119846"/>
                  </a:lnTo>
                  <a:lnTo>
                    <a:pt x="182073" y="118196"/>
                  </a:lnTo>
                  <a:lnTo>
                    <a:pt x="191603" y="115037"/>
                  </a:lnTo>
                  <a:lnTo>
                    <a:pt x="200630" y="110736"/>
                  </a:lnTo>
                  <a:lnTo>
                    <a:pt x="208853" y="105718"/>
                  </a:lnTo>
                  <a:lnTo>
                    <a:pt x="216574" y="99859"/>
                  </a:lnTo>
                  <a:lnTo>
                    <a:pt x="224470" y="91534"/>
                  </a:lnTo>
                  <a:lnTo>
                    <a:pt x="233812" y="77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07602" y="730375"/>
              <a:ext cx="135590" cy="132962"/>
            </a:xfrm>
            <a:custGeom>
              <a:avLst/>
              <a:gdLst/>
              <a:ahLst/>
              <a:cxnLst/>
              <a:rect l="0" t="0" r="0" b="0"/>
              <a:pathLst>
                <a:path w="135590" h="132962">
                  <a:moveTo>
                    <a:pt x="9248" y="38205"/>
                  </a:moveTo>
                  <a:lnTo>
                    <a:pt x="9248" y="50007"/>
                  </a:lnTo>
                  <a:lnTo>
                    <a:pt x="9248" y="61776"/>
                  </a:lnTo>
                  <a:lnTo>
                    <a:pt x="9243" y="74635"/>
                  </a:lnTo>
                  <a:lnTo>
                    <a:pt x="9054" y="87236"/>
                  </a:lnTo>
                  <a:lnTo>
                    <a:pt x="7830" y="95662"/>
                  </a:lnTo>
                  <a:lnTo>
                    <a:pt x="5500" y="97517"/>
                  </a:lnTo>
                  <a:lnTo>
                    <a:pt x="3392" y="94158"/>
                  </a:lnTo>
                  <a:lnTo>
                    <a:pt x="1858" y="87062"/>
                  </a:lnTo>
                  <a:lnTo>
                    <a:pt x="812" y="77106"/>
                  </a:lnTo>
                  <a:lnTo>
                    <a:pt x="121" y="64973"/>
                  </a:lnTo>
                  <a:lnTo>
                    <a:pt x="0" y="51720"/>
                  </a:lnTo>
                  <a:lnTo>
                    <a:pt x="987" y="38723"/>
                  </a:lnTo>
                  <a:lnTo>
                    <a:pt x="3296" y="26729"/>
                  </a:lnTo>
                  <a:lnTo>
                    <a:pt x="7157" y="16385"/>
                  </a:lnTo>
                  <a:lnTo>
                    <a:pt x="12955" y="8489"/>
                  </a:lnTo>
                  <a:lnTo>
                    <a:pt x="20708" y="3223"/>
                  </a:lnTo>
                  <a:lnTo>
                    <a:pt x="29982" y="449"/>
                  </a:lnTo>
                  <a:lnTo>
                    <a:pt x="40109" y="0"/>
                  </a:lnTo>
                  <a:lnTo>
                    <a:pt x="50609" y="1550"/>
                  </a:lnTo>
                  <a:lnTo>
                    <a:pt x="60908" y="5009"/>
                  </a:lnTo>
                  <a:lnTo>
                    <a:pt x="70284" y="10594"/>
                  </a:lnTo>
                  <a:lnTo>
                    <a:pt x="78435" y="18232"/>
                  </a:lnTo>
                  <a:lnTo>
                    <a:pt x="85415" y="27443"/>
                  </a:lnTo>
                  <a:lnTo>
                    <a:pt x="91427" y="37533"/>
                  </a:lnTo>
                  <a:lnTo>
                    <a:pt x="96703" y="48022"/>
                  </a:lnTo>
                  <a:lnTo>
                    <a:pt x="101605" y="58655"/>
                  </a:lnTo>
                  <a:lnTo>
                    <a:pt x="106599" y="69320"/>
                  </a:lnTo>
                  <a:lnTo>
                    <a:pt x="111922" y="79964"/>
                  </a:lnTo>
                  <a:lnTo>
                    <a:pt x="117318" y="90312"/>
                  </a:lnTo>
                  <a:lnTo>
                    <a:pt x="122671" y="100973"/>
                  </a:lnTo>
                  <a:lnTo>
                    <a:pt x="128456" y="114002"/>
                  </a:lnTo>
                  <a:lnTo>
                    <a:pt x="135589" y="132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01206" y="712343"/>
              <a:ext cx="110442" cy="159459"/>
            </a:xfrm>
            <a:custGeom>
              <a:avLst/>
              <a:gdLst/>
              <a:ahLst/>
              <a:cxnLst/>
              <a:rect l="0" t="0" r="0" b="0"/>
              <a:pathLst>
                <a:path w="110442" h="159459">
                  <a:moveTo>
                    <a:pt x="89384" y="3594"/>
                  </a:moveTo>
                  <a:lnTo>
                    <a:pt x="80583" y="862"/>
                  </a:lnTo>
                  <a:lnTo>
                    <a:pt x="72236" y="0"/>
                  </a:lnTo>
                  <a:lnTo>
                    <a:pt x="63542" y="995"/>
                  </a:lnTo>
                  <a:lnTo>
                    <a:pt x="54594" y="3707"/>
                  </a:lnTo>
                  <a:lnTo>
                    <a:pt x="45747" y="8139"/>
                  </a:lnTo>
                  <a:lnTo>
                    <a:pt x="37213" y="14128"/>
                  </a:lnTo>
                  <a:lnTo>
                    <a:pt x="29198" y="21386"/>
                  </a:lnTo>
                  <a:lnTo>
                    <a:pt x="21969" y="29613"/>
                  </a:lnTo>
                  <a:lnTo>
                    <a:pt x="15596" y="38551"/>
                  </a:lnTo>
                  <a:lnTo>
                    <a:pt x="10149" y="48159"/>
                  </a:lnTo>
                  <a:lnTo>
                    <a:pt x="5781" y="58592"/>
                  </a:lnTo>
                  <a:lnTo>
                    <a:pt x="2479" y="69867"/>
                  </a:lnTo>
                  <a:lnTo>
                    <a:pt x="414" y="81709"/>
                  </a:lnTo>
                  <a:lnTo>
                    <a:pt x="0" y="93658"/>
                  </a:lnTo>
                  <a:lnTo>
                    <a:pt x="1320" y="105432"/>
                  </a:lnTo>
                  <a:lnTo>
                    <a:pt x="4324" y="116779"/>
                  </a:lnTo>
                  <a:lnTo>
                    <a:pt x="9008" y="127398"/>
                  </a:lnTo>
                  <a:lnTo>
                    <a:pt x="15195" y="137192"/>
                  </a:lnTo>
                  <a:lnTo>
                    <a:pt x="22603" y="145751"/>
                  </a:lnTo>
                  <a:lnTo>
                    <a:pt x="30936" y="152298"/>
                  </a:lnTo>
                  <a:lnTo>
                    <a:pt x="39946" y="156588"/>
                  </a:lnTo>
                  <a:lnTo>
                    <a:pt x="49433" y="158842"/>
                  </a:lnTo>
                  <a:lnTo>
                    <a:pt x="59254" y="159458"/>
                  </a:lnTo>
                  <a:lnTo>
                    <a:pt x="69290" y="158839"/>
                  </a:lnTo>
                  <a:lnTo>
                    <a:pt x="79014" y="157289"/>
                  </a:lnTo>
                  <a:lnTo>
                    <a:pt x="88437" y="154748"/>
                  </a:lnTo>
                  <a:lnTo>
                    <a:pt x="98384" y="149882"/>
                  </a:lnTo>
                  <a:lnTo>
                    <a:pt x="110441" y="140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42181" y="710519"/>
              <a:ext cx="148452" cy="177898"/>
            </a:xfrm>
            <a:custGeom>
              <a:avLst/>
              <a:gdLst/>
              <a:ahLst/>
              <a:cxnLst/>
              <a:rect l="0" t="0" r="0" b="0"/>
              <a:pathLst>
                <a:path w="148452" h="177898">
                  <a:moveTo>
                    <a:pt x="32637" y="79118"/>
                  </a:moveTo>
                  <a:lnTo>
                    <a:pt x="41439" y="76184"/>
                  </a:lnTo>
                  <a:lnTo>
                    <a:pt x="49785" y="73402"/>
                  </a:lnTo>
                  <a:lnTo>
                    <a:pt x="58484" y="70502"/>
                  </a:lnTo>
                  <a:lnTo>
                    <a:pt x="67604" y="67462"/>
                  </a:lnTo>
                  <a:lnTo>
                    <a:pt x="77100" y="64297"/>
                  </a:lnTo>
                  <a:lnTo>
                    <a:pt x="86878" y="61019"/>
                  </a:lnTo>
                  <a:lnTo>
                    <a:pt x="96373" y="57163"/>
                  </a:lnTo>
                  <a:lnTo>
                    <a:pt x="104603" y="51827"/>
                  </a:lnTo>
                  <a:lnTo>
                    <a:pt x="111116" y="44652"/>
                  </a:lnTo>
                  <a:lnTo>
                    <a:pt x="115485" y="36239"/>
                  </a:lnTo>
                  <a:lnTo>
                    <a:pt x="117068" y="27822"/>
                  </a:lnTo>
                  <a:lnTo>
                    <a:pt x="115790" y="20133"/>
                  </a:lnTo>
                  <a:lnTo>
                    <a:pt x="111864" y="13535"/>
                  </a:lnTo>
                  <a:lnTo>
                    <a:pt x="105508" y="8261"/>
                  </a:lnTo>
                  <a:lnTo>
                    <a:pt x="97095" y="4283"/>
                  </a:lnTo>
                  <a:lnTo>
                    <a:pt x="87231" y="1562"/>
                  </a:lnTo>
                  <a:lnTo>
                    <a:pt x="76635" y="162"/>
                  </a:lnTo>
                  <a:lnTo>
                    <a:pt x="65780" y="0"/>
                  </a:lnTo>
                  <a:lnTo>
                    <a:pt x="55056" y="1192"/>
                  </a:lnTo>
                  <a:lnTo>
                    <a:pt x="44855" y="4118"/>
                  </a:lnTo>
                  <a:lnTo>
                    <a:pt x="35333" y="8838"/>
                  </a:lnTo>
                  <a:lnTo>
                    <a:pt x="26616" y="15448"/>
                  </a:lnTo>
                  <a:lnTo>
                    <a:pt x="18900" y="24238"/>
                  </a:lnTo>
                  <a:lnTo>
                    <a:pt x="12196" y="35148"/>
                  </a:lnTo>
                  <a:lnTo>
                    <a:pt x="6693" y="47695"/>
                  </a:lnTo>
                  <a:lnTo>
                    <a:pt x="2818" y="61171"/>
                  </a:lnTo>
                  <a:lnTo>
                    <a:pt x="656" y="75077"/>
                  </a:lnTo>
                  <a:lnTo>
                    <a:pt x="0" y="88988"/>
                  </a:lnTo>
                  <a:lnTo>
                    <a:pt x="540" y="102473"/>
                  </a:lnTo>
                  <a:lnTo>
                    <a:pt x="1983" y="115350"/>
                  </a:lnTo>
                  <a:lnTo>
                    <a:pt x="4407" y="127470"/>
                  </a:lnTo>
                  <a:lnTo>
                    <a:pt x="8235" y="138625"/>
                  </a:lnTo>
                  <a:lnTo>
                    <a:pt x="13593" y="148790"/>
                  </a:lnTo>
                  <a:lnTo>
                    <a:pt x="20478" y="157770"/>
                  </a:lnTo>
                  <a:lnTo>
                    <a:pt x="28928" y="165133"/>
                  </a:lnTo>
                  <a:lnTo>
                    <a:pt x="38797" y="170785"/>
                  </a:lnTo>
                  <a:lnTo>
                    <a:pt x="49660" y="174768"/>
                  </a:lnTo>
                  <a:lnTo>
                    <a:pt x="60936" y="177083"/>
                  </a:lnTo>
                  <a:lnTo>
                    <a:pt x="72251" y="177897"/>
                  </a:lnTo>
                  <a:lnTo>
                    <a:pt x="83286" y="177327"/>
                  </a:lnTo>
                  <a:lnTo>
                    <a:pt x="93696" y="175357"/>
                  </a:lnTo>
                  <a:lnTo>
                    <a:pt x="103359" y="172114"/>
                  </a:lnTo>
                  <a:lnTo>
                    <a:pt x="112226" y="167942"/>
                  </a:lnTo>
                  <a:lnTo>
                    <a:pt x="121202" y="162809"/>
                  </a:lnTo>
                  <a:lnTo>
                    <a:pt x="132193" y="155149"/>
                  </a:lnTo>
                  <a:lnTo>
                    <a:pt x="148451" y="142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17609" y="452725"/>
              <a:ext cx="57252" cy="431669"/>
            </a:xfrm>
            <a:custGeom>
              <a:avLst/>
              <a:gdLst/>
              <a:ahLst/>
              <a:cxnLst/>
              <a:rect l="0" t="0" r="0" b="0"/>
              <a:pathLst>
                <a:path w="57252" h="431669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76"/>
                  </a:lnTo>
                  <a:lnTo>
                    <a:pt x="680" y="47156"/>
                  </a:lnTo>
                  <a:lnTo>
                    <a:pt x="2147" y="61761"/>
                  </a:lnTo>
                  <a:lnTo>
                    <a:pt x="4212" y="78563"/>
                  </a:lnTo>
                  <a:lnTo>
                    <a:pt x="6548" y="96873"/>
                  </a:lnTo>
                  <a:lnTo>
                    <a:pt x="8723" y="115382"/>
                  </a:lnTo>
                  <a:lnTo>
                    <a:pt x="10516" y="133301"/>
                  </a:lnTo>
                  <a:lnTo>
                    <a:pt x="12057" y="150226"/>
                  </a:lnTo>
                  <a:lnTo>
                    <a:pt x="13705" y="165892"/>
                  </a:lnTo>
                  <a:lnTo>
                    <a:pt x="15668" y="180316"/>
                  </a:lnTo>
                  <a:lnTo>
                    <a:pt x="17988" y="193849"/>
                  </a:lnTo>
                  <a:lnTo>
                    <a:pt x="20626" y="207033"/>
                  </a:lnTo>
                  <a:lnTo>
                    <a:pt x="23514" y="220221"/>
                  </a:lnTo>
                  <a:lnTo>
                    <a:pt x="26589" y="233881"/>
                  </a:lnTo>
                  <a:lnTo>
                    <a:pt x="29800" y="248657"/>
                  </a:lnTo>
                  <a:lnTo>
                    <a:pt x="33101" y="264787"/>
                  </a:lnTo>
                  <a:lnTo>
                    <a:pt x="36300" y="282011"/>
                  </a:lnTo>
                  <a:lnTo>
                    <a:pt x="39067" y="299790"/>
                  </a:lnTo>
                  <a:lnTo>
                    <a:pt x="41265" y="317737"/>
                  </a:lnTo>
                  <a:lnTo>
                    <a:pt x="43080" y="335345"/>
                  </a:lnTo>
                  <a:lnTo>
                    <a:pt x="44913" y="351933"/>
                  </a:lnTo>
                  <a:lnTo>
                    <a:pt x="46996" y="367224"/>
                  </a:lnTo>
                  <a:lnTo>
                    <a:pt x="49237" y="381037"/>
                  </a:lnTo>
                  <a:lnTo>
                    <a:pt x="51524" y="394565"/>
                  </a:lnTo>
                  <a:lnTo>
                    <a:pt x="54062" y="410110"/>
                  </a:lnTo>
                  <a:lnTo>
                    <a:pt x="5725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12781" y="715937"/>
              <a:ext cx="120747" cy="189038"/>
            </a:xfrm>
            <a:custGeom>
              <a:avLst/>
              <a:gdLst/>
              <a:ahLst/>
              <a:cxnLst/>
              <a:rect l="0" t="0" r="0" b="0"/>
              <a:pathLst>
                <a:path w="120747" h="189038">
                  <a:moveTo>
                    <a:pt x="88462" y="0"/>
                  </a:moveTo>
                  <a:lnTo>
                    <a:pt x="76794" y="3001"/>
                  </a:lnTo>
                  <a:lnTo>
                    <a:pt x="66305" y="6424"/>
                  </a:lnTo>
                  <a:lnTo>
                    <a:pt x="56008" y="10629"/>
                  </a:lnTo>
                  <a:lnTo>
                    <a:pt x="45880" y="15875"/>
                  </a:lnTo>
                  <a:lnTo>
                    <a:pt x="36184" y="22653"/>
                  </a:lnTo>
                  <a:lnTo>
                    <a:pt x="27057" y="31094"/>
                  </a:lnTo>
                  <a:lnTo>
                    <a:pt x="18800" y="41180"/>
                  </a:lnTo>
                  <a:lnTo>
                    <a:pt x="11936" y="52919"/>
                  </a:lnTo>
                  <a:lnTo>
                    <a:pt x="6623" y="66140"/>
                  </a:lnTo>
                  <a:lnTo>
                    <a:pt x="2870" y="80235"/>
                  </a:lnTo>
                  <a:lnTo>
                    <a:pt x="709" y="94301"/>
                  </a:lnTo>
                  <a:lnTo>
                    <a:pt x="0" y="107828"/>
                  </a:lnTo>
                  <a:lnTo>
                    <a:pt x="640" y="120688"/>
                  </a:lnTo>
                  <a:lnTo>
                    <a:pt x="2657" y="132938"/>
                  </a:lnTo>
                  <a:lnTo>
                    <a:pt x="5940" y="144687"/>
                  </a:lnTo>
                  <a:lnTo>
                    <a:pt x="10431" y="155731"/>
                  </a:lnTo>
                  <a:lnTo>
                    <a:pt x="16194" y="165558"/>
                  </a:lnTo>
                  <a:lnTo>
                    <a:pt x="23149" y="173977"/>
                  </a:lnTo>
                  <a:lnTo>
                    <a:pt x="31260" y="180784"/>
                  </a:lnTo>
                  <a:lnTo>
                    <a:pt x="40607" y="185609"/>
                  </a:lnTo>
                  <a:lnTo>
                    <a:pt x="51109" y="188431"/>
                  </a:lnTo>
                  <a:lnTo>
                    <a:pt x="62245" y="189037"/>
                  </a:lnTo>
                  <a:lnTo>
                    <a:pt x="73179" y="186875"/>
                  </a:lnTo>
                  <a:lnTo>
                    <a:pt x="83450" y="181901"/>
                  </a:lnTo>
                  <a:lnTo>
                    <a:pt x="92802" y="174495"/>
                  </a:lnTo>
                  <a:lnTo>
                    <a:pt x="101012" y="165174"/>
                  </a:lnTo>
                  <a:lnTo>
                    <a:pt x="108078" y="154427"/>
                  </a:lnTo>
                  <a:lnTo>
                    <a:pt x="113840" y="142656"/>
                  </a:lnTo>
                  <a:lnTo>
                    <a:pt x="117896" y="130164"/>
                  </a:lnTo>
                  <a:lnTo>
                    <a:pt x="120177" y="117179"/>
                  </a:lnTo>
                  <a:lnTo>
                    <a:pt x="120746" y="104022"/>
                  </a:lnTo>
                  <a:lnTo>
                    <a:pt x="119615" y="91109"/>
                  </a:lnTo>
                  <a:lnTo>
                    <a:pt x="116968" y="78648"/>
                  </a:lnTo>
                  <a:lnTo>
                    <a:pt x="113090" y="66822"/>
                  </a:lnTo>
                  <a:lnTo>
                    <a:pt x="108280" y="55872"/>
                  </a:lnTo>
                  <a:lnTo>
                    <a:pt x="102793" y="45848"/>
                  </a:lnTo>
                  <a:lnTo>
                    <a:pt x="96942" y="36935"/>
                  </a:lnTo>
                  <a:lnTo>
                    <a:pt x="90418" y="28667"/>
                  </a:lnTo>
                  <a:lnTo>
                    <a:pt x="81534" y="20317"/>
                  </a:lnTo>
                  <a:lnTo>
                    <a:pt x="6740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96000" y="715937"/>
              <a:ext cx="103390" cy="186394"/>
            </a:xfrm>
            <a:custGeom>
              <a:avLst/>
              <a:gdLst/>
              <a:ahLst/>
              <a:cxnLst/>
              <a:rect l="0" t="0" r="0" b="0"/>
              <a:pathLst>
                <a:path w="103390" h="186394">
                  <a:moveTo>
                    <a:pt x="0" y="42114"/>
                  </a:moveTo>
                  <a:lnTo>
                    <a:pt x="0" y="56783"/>
                  </a:lnTo>
                  <a:lnTo>
                    <a:pt x="0" y="70694"/>
                  </a:lnTo>
                  <a:lnTo>
                    <a:pt x="5" y="85183"/>
                  </a:lnTo>
                  <a:lnTo>
                    <a:pt x="178" y="100039"/>
                  </a:lnTo>
                  <a:lnTo>
                    <a:pt x="825" y="114567"/>
                  </a:lnTo>
                  <a:lnTo>
                    <a:pt x="2088" y="128376"/>
                  </a:lnTo>
                  <a:lnTo>
                    <a:pt x="4259" y="141243"/>
                  </a:lnTo>
                  <a:lnTo>
                    <a:pt x="7852" y="152958"/>
                  </a:lnTo>
                  <a:lnTo>
                    <a:pt x="13014" y="163522"/>
                  </a:lnTo>
                  <a:lnTo>
                    <a:pt x="19584" y="172616"/>
                  </a:lnTo>
                  <a:lnTo>
                    <a:pt x="27282" y="179528"/>
                  </a:lnTo>
                  <a:lnTo>
                    <a:pt x="35823" y="184063"/>
                  </a:lnTo>
                  <a:lnTo>
                    <a:pt x="44810" y="186312"/>
                  </a:lnTo>
                  <a:lnTo>
                    <a:pt x="53754" y="186393"/>
                  </a:lnTo>
                  <a:lnTo>
                    <a:pt x="62390" y="184593"/>
                  </a:lnTo>
                  <a:lnTo>
                    <a:pt x="70491" y="181133"/>
                  </a:lnTo>
                  <a:lnTo>
                    <a:pt x="77786" y="176078"/>
                  </a:lnTo>
                  <a:lnTo>
                    <a:pt x="84208" y="169605"/>
                  </a:lnTo>
                  <a:lnTo>
                    <a:pt x="89689" y="161820"/>
                  </a:lnTo>
                  <a:lnTo>
                    <a:pt x="94081" y="152693"/>
                  </a:lnTo>
                  <a:lnTo>
                    <a:pt x="97408" y="142330"/>
                  </a:lnTo>
                  <a:lnTo>
                    <a:pt x="99831" y="130948"/>
                  </a:lnTo>
                  <a:lnTo>
                    <a:pt x="101549" y="118783"/>
                  </a:lnTo>
                  <a:lnTo>
                    <a:pt x="102740" y="106050"/>
                  </a:lnTo>
                  <a:lnTo>
                    <a:pt x="103389" y="93077"/>
                  </a:lnTo>
                  <a:lnTo>
                    <a:pt x="103301" y="80294"/>
                  </a:lnTo>
                  <a:lnTo>
                    <a:pt x="102433" y="67925"/>
                  </a:lnTo>
                  <a:lnTo>
                    <a:pt x="101028" y="56065"/>
                  </a:lnTo>
                  <a:lnTo>
                    <a:pt x="99402" y="43405"/>
                  </a:lnTo>
                  <a:lnTo>
                    <a:pt x="97411" y="2660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75388" y="526424"/>
              <a:ext cx="20654" cy="347442"/>
            </a:xfrm>
            <a:custGeom>
              <a:avLst/>
              <a:gdLst/>
              <a:ahLst/>
              <a:cxnLst/>
              <a:rect l="0" t="0" r="0" b="0"/>
              <a:pathLst>
                <a:path w="20654" h="347442">
                  <a:moveTo>
                    <a:pt x="10125" y="0"/>
                  </a:moveTo>
                  <a:lnTo>
                    <a:pt x="7258" y="9003"/>
                  </a:lnTo>
                  <a:lnTo>
                    <a:pt x="5117" y="19270"/>
                  </a:lnTo>
                  <a:lnTo>
                    <a:pt x="3514" y="31868"/>
                  </a:lnTo>
                  <a:lnTo>
                    <a:pt x="2333" y="46913"/>
                  </a:lnTo>
                  <a:lnTo>
                    <a:pt x="1485" y="64654"/>
                  </a:lnTo>
                  <a:lnTo>
                    <a:pt x="887" y="84943"/>
                  </a:lnTo>
                  <a:lnTo>
                    <a:pt x="472" y="107034"/>
                  </a:lnTo>
                  <a:lnTo>
                    <a:pt x="188" y="129825"/>
                  </a:lnTo>
                  <a:lnTo>
                    <a:pt x="0" y="152619"/>
                  </a:lnTo>
                  <a:lnTo>
                    <a:pt x="42" y="174968"/>
                  </a:lnTo>
                  <a:lnTo>
                    <a:pt x="602" y="196506"/>
                  </a:lnTo>
                  <a:lnTo>
                    <a:pt x="1791" y="217134"/>
                  </a:lnTo>
                  <a:lnTo>
                    <a:pt x="3403" y="236783"/>
                  </a:lnTo>
                  <a:lnTo>
                    <a:pt x="5025" y="255308"/>
                  </a:lnTo>
                  <a:lnTo>
                    <a:pt x="6415" y="272726"/>
                  </a:lnTo>
                  <a:lnTo>
                    <a:pt x="7700" y="288797"/>
                  </a:lnTo>
                  <a:lnTo>
                    <a:pt x="9521" y="304619"/>
                  </a:lnTo>
                  <a:lnTo>
                    <a:pt x="13150" y="322702"/>
                  </a:lnTo>
                  <a:lnTo>
                    <a:pt x="2065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38114" y="642238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51477" y="21057"/>
                  </a:lnTo>
                  <a:lnTo>
                    <a:pt x="240348" y="21057"/>
                  </a:lnTo>
                  <a:lnTo>
                    <a:pt x="228754" y="21052"/>
                  </a:lnTo>
                  <a:lnTo>
                    <a:pt x="216766" y="20880"/>
                  </a:lnTo>
                  <a:lnTo>
                    <a:pt x="204755" y="20231"/>
                  </a:lnTo>
                  <a:lnTo>
                    <a:pt x="192943" y="18982"/>
                  </a:lnTo>
                  <a:lnTo>
                    <a:pt x="181071" y="17330"/>
                  </a:lnTo>
                  <a:lnTo>
                    <a:pt x="168505" y="15682"/>
                  </a:lnTo>
                  <a:lnTo>
                    <a:pt x="154949" y="14274"/>
                  </a:lnTo>
                  <a:lnTo>
                    <a:pt x="140743" y="13009"/>
                  </a:lnTo>
                  <a:lnTo>
                    <a:pt x="126660" y="11552"/>
                  </a:lnTo>
                  <a:lnTo>
                    <a:pt x="113141" y="9725"/>
                  </a:lnTo>
                  <a:lnTo>
                    <a:pt x="99962" y="7668"/>
                  </a:lnTo>
                  <a:lnTo>
                    <a:pt x="86440" y="5740"/>
                  </a:lnTo>
                  <a:lnTo>
                    <a:pt x="72213" y="4146"/>
                  </a:lnTo>
                  <a:lnTo>
                    <a:pt x="57794" y="2921"/>
                  </a:lnTo>
                  <a:lnTo>
                    <a:pt x="42887" y="1891"/>
                  </a:lnTo>
                  <a:lnTo>
                    <a:pt x="25060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03866" y="751261"/>
              <a:ext cx="218601" cy="199692"/>
            </a:xfrm>
            <a:custGeom>
              <a:avLst/>
              <a:gdLst/>
              <a:ahLst/>
              <a:cxnLst/>
              <a:rect l="0" t="0" r="0" b="0"/>
              <a:pathLst>
                <a:path w="218601" h="199692">
                  <a:moveTo>
                    <a:pt x="102787" y="112075"/>
                  </a:moveTo>
                  <a:lnTo>
                    <a:pt x="108520" y="106074"/>
                  </a:lnTo>
                  <a:lnTo>
                    <a:pt x="112805" y="99229"/>
                  </a:lnTo>
                  <a:lnTo>
                    <a:pt x="116006" y="90837"/>
                  </a:lnTo>
                  <a:lnTo>
                    <a:pt x="118194" y="81037"/>
                  </a:lnTo>
                  <a:lnTo>
                    <a:pt x="119243" y="70074"/>
                  </a:lnTo>
                  <a:lnTo>
                    <a:pt x="119175" y="58222"/>
                  </a:lnTo>
                  <a:lnTo>
                    <a:pt x="117833" y="46044"/>
                  </a:lnTo>
                  <a:lnTo>
                    <a:pt x="114808" y="34344"/>
                  </a:lnTo>
                  <a:lnTo>
                    <a:pt x="110024" y="23536"/>
                  </a:lnTo>
                  <a:lnTo>
                    <a:pt x="103370" y="14148"/>
                  </a:lnTo>
                  <a:lnTo>
                    <a:pt x="94552" y="6972"/>
                  </a:lnTo>
                  <a:lnTo>
                    <a:pt x="83636" y="2233"/>
                  </a:lnTo>
                  <a:lnTo>
                    <a:pt x="71596" y="0"/>
                  </a:lnTo>
                  <a:lnTo>
                    <a:pt x="60056" y="455"/>
                  </a:lnTo>
                  <a:lnTo>
                    <a:pt x="49895" y="3430"/>
                  </a:lnTo>
                  <a:lnTo>
                    <a:pt x="41112" y="8661"/>
                  </a:lnTo>
                  <a:lnTo>
                    <a:pt x="33217" y="15975"/>
                  </a:lnTo>
                  <a:lnTo>
                    <a:pt x="25806" y="25075"/>
                  </a:lnTo>
                  <a:lnTo>
                    <a:pt x="18960" y="35588"/>
                  </a:lnTo>
                  <a:lnTo>
                    <a:pt x="13174" y="47159"/>
                  </a:lnTo>
                  <a:lnTo>
                    <a:pt x="8643" y="59500"/>
                  </a:lnTo>
                  <a:lnTo>
                    <a:pt x="5275" y="72548"/>
                  </a:lnTo>
                  <a:lnTo>
                    <a:pt x="2855" y="86445"/>
                  </a:lnTo>
                  <a:lnTo>
                    <a:pt x="1160" y="101194"/>
                  </a:lnTo>
                  <a:lnTo>
                    <a:pt x="157" y="116353"/>
                  </a:lnTo>
                  <a:lnTo>
                    <a:pt x="0" y="131150"/>
                  </a:lnTo>
                  <a:lnTo>
                    <a:pt x="711" y="145171"/>
                  </a:lnTo>
                  <a:lnTo>
                    <a:pt x="2339" y="158196"/>
                  </a:lnTo>
                  <a:lnTo>
                    <a:pt x="5034" y="170025"/>
                  </a:lnTo>
                  <a:lnTo>
                    <a:pt x="8776" y="180665"/>
                  </a:lnTo>
                  <a:lnTo>
                    <a:pt x="13407" y="189640"/>
                  </a:lnTo>
                  <a:lnTo>
                    <a:pt x="18733" y="195942"/>
                  </a:lnTo>
                  <a:lnTo>
                    <a:pt x="24573" y="199249"/>
                  </a:lnTo>
                  <a:lnTo>
                    <a:pt x="30782" y="199691"/>
                  </a:lnTo>
                  <a:lnTo>
                    <a:pt x="37248" y="197487"/>
                  </a:lnTo>
                  <a:lnTo>
                    <a:pt x="43888" y="193043"/>
                  </a:lnTo>
                  <a:lnTo>
                    <a:pt x="50481" y="186843"/>
                  </a:lnTo>
                  <a:lnTo>
                    <a:pt x="56682" y="179336"/>
                  </a:lnTo>
                  <a:lnTo>
                    <a:pt x="62333" y="170884"/>
                  </a:lnTo>
                  <a:lnTo>
                    <a:pt x="67450" y="161603"/>
                  </a:lnTo>
                  <a:lnTo>
                    <a:pt x="72121" y="151389"/>
                  </a:lnTo>
                  <a:lnTo>
                    <a:pt x="76447" y="140258"/>
                  </a:lnTo>
                  <a:lnTo>
                    <a:pt x="80351" y="128341"/>
                  </a:lnTo>
                  <a:lnTo>
                    <a:pt x="83602" y="115810"/>
                  </a:lnTo>
                  <a:lnTo>
                    <a:pt x="86133" y="102854"/>
                  </a:lnTo>
                  <a:lnTo>
                    <a:pt x="88362" y="90762"/>
                  </a:lnTo>
                  <a:lnTo>
                    <a:pt x="91736" y="82239"/>
                  </a:lnTo>
                  <a:lnTo>
                    <a:pt x="96725" y="78695"/>
                  </a:lnTo>
                  <a:lnTo>
                    <a:pt x="101909" y="79459"/>
                  </a:lnTo>
                  <a:lnTo>
                    <a:pt x="106752" y="83369"/>
                  </a:lnTo>
                  <a:lnTo>
                    <a:pt x="111227" y="89451"/>
                  </a:lnTo>
                  <a:lnTo>
                    <a:pt x="115409" y="97002"/>
                  </a:lnTo>
                  <a:lnTo>
                    <a:pt x="119384" y="105536"/>
                  </a:lnTo>
                  <a:lnTo>
                    <a:pt x="123379" y="114563"/>
                  </a:lnTo>
                  <a:lnTo>
                    <a:pt x="127748" y="123556"/>
                  </a:lnTo>
                  <a:lnTo>
                    <a:pt x="132653" y="132239"/>
                  </a:lnTo>
                  <a:lnTo>
                    <a:pt x="138083" y="140547"/>
                  </a:lnTo>
                  <a:lnTo>
                    <a:pt x="143953" y="148516"/>
                  </a:lnTo>
                  <a:lnTo>
                    <a:pt x="150171" y="156199"/>
                  </a:lnTo>
                  <a:lnTo>
                    <a:pt x="156973" y="163173"/>
                  </a:lnTo>
                  <a:lnTo>
                    <a:pt x="164903" y="168574"/>
                  </a:lnTo>
                  <a:lnTo>
                    <a:pt x="174148" y="172061"/>
                  </a:lnTo>
                  <a:lnTo>
                    <a:pt x="183990" y="173927"/>
                  </a:lnTo>
                  <a:lnTo>
                    <a:pt x="193953" y="175015"/>
                  </a:lnTo>
                  <a:lnTo>
                    <a:pt x="204917" y="175419"/>
                  </a:lnTo>
                  <a:lnTo>
                    <a:pt x="218600" y="175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90922" y="764946"/>
              <a:ext cx="136871" cy="171299"/>
            </a:xfrm>
            <a:custGeom>
              <a:avLst/>
              <a:gdLst/>
              <a:ahLst/>
              <a:cxnLst/>
              <a:rect l="0" t="0" r="0" b="0"/>
              <a:pathLst>
                <a:path w="136871" h="171299">
                  <a:moveTo>
                    <a:pt x="0" y="45748"/>
                  </a:moveTo>
                  <a:lnTo>
                    <a:pt x="68" y="57483"/>
                  </a:lnTo>
                  <a:lnTo>
                    <a:pt x="707" y="68612"/>
                  </a:lnTo>
                  <a:lnTo>
                    <a:pt x="1999" y="80210"/>
                  </a:lnTo>
                  <a:lnTo>
                    <a:pt x="3686" y="92371"/>
                  </a:lnTo>
                  <a:lnTo>
                    <a:pt x="5354" y="105031"/>
                  </a:lnTo>
                  <a:lnTo>
                    <a:pt x="6772" y="118087"/>
                  </a:lnTo>
                  <a:lnTo>
                    <a:pt x="8043" y="131439"/>
                  </a:lnTo>
                  <a:lnTo>
                    <a:pt x="9502" y="145005"/>
                  </a:lnTo>
                  <a:lnTo>
                    <a:pt x="11336" y="158621"/>
                  </a:lnTo>
                  <a:lnTo>
                    <a:pt x="13575" y="168782"/>
                  </a:lnTo>
                  <a:lnTo>
                    <a:pt x="15515" y="171298"/>
                  </a:lnTo>
                  <a:lnTo>
                    <a:pt x="16140" y="167744"/>
                  </a:lnTo>
                  <a:lnTo>
                    <a:pt x="15640" y="160122"/>
                  </a:lnTo>
                  <a:lnTo>
                    <a:pt x="14669" y="149601"/>
                  </a:lnTo>
                  <a:lnTo>
                    <a:pt x="13662" y="136974"/>
                  </a:lnTo>
                  <a:lnTo>
                    <a:pt x="12805" y="122997"/>
                  </a:lnTo>
                  <a:lnTo>
                    <a:pt x="12139" y="108423"/>
                  </a:lnTo>
                  <a:lnTo>
                    <a:pt x="11652" y="93710"/>
                  </a:lnTo>
                  <a:lnTo>
                    <a:pt x="11475" y="79057"/>
                  </a:lnTo>
                  <a:lnTo>
                    <a:pt x="11878" y="64525"/>
                  </a:lnTo>
                  <a:lnTo>
                    <a:pt x="12972" y="50131"/>
                  </a:lnTo>
                  <a:lnTo>
                    <a:pt x="15027" y="36345"/>
                  </a:lnTo>
                  <a:lnTo>
                    <a:pt x="18542" y="24064"/>
                  </a:lnTo>
                  <a:lnTo>
                    <a:pt x="23651" y="13673"/>
                  </a:lnTo>
                  <a:lnTo>
                    <a:pt x="30185" y="5714"/>
                  </a:lnTo>
                  <a:lnTo>
                    <a:pt x="37859" y="1098"/>
                  </a:lnTo>
                  <a:lnTo>
                    <a:pt x="46388" y="0"/>
                  </a:lnTo>
                  <a:lnTo>
                    <a:pt x="55538" y="1991"/>
                  </a:lnTo>
                  <a:lnTo>
                    <a:pt x="65124" y="6434"/>
                  </a:lnTo>
                  <a:lnTo>
                    <a:pt x="75004" y="12715"/>
                  </a:lnTo>
                  <a:lnTo>
                    <a:pt x="84754" y="20484"/>
                  </a:lnTo>
                  <a:lnTo>
                    <a:pt x="93695" y="29659"/>
                  </a:lnTo>
                  <a:lnTo>
                    <a:pt x="101522" y="40078"/>
                  </a:lnTo>
                  <a:lnTo>
                    <a:pt x="108268" y="51342"/>
                  </a:lnTo>
                  <a:lnTo>
                    <a:pt x="114116" y="62902"/>
                  </a:lnTo>
                  <a:lnTo>
                    <a:pt x="119268" y="74424"/>
                  </a:lnTo>
                  <a:lnTo>
                    <a:pt x="123749" y="85941"/>
                  </a:lnTo>
                  <a:lnTo>
                    <a:pt x="127393" y="97740"/>
                  </a:lnTo>
                  <a:lnTo>
                    <a:pt x="130183" y="109957"/>
                  </a:lnTo>
                  <a:lnTo>
                    <a:pt x="132233" y="121988"/>
                  </a:lnTo>
                  <a:lnTo>
                    <a:pt x="133914" y="133749"/>
                  </a:lnTo>
                  <a:lnTo>
                    <a:pt x="135375" y="146276"/>
                  </a:lnTo>
                  <a:lnTo>
                    <a:pt x="136870" y="161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75736" y="779108"/>
              <a:ext cx="116612" cy="174639"/>
            </a:xfrm>
            <a:custGeom>
              <a:avLst/>
              <a:gdLst/>
              <a:ahLst/>
              <a:cxnLst/>
              <a:rect l="0" t="0" r="0" b="0"/>
              <a:pathLst>
                <a:path w="116612" h="174639">
                  <a:moveTo>
                    <a:pt x="4699" y="0"/>
                  </a:moveTo>
                  <a:lnTo>
                    <a:pt x="4694" y="8669"/>
                  </a:lnTo>
                  <a:lnTo>
                    <a:pt x="4521" y="20844"/>
                  </a:lnTo>
                  <a:lnTo>
                    <a:pt x="3873" y="34374"/>
                  </a:lnTo>
                  <a:lnTo>
                    <a:pt x="2628" y="48380"/>
                  </a:lnTo>
                  <a:lnTo>
                    <a:pt x="1150" y="62366"/>
                  </a:lnTo>
                  <a:lnTo>
                    <a:pt x="150" y="75903"/>
                  </a:lnTo>
                  <a:lnTo>
                    <a:pt x="0" y="88822"/>
                  </a:lnTo>
                  <a:lnTo>
                    <a:pt x="732" y="101310"/>
                  </a:lnTo>
                  <a:lnTo>
                    <a:pt x="2221" y="113775"/>
                  </a:lnTo>
                  <a:lnTo>
                    <a:pt x="4309" y="126450"/>
                  </a:lnTo>
                  <a:lnTo>
                    <a:pt x="7168" y="138915"/>
                  </a:lnTo>
                  <a:lnTo>
                    <a:pt x="11290" y="150226"/>
                  </a:lnTo>
                  <a:lnTo>
                    <a:pt x="16838" y="159931"/>
                  </a:lnTo>
                  <a:lnTo>
                    <a:pt x="23683" y="167581"/>
                  </a:lnTo>
                  <a:lnTo>
                    <a:pt x="31572" y="172513"/>
                  </a:lnTo>
                  <a:lnTo>
                    <a:pt x="40246" y="174638"/>
                  </a:lnTo>
                  <a:lnTo>
                    <a:pt x="49323" y="174318"/>
                  </a:lnTo>
                  <a:lnTo>
                    <a:pt x="58329" y="172068"/>
                  </a:lnTo>
                  <a:lnTo>
                    <a:pt x="67005" y="168369"/>
                  </a:lnTo>
                  <a:lnTo>
                    <a:pt x="75134" y="163298"/>
                  </a:lnTo>
                  <a:lnTo>
                    <a:pt x="82448" y="156548"/>
                  </a:lnTo>
                  <a:lnTo>
                    <a:pt x="88886" y="148085"/>
                  </a:lnTo>
                  <a:lnTo>
                    <a:pt x="94549" y="138131"/>
                  </a:lnTo>
                  <a:lnTo>
                    <a:pt x="99595" y="127001"/>
                  </a:lnTo>
                  <a:lnTo>
                    <a:pt x="104174" y="114994"/>
                  </a:lnTo>
                  <a:lnTo>
                    <a:pt x="108252" y="102355"/>
                  </a:lnTo>
                  <a:lnTo>
                    <a:pt x="111620" y="89272"/>
                  </a:lnTo>
                  <a:lnTo>
                    <a:pt x="114216" y="75896"/>
                  </a:lnTo>
                  <a:lnTo>
                    <a:pt x="115933" y="62736"/>
                  </a:lnTo>
                  <a:lnTo>
                    <a:pt x="116611" y="49278"/>
                  </a:lnTo>
                  <a:lnTo>
                    <a:pt x="115191" y="33221"/>
                  </a:lnTo>
                  <a:lnTo>
                    <a:pt x="1099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48891" y="760251"/>
              <a:ext cx="357970" cy="198579"/>
            </a:xfrm>
            <a:custGeom>
              <a:avLst/>
              <a:gdLst/>
              <a:ahLst/>
              <a:cxnLst/>
              <a:rect l="0" t="0" r="0" b="0"/>
              <a:pathLst>
                <a:path w="357970" h="198579">
                  <a:moveTo>
                    <a:pt x="0" y="60971"/>
                  </a:moveTo>
                  <a:lnTo>
                    <a:pt x="2934" y="69907"/>
                  </a:lnTo>
                  <a:lnTo>
                    <a:pt x="5717" y="79534"/>
                  </a:lnTo>
                  <a:lnTo>
                    <a:pt x="8611" y="90821"/>
                  </a:lnTo>
                  <a:lnTo>
                    <a:pt x="11479" y="103489"/>
                  </a:lnTo>
                  <a:lnTo>
                    <a:pt x="13996" y="116968"/>
                  </a:lnTo>
                  <a:lnTo>
                    <a:pt x="16010" y="130835"/>
                  </a:lnTo>
                  <a:lnTo>
                    <a:pt x="17695" y="144698"/>
                  </a:lnTo>
                  <a:lnTo>
                    <a:pt x="19439" y="158141"/>
                  </a:lnTo>
                  <a:lnTo>
                    <a:pt x="21447" y="170900"/>
                  </a:lnTo>
                  <a:lnTo>
                    <a:pt x="23125" y="179852"/>
                  </a:lnTo>
                  <a:lnTo>
                    <a:pt x="23703" y="181224"/>
                  </a:lnTo>
                  <a:lnTo>
                    <a:pt x="23538" y="176365"/>
                  </a:lnTo>
                  <a:lnTo>
                    <a:pt x="23084" y="167235"/>
                  </a:lnTo>
                  <a:lnTo>
                    <a:pt x="22597" y="155431"/>
                  </a:lnTo>
                  <a:lnTo>
                    <a:pt x="22177" y="142223"/>
                  </a:lnTo>
                  <a:lnTo>
                    <a:pt x="21850" y="128378"/>
                  </a:lnTo>
                  <a:lnTo>
                    <a:pt x="21610" y="114283"/>
                  </a:lnTo>
                  <a:lnTo>
                    <a:pt x="21437" y="100113"/>
                  </a:lnTo>
                  <a:lnTo>
                    <a:pt x="21325" y="85946"/>
                  </a:lnTo>
                  <a:lnTo>
                    <a:pt x="21587" y="71968"/>
                  </a:lnTo>
                  <a:lnTo>
                    <a:pt x="22826" y="58493"/>
                  </a:lnTo>
                  <a:lnTo>
                    <a:pt x="25294" y="45672"/>
                  </a:lnTo>
                  <a:lnTo>
                    <a:pt x="28944" y="34468"/>
                  </a:lnTo>
                  <a:lnTo>
                    <a:pt x="34420" y="27155"/>
                  </a:lnTo>
                  <a:lnTo>
                    <a:pt x="41564" y="24819"/>
                  </a:lnTo>
                  <a:lnTo>
                    <a:pt x="48403" y="26504"/>
                  </a:lnTo>
                  <a:lnTo>
                    <a:pt x="54385" y="31044"/>
                  </a:lnTo>
                  <a:lnTo>
                    <a:pt x="59614" y="37542"/>
                  </a:lnTo>
                  <a:lnTo>
                    <a:pt x="64294" y="45367"/>
                  </a:lnTo>
                  <a:lnTo>
                    <a:pt x="68593" y="54085"/>
                  </a:lnTo>
                  <a:lnTo>
                    <a:pt x="72631" y="63403"/>
                  </a:lnTo>
                  <a:lnTo>
                    <a:pt x="76496" y="73123"/>
                  </a:lnTo>
                  <a:lnTo>
                    <a:pt x="80257" y="83079"/>
                  </a:lnTo>
                  <a:lnTo>
                    <a:pt x="84434" y="91992"/>
                  </a:lnTo>
                  <a:lnTo>
                    <a:pt x="89472" y="96476"/>
                  </a:lnTo>
                  <a:lnTo>
                    <a:pt x="94366" y="94925"/>
                  </a:lnTo>
                  <a:lnTo>
                    <a:pt x="98045" y="89230"/>
                  </a:lnTo>
                  <a:lnTo>
                    <a:pt x="100706" y="81011"/>
                  </a:lnTo>
                  <a:lnTo>
                    <a:pt x="102989" y="71450"/>
                  </a:lnTo>
                  <a:lnTo>
                    <a:pt x="105309" y="61257"/>
                  </a:lnTo>
                  <a:lnTo>
                    <a:pt x="107834" y="50792"/>
                  </a:lnTo>
                  <a:lnTo>
                    <a:pt x="110589" y="40226"/>
                  </a:lnTo>
                  <a:lnTo>
                    <a:pt x="113556" y="29650"/>
                  </a:lnTo>
                  <a:lnTo>
                    <a:pt x="117020" y="19750"/>
                  </a:lnTo>
                  <a:lnTo>
                    <a:pt x="121554" y="11763"/>
                  </a:lnTo>
                  <a:lnTo>
                    <a:pt x="127373" y="6222"/>
                  </a:lnTo>
                  <a:lnTo>
                    <a:pt x="134060" y="3486"/>
                  </a:lnTo>
                  <a:lnTo>
                    <a:pt x="140779" y="4068"/>
                  </a:lnTo>
                  <a:lnTo>
                    <a:pt x="147040" y="7909"/>
                  </a:lnTo>
                  <a:lnTo>
                    <a:pt x="152868" y="14521"/>
                  </a:lnTo>
                  <a:lnTo>
                    <a:pt x="158615" y="23294"/>
                  </a:lnTo>
                  <a:lnTo>
                    <a:pt x="164513" y="33665"/>
                  </a:lnTo>
                  <a:lnTo>
                    <a:pt x="170474" y="45182"/>
                  </a:lnTo>
                  <a:lnTo>
                    <a:pt x="176183" y="57501"/>
                  </a:lnTo>
                  <a:lnTo>
                    <a:pt x="181467" y="70374"/>
                  </a:lnTo>
                  <a:lnTo>
                    <a:pt x="186152" y="83626"/>
                  </a:lnTo>
                  <a:lnTo>
                    <a:pt x="189995" y="97136"/>
                  </a:lnTo>
                  <a:lnTo>
                    <a:pt x="192960" y="110789"/>
                  </a:lnTo>
                  <a:lnTo>
                    <a:pt x="195675" y="123391"/>
                  </a:lnTo>
                  <a:lnTo>
                    <a:pt x="199307" y="131506"/>
                  </a:lnTo>
                  <a:lnTo>
                    <a:pt x="204017" y="133275"/>
                  </a:lnTo>
                  <a:lnTo>
                    <a:pt x="209195" y="130591"/>
                  </a:lnTo>
                  <a:lnTo>
                    <a:pt x="214871" y="125450"/>
                  </a:lnTo>
                  <a:lnTo>
                    <a:pt x="221353" y="119492"/>
                  </a:lnTo>
                  <a:lnTo>
                    <a:pt x="228742" y="113610"/>
                  </a:lnTo>
                  <a:lnTo>
                    <a:pt x="236949" y="108140"/>
                  </a:lnTo>
                  <a:lnTo>
                    <a:pt x="245815" y="103132"/>
                  </a:lnTo>
                  <a:lnTo>
                    <a:pt x="255175" y="98525"/>
                  </a:lnTo>
                  <a:lnTo>
                    <a:pt x="264727" y="94067"/>
                  </a:lnTo>
                  <a:lnTo>
                    <a:pt x="274056" y="89369"/>
                  </a:lnTo>
                  <a:lnTo>
                    <a:pt x="282957" y="84235"/>
                  </a:lnTo>
                  <a:lnTo>
                    <a:pt x="291407" y="78647"/>
                  </a:lnTo>
                  <a:lnTo>
                    <a:pt x="299470" y="72669"/>
                  </a:lnTo>
                  <a:lnTo>
                    <a:pt x="307215" y="66383"/>
                  </a:lnTo>
                  <a:lnTo>
                    <a:pt x="314231" y="59705"/>
                  </a:lnTo>
                  <a:lnTo>
                    <a:pt x="319659" y="52390"/>
                  </a:lnTo>
                  <a:lnTo>
                    <a:pt x="323155" y="44363"/>
                  </a:lnTo>
                  <a:lnTo>
                    <a:pt x="324687" y="35854"/>
                  </a:lnTo>
                  <a:lnTo>
                    <a:pt x="324278" y="27297"/>
                  </a:lnTo>
                  <a:lnTo>
                    <a:pt x="322142" y="18962"/>
                  </a:lnTo>
                  <a:lnTo>
                    <a:pt x="318284" y="11419"/>
                  </a:lnTo>
                  <a:lnTo>
                    <a:pt x="312429" y="5570"/>
                  </a:lnTo>
                  <a:lnTo>
                    <a:pt x="304615" y="1759"/>
                  </a:lnTo>
                  <a:lnTo>
                    <a:pt x="295456" y="0"/>
                  </a:lnTo>
                  <a:lnTo>
                    <a:pt x="285931" y="249"/>
                  </a:lnTo>
                  <a:lnTo>
                    <a:pt x="276645" y="2271"/>
                  </a:lnTo>
                  <a:lnTo>
                    <a:pt x="267974" y="5880"/>
                  </a:lnTo>
                  <a:lnTo>
                    <a:pt x="260229" y="11035"/>
                  </a:lnTo>
                  <a:lnTo>
                    <a:pt x="253469" y="17575"/>
                  </a:lnTo>
                  <a:lnTo>
                    <a:pt x="247574" y="25404"/>
                  </a:lnTo>
                  <a:lnTo>
                    <a:pt x="242365" y="34561"/>
                  </a:lnTo>
                  <a:lnTo>
                    <a:pt x="237678" y="44948"/>
                  </a:lnTo>
                  <a:lnTo>
                    <a:pt x="233695" y="56516"/>
                  </a:lnTo>
                  <a:lnTo>
                    <a:pt x="230924" y="69338"/>
                  </a:lnTo>
                  <a:lnTo>
                    <a:pt x="229543" y="83326"/>
                  </a:lnTo>
                  <a:lnTo>
                    <a:pt x="229429" y="97956"/>
                  </a:lnTo>
                  <a:lnTo>
                    <a:pt x="230340" y="112389"/>
                  </a:lnTo>
                  <a:lnTo>
                    <a:pt x="232032" y="126163"/>
                  </a:lnTo>
                  <a:lnTo>
                    <a:pt x="234454" y="139020"/>
                  </a:lnTo>
                  <a:lnTo>
                    <a:pt x="237750" y="150736"/>
                  </a:lnTo>
                  <a:lnTo>
                    <a:pt x="241932" y="161314"/>
                  </a:lnTo>
                  <a:lnTo>
                    <a:pt x="247043" y="170757"/>
                  </a:lnTo>
                  <a:lnTo>
                    <a:pt x="253231" y="178969"/>
                  </a:lnTo>
                  <a:lnTo>
                    <a:pt x="260476" y="186009"/>
                  </a:lnTo>
                  <a:lnTo>
                    <a:pt x="268782" y="191739"/>
                  </a:lnTo>
                  <a:lnTo>
                    <a:pt x="278262" y="195766"/>
                  </a:lnTo>
                  <a:lnTo>
                    <a:pt x="288852" y="198026"/>
                  </a:lnTo>
                  <a:lnTo>
                    <a:pt x="300047" y="198578"/>
                  </a:lnTo>
                  <a:lnTo>
                    <a:pt x="311021" y="197436"/>
                  </a:lnTo>
                  <a:lnTo>
                    <a:pt x="321313" y="194789"/>
                  </a:lnTo>
                  <a:lnTo>
                    <a:pt x="330541" y="191233"/>
                  </a:lnTo>
                  <a:lnTo>
                    <a:pt x="339118" y="187332"/>
                  </a:lnTo>
                  <a:lnTo>
                    <a:pt x="347794" y="182748"/>
                  </a:lnTo>
                  <a:lnTo>
                    <a:pt x="357969" y="176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27917" y="766890"/>
              <a:ext cx="105286" cy="167019"/>
            </a:xfrm>
            <a:custGeom>
              <a:avLst/>
              <a:gdLst/>
              <a:ahLst/>
              <a:cxnLst/>
              <a:rect l="0" t="0" r="0" b="0"/>
              <a:pathLst>
                <a:path w="105286" h="167019">
                  <a:moveTo>
                    <a:pt x="0" y="96446"/>
                  </a:moveTo>
                  <a:lnTo>
                    <a:pt x="2934" y="108114"/>
                  </a:lnTo>
                  <a:lnTo>
                    <a:pt x="5717" y="118603"/>
                  </a:lnTo>
                  <a:lnTo>
                    <a:pt x="8616" y="128905"/>
                  </a:lnTo>
                  <a:lnTo>
                    <a:pt x="11656" y="139206"/>
                  </a:lnTo>
                  <a:lnTo>
                    <a:pt x="14821" y="149550"/>
                  </a:lnTo>
                  <a:lnTo>
                    <a:pt x="18069" y="159847"/>
                  </a:lnTo>
                  <a:lnTo>
                    <a:pt x="20788" y="166850"/>
                  </a:lnTo>
                  <a:lnTo>
                    <a:pt x="22050" y="167018"/>
                  </a:lnTo>
                  <a:lnTo>
                    <a:pt x="21813" y="162427"/>
                  </a:lnTo>
                  <a:lnTo>
                    <a:pt x="20459" y="155175"/>
                  </a:lnTo>
                  <a:lnTo>
                    <a:pt x="18358" y="146478"/>
                  </a:lnTo>
                  <a:lnTo>
                    <a:pt x="15768" y="136994"/>
                  </a:lnTo>
                  <a:lnTo>
                    <a:pt x="12867" y="127068"/>
                  </a:lnTo>
                  <a:lnTo>
                    <a:pt x="9926" y="116729"/>
                  </a:lnTo>
                  <a:lnTo>
                    <a:pt x="7327" y="105772"/>
                  </a:lnTo>
                  <a:lnTo>
                    <a:pt x="5248" y="94131"/>
                  </a:lnTo>
                  <a:lnTo>
                    <a:pt x="3852" y="82035"/>
                  </a:lnTo>
                  <a:lnTo>
                    <a:pt x="3366" y="69912"/>
                  </a:lnTo>
                  <a:lnTo>
                    <a:pt x="3825" y="58025"/>
                  </a:lnTo>
                  <a:lnTo>
                    <a:pt x="5438" y="46773"/>
                  </a:lnTo>
                  <a:lnTo>
                    <a:pt x="8650" y="36748"/>
                  </a:lnTo>
                  <a:lnTo>
                    <a:pt x="13556" y="28157"/>
                  </a:lnTo>
                  <a:lnTo>
                    <a:pt x="20122" y="20881"/>
                  </a:lnTo>
                  <a:lnTo>
                    <a:pt x="28349" y="14671"/>
                  </a:lnTo>
                  <a:lnTo>
                    <a:pt x="38060" y="9275"/>
                  </a:lnTo>
                  <a:lnTo>
                    <a:pt x="48746" y="4815"/>
                  </a:lnTo>
                  <a:lnTo>
                    <a:pt x="60922" y="1451"/>
                  </a:lnTo>
                  <a:lnTo>
                    <a:pt x="77890" y="0"/>
                  </a:lnTo>
                  <a:lnTo>
                    <a:pt x="105285" y="1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79861" y="834310"/>
              <a:ext cx="206026" cy="117865"/>
            </a:xfrm>
            <a:custGeom>
              <a:avLst/>
              <a:gdLst/>
              <a:ahLst/>
              <a:cxnLst/>
              <a:rect l="0" t="0" r="0" b="0"/>
              <a:pathLst>
                <a:path w="206026" h="117865">
                  <a:moveTo>
                    <a:pt x="90212" y="50083"/>
                  </a:moveTo>
                  <a:lnTo>
                    <a:pt x="90011" y="38482"/>
                  </a:lnTo>
                  <a:lnTo>
                    <a:pt x="88091" y="28634"/>
                  </a:lnTo>
                  <a:lnTo>
                    <a:pt x="84200" y="19642"/>
                  </a:lnTo>
                  <a:lnTo>
                    <a:pt x="78621" y="11719"/>
                  </a:lnTo>
                  <a:lnTo>
                    <a:pt x="71672" y="5637"/>
                  </a:lnTo>
                  <a:lnTo>
                    <a:pt x="63678" y="1683"/>
                  </a:lnTo>
                  <a:lnTo>
                    <a:pt x="55079" y="0"/>
                  </a:lnTo>
                  <a:lnTo>
                    <a:pt x="46406" y="836"/>
                  </a:lnTo>
                  <a:lnTo>
                    <a:pt x="37958" y="4066"/>
                  </a:lnTo>
                  <a:lnTo>
                    <a:pt x="29984" y="9301"/>
                  </a:lnTo>
                  <a:lnTo>
                    <a:pt x="22776" y="16085"/>
                  </a:lnTo>
                  <a:lnTo>
                    <a:pt x="16413" y="24017"/>
                  </a:lnTo>
                  <a:lnTo>
                    <a:pt x="10972" y="32931"/>
                  </a:lnTo>
                  <a:lnTo>
                    <a:pt x="6605" y="42890"/>
                  </a:lnTo>
                  <a:lnTo>
                    <a:pt x="3300" y="53843"/>
                  </a:lnTo>
                  <a:lnTo>
                    <a:pt x="1061" y="65469"/>
                  </a:lnTo>
                  <a:lnTo>
                    <a:pt x="0" y="77272"/>
                  </a:lnTo>
                  <a:lnTo>
                    <a:pt x="72" y="88934"/>
                  </a:lnTo>
                  <a:lnTo>
                    <a:pt x="1425" y="99696"/>
                  </a:lnTo>
                  <a:lnTo>
                    <a:pt x="4460" y="108327"/>
                  </a:lnTo>
                  <a:lnTo>
                    <a:pt x="9240" y="114337"/>
                  </a:lnTo>
                  <a:lnTo>
                    <a:pt x="15381" y="117572"/>
                  </a:lnTo>
                  <a:lnTo>
                    <a:pt x="22258" y="117864"/>
                  </a:lnTo>
                  <a:lnTo>
                    <a:pt x="29432" y="115431"/>
                  </a:lnTo>
                  <a:lnTo>
                    <a:pt x="36517" y="110750"/>
                  </a:lnTo>
                  <a:lnTo>
                    <a:pt x="43112" y="104345"/>
                  </a:lnTo>
                  <a:lnTo>
                    <a:pt x="49063" y="96678"/>
                  </a:lnTo>
                  <a:lnTo>
                    <a:pt x="54395" y="88112"/>
                  </a:lnTo>
                  <a:lnTo>
                    <a:pt x="59218" y="78919"/>
                  </a:lnTo>
                  <a:lnTo>
                    <a:pt x="63678" y="69339"/>
                  </a:lnTo>
                  <a:lnTo>
                    <a:pt x="68796" y="61102"/>
                  </a:lnTo>
                  <a:lnTo>
                    <a:pt x="75202" y="57039"/>
                  </a:lnTo>
                  <a:lnTo>
                    <a:pt x="81834" y="57474"/>
                  </a:lnTo>
                  <a:lnTo>
                    <a:pt x="88424" y="60940"/>
                  </a:lnTo>
                  <a:lnTo>
                    <a:pt x="95035" y="66111"/>
                  </a:lnTo>
                  <a:lnTo>
                    <a:pt x="102045" y="72180"/>
                  </a:lnTo>
                  <a:lnTo>
                    <a:pt x="110084" y="78709"/>
                  </a:lnTo>
                  <a:lnTo>
                    <a:pt x="119400" y="85460"/>
                  </a:lnTo>
                  <a:lnTo>
                    <a:pt x="129751" y="91828"/>
                  </a:lnTo>
                  <a:lnTo>
                    <a:pt x="140612" y="96830"/>
                  </a:lnTo>
                  <a:lnTo>
                    <a:pt x="151610" y="100042"/>
                  </a:lnTo>
                  <a:lnTo>
                    <a:pt x="162245" y="101217"/>
                  </a:lnTo>
                  <a:lnTo>
                    <a:pt x="171847" y="100037"/>
                  </a:lnTo>
                  <a:lnTo>
                    <a:pt x="180175" y="96549"/>
                  </a:lnTo>
                  <a:lnTo>
                    <a:pt x="187988" y="91317"/>
                  </a:lnTo>
                  <a:lnTo>
                    <a:pt x="196125" y="83373"/>
                  </a:lnTo>
                  <a:lnTo>
                    <a:pt x="206025" y="7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78070" y="568538"/>
              <a:ext cx="39402" cy="421141"/>
            </a:xfrm>
            <a:custGeom>
              <a:avLst/>
              <a:gdLst/>
              <a:ahLst/>
              <a:cxnLst/>
              <a:rect l="0" t="0" r="0" b="0"/>
              <a:pathLst>
                <a:path w="39402" h="421141">
                  <a:moveTo>
                    <a:pt x="7816" y="0"/>
                  </a:moveTo>
                  <a:lnTo>
                    <a:pt x="4949" y="14736"/>
                  </a:lnTo>
                  <a:lnTo>
                    <a:pt x="2806" y="29288"/>
                  </a:lnTo>
                  <a:lnTo>
                    <a:pt x="1208" y="45068"/>
                  </a:lnTo>
                  <a:lnTo>
                    <a:pt x="201" y="61611"/>
                  </a:lnTo>
                  <a:lnTo>
                    <a:pt x="0" y="77808"/>
                  </a:lnTo>
                  <a:lnTo>
                    <a:pt x="652" y="93039"/>
                  </a:lnTo>
                  <a:lnTo>
                    <a:pt x="1891" y="107349"/>
                  </a:lnTo>
                  <a:lnTo>
                    <a:pt x="3254" y="121171"/>
                  </a:lnTo>
                  <a:lnTo>
                    <a:pt x="4469" y="134845"/>
                  </a:lnTo>
                  <a:lnTo>
                    <a:pt x="5604" y="148859"/>
                  </a:lnTo>
                  <a:lnTo>
                    <a:pt x="6971" y="163886"/>
                  </a:lnTo>
                  <a:lnTo>
                    <a:pt x="8738" y="180185"/>
                  </a:lnTo>
                  <a:lnTo>
                    <a:pt x="10757" y="197356"/>
                  </a:lnTo>
                  <a:lnTo>
                    <a:pt x="12658" y="214568"/>
                  </a:lnTo>
                  <a:lnTo>
                    <a:pt x="14238" y="231331"/>
                  </a:lnTo>
                  <a:lnTo>
                    <a:pt x="15622" y="247669"/>
                  </a:lnTo>
                  <a:lnTo>
                    <a:pt x="17158" y="263931"/>
                  </a:lnTo>
                  <a:lnTo>
                    <a:pt x="19044" y="280347"/>
                  </a:lnTo>
                  <a:lnTo>
                    <a:pt x="21309" y="296829"/>
                  </a:lnTo>
                  <a:lnTo>
                    <a:pt x="23909" y="313062"/>
                  </a:lnTo>
                  <a:lnTo>
                    <a:pt x="26768" y="328872"/>
                  </a:lnTo>
                  <a:lnTo>
                    <a:pt x="29666" y="344223"/>
                  </a:lnTo>
                  <a:lnTo>
                    <a:pt x="32531" y="360955"/>
                  </a:lnTo>
                  <a:lnTo>
                    <a:pt x="35614" y="383889"/>
                  </a:lnTo>
                  <a:lnTo>
                    <a:pt x="3940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17430" y="736994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83063" y="0"/>
                  </a:lnTo>
                  <a:lnTo>
                    <a:pt x="271934" y="0"/>
                  </a:lnTo>
                  <a:lnTo>
                    <a:pt x="260331" y="0"/>
                  </a:lnTo>
                  <a:lnTo>
                    <a:pt x="247997" y="0"/>
                  </a:lnTo>
                  <a:lnTo>
                    <a:pt x="234688" y="0"/>
                  </a:lnTo>
                  <a:lnTo>
                    <a:pt x="220380" y="0"/>
                  </a:lnTo>
                  <a:lnTo>
                    <a:pt x="205201" y="0"/>
                  </a:lnTo>
                  <a:lnTo>
                    <a:pt x="189340" y="0"/>
                  </a:lnTo>
                  <a:lnTo>
                    <a:pt x="172969" y="0"/>
                  </a:lnTo>
                  <a:lnTo>
                    <a:pt x="156232" y="0"/>
                  </a:lnTo>
                  <a:lnTo>
                    <a:pt x="139237" y="0"/>
                  </a:lnTo>
                  <a:lnTo>
                    <a:pt x="122074" y="5"/>
                  </a:lnTo>
                  <a:lnTo>
                    <a:pt x="105125" y="178"/>
                  </a:lnTo>
                  <a:lnTo>
                    <a:pt x="89044" y="826"/>
                  </a:lnTo>
                  <a:lnTo>
                    <a:pt x="74122" y="2075"/>
                  </a:lnTo>
                  <a:lnTo>
                    <a:pt x="60373" y="3736"/>
                  </a:lnTo>
                  <a:lnTo>
                    <a:pt x="46159" y="5563"/>
                  </a:lnTo>
                  <a:lnTo>
                    <a:pt x="2799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47277" y="830796"/>
              <a:ext cx="122665" cy="148756"/>
            </a:xfrm>
            <a:custGeom>
              <a:avLst/>
              <a:gdLst/>
              <a:ahLst/>
              <a:cxnLst/>
              <a:rect l="0" t="0" r="0" b="0"/>
              <a:pathLst>
                <a:path w="122665" h="148756">
                  <a:moveTo>
                    <a:pt x="96536" y="64126"/>
                  </a:moveTo>
                  <a:lnTo>
                    <a:pt x="96470" y="52458"/>
                  </a:lnTo>
                  <a:lnTo>
                    <a:pt x="95829" y="41969"/>
                  </a:lnTo>
                  <a:lnTo>
                    <a:pt x="94519" y="31681"/>
                  </a:lnTo>
                  <a:lnTo>
                    <a:pt x="92141" y="21898"/>
                  </a:lnTo>
                  <a:lnTo>
                    <a:pt x="87879" y="13499"/>
                  </a:lnTo>
                  <a:lnTo>
                    <a:pt x="81457" y="6879"/>
                  </a:lnTo>
                  <a:lnTo>
                    <a:pt x="73229" y="2273"/>
                  </a:lnTo>
                  <a:lnTo>
                    <a:pt x="63881" y="1"/>
                  </a:lnTo>
                  <a:lnTo>
                    <a:pt x="53940" y="0"/>
                  </a:lnTo>
                  <a:lnTo>
                    <a:pt x="44033" y="2084"/>
                  </a:lnTo>
                  <a:lnTo>
                    <a:pt x="34929" y="6133"/>
                  </a:lnTo>
                  <a:lnTo>
                    <a:pt x="26963" y="11887"/>
                  </a:lnTo>
                  <a:lnTo>
                    <a:pt x="20109" y="19001"/>
                  </a:lnTo>
                  <a:lnTo>
                    <a:pt x="14184" y="27137"/>
                  </a:lnTo>
                  <a:lnTo>
                    <a:pt x="8979" y="36022"/>
                  </a:lnTo>
                  <a:lnTo>
                    <a:pt x="4632" y="45766"/>
                  </a:lnTo>
                  <a:lnTo>
                    <a:pt x="1609" y="56824"/>
                  </a:lnTo>
                  <a:lnTo>
                    <a:pt x="59" y="69327"/>
                  </a:lnTo>
                  <a:lnTo>
                    <a:pt x="0" y="82639"/>
                  </a:lnTo>
                  <a:lnTo>
                    <a:pt x="1482" y="95581"/>
                  </a:lnTo>
                  <a:lnTo>
                    <a:pt x="4378" y="107500"/>
                  </a:lnTo>
                  <a:lnTo>
                    <a:pt x="8762" y="118111"/>
                  </a:lnTo>
                  <a:lnTo>
                    <a:pt x="14978" y="127240"/>
                  </a:lnTo>
                  <a:lnTo>
                    <a:pt x="23044" y="134960"/>
                  </a:lnTo>
                  <a:lnTo>
                    <a:pt x="32543" y="141177"/>
                  </a:lnTo>
                  <a:lnTo>
                    <a:pt x="42830" y="145546"/>
                  </a:lnTo>
                  <a:lnTo>
                    <a:pt x="53444" y="148042"/>
                  </a:lnTo>
                  <a:lnTo>
                    <a:pt x="63991" y="148755"/>
                  </a:lnTo>
                  <a:lnTo>
                    <a:pt x="74066" y="147723"/>
                  </a:lnTo>
                  <a:lnTo>
                    <a:pt x="83500" y="145136"/>
                  </a:lnTo>
                  <a:lnTo>
                    <a:pt x="92155" y="141130"/>
                  </a:lnTo>
                  <a:lnTo>
                    <a:pt x="99832" y="135700"/>
                  </a:lnTo>
                  <a:lnTo>
                    <a:pt x="106511" y="128967"/>
                  </a:lnTo>
                  <a:lnTo>
                    <a:pt x="112169" y="120836"/>
                  </a:lnTo>
                  <a:lnTo>
                    <a:pt x="116679" y="110945"/>
                  </a:lnTo>
                  <a:lnTo>
                    <a:pt x="120077" y="99264"/>
                  </a:lnTo>
                  <a:lnTo>
                    <a:pt x="122208" y="86522"/>
                  </a:lnTo>
                  <a:lnTo>
                    <a:pt x="122664" y="73971"/>
                  </a:lnTo>
                  <a:lnTo>
                    <a:pt x="121377" y="62313"/>
                  </a:lnTo>
                  <a:lnTo>
                    <a:pt x="118564" y="51710"/>
                  </a:lnTo>
                  <a:lnTo>
                    <a:pt x="114541" y="42053"/>
                  </a:lnTo>
                  <a:lnTo>
                    <a:pt x="109594" y="33163"/>
                  </a:lnTo>
                  <a:lnTo>
                    <a:pt x="103837" y="24828"/>
                  </a:lnTo>
                  <a:lnTo>
                    <a:pt x="96439" y="17403"/>
                  </a:lnTo>
                  <a:lnTo>
                    <a:pt x="86008" y="11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06984" y="747523"/>
              <a:ext cx="136872" cy="210460"/>
            </a:xfrm>
            <a:custGeom>
              <a:avLst/>
              <a:gdLst/>
              <a:ahLst/>
              <a:cxnLst/>
              <a:rect l="0" t="0" r="0" b="0"/>
              <a:pathLst>
                <a:path w="136872" h="210460">
                  <a:moveTo>
                    <a:pt x="0" y="126342"/>
                  </a:moveTo>
                  <a:lnTo>
                    <a:pt x="5801" y="132276"/>
                  </a:lnTo>
                  <a:lnTo>
                    <a:pt x="10725" y="138481"/>
                  </a:lnTo>
                  <a:lnTo>
                    <a:pt x="15228" y="145577"/>
                  </a:lnTo>
                  <a:lnTo>
                    <a:pt x="19448" y="153517"/>
                  </a:lnTo>
                  <a:lnTo>
                    <a:pt x="23462" y="162164"/>
                  </a:lnTo>
                  <a:lnTo>
                    <a:pt x="27328" y="171358"/>
                  </a:lnTo>
                  <a:lnTo>
                    <a:pt x="31253" y="180958"/>
                  </a:lnTo>
                  <a:lnTo>
                    <a:pt x="35578" y="190847"/>
                  </a:lnTo>
                  <a:lnTo>
                    <a:pt x="40439" y="200869"/>
                  </a:lnTo>
                  <a:lnTo>
                    <a:pt x="45324" y="208464"/>
                  </a:lnTo>
                  <a:lnTo>
                    <a:pt x="48736" y="210459"/>
                  </a:lnTo>
                  <a:lnTo>
                    <a:pt x="49581" y="207821"/>
                  </a:lnTo>
                  <a:lnTo>
                    <a:pt x="48096" y="202173"/>
                  </a:lnTo>
                  <a:lnTo>
                    <a:pt x="45035" y="194677"/>
                  </a:lnTo>
                  <a:lnTo>
                    <a:pt x="41226" y="186054"/>
                  </a:lnTo>
                  <a:lnTo>
                    <a:pt x="37186" y="176737"/>
                  </a:lnTo>
                  <a:lnTo>
                    <a:pt x="33151" y="166986"/>
                  </a:lnTo>
                  <a:lnTo>
                    <a:pt x="29205" y="156962"/>
                  </a:lnTo>
                  <a:lnTo>
                    <a:pt x="25370" y="146757"/>
                  </a:lnTo>
                  <a:lnTo>
                    <a:pt x="21963" y="136272"/>
                  </a:lnTo>
                  <a:lnTo>
                    <a:pt x="19576" y="125237"/>
                  </a:lnTo>
                  <a:lnTo>
                    <a:pt x="18458" y="113558"/>
                  </a:lnTo>
                  <a:lnTo>
                    <a:pt x="18689" y="101612"/>
                  </a:lnTo>
                  <a:lnTo>
                    <a:pt x="20364" y="90125"/>
                  </a:lnTo>
                  <a:lnTo>
                    <a:pt x="23381" y="79474"/>
                  </a:lnTo>
                  <a:lnTo>
                    <a:pt x="27508" y="69697"/>
                  </a:lnTo>
                  <a:lnTo>
                    <a:pt x="32487" y="60669"/>
                  </a:lnTo>
                  <a:lnTo>
                    <a:pt x="38094" y="52231"/>
                  </a:lnTo>
                  <a:lnTo>
                    <a:pt x="44315" y="44394"/>
                  </a:lnTo>
                  <a:lnTo>
                    <a:pt x="51321" y="37342"/>
                  </a:lnTo>
                  <a:lnTo>
                    <a:pt x="59145" y="31112"/>
                  </a:lnTo>
                  <a:lnTo>
                    <a:pt x="67689" y="25605"/>
                  </a:lnTo>
                  <a:lnTo>
                    <a:pt x="76802" y="20670"/>
                  </a:lnTo>
                  <a:lnTo>
                    <a:pt x="86331" y="16169"/>
                  </a:lnTo>
                  <a:lnTo>
                    <a:pt x="95896" y="12132"/>
                  </a:lnTo>
                  <a:lnTo>
                    <a:pt x="105931" y="8363"/>
                  </a:lnTo>
                  <a:lnTo>
                    <a:pt x="118435" y="452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64551" y="813459"/>
              <a:ext cx="216258" cy="184717"/>
            </a:xfrm>
            <a:custGeom>
              <a:avLst/>
              <a:gdLst/>
              <a:ahLst/>
              <a:cxnLst/>
              <a:rect l="0" t="0" r="0" b="0"/>
              <a:pathLst>
                <a:path w="216258" h="184717">
                  <a:moveTo>
                    <a:pt x="132029" y="113048"/>
                  </a:moveTo>
                  <a:lnTo>
                    <a:pt x="131962" y="101380"/>
                  </a:lnTo>
                  <a:lnTo>
                    <a:pt x="131322" y="90891"/>
                  </a:lnTo>
                  <a:lnTo>
                    <a:pt x="130021" y="80590"/>
                  </a:lnTo>
                  <a:lnTo>
                    <a:pt x="127989" y="70288"/>
                  </a:lnTo>
                  <a:lnTo>
                    <a:pt x="125024" y="59945"/>
                  </a:lnTo>
                  <a:lnTo>
                    <a:pt x="121104" y="49560"/>
                  </a:lnTo>
                  <a:lnTo>
                    <a:pt x="116354" y="39304"/>
                  </a:lnTo>
                  <a:lnTo>
                    <a:pt x="110951" y="29494"/>
                  </a:lnTo>
                  <a:lnTo>
                    <a:pt x="105046" y="20282"/>
                  </a:lnTo>
                  <a:lnTo>
                    <a:pt x="98286" y="12131"/>
                  </a:lnTo>
                  <a:lnTo>
                    <a:pt x="89851" y="5866"/>
                  </a:lnTo>
                  <a:lnTo>
                    <a:pt x="79446" y="1778"/>
                  </a:lnTo>
                  <a:lnTo>
                    <a:pt x="67711" y="0"/>
                  </a:lnTo>
                  <a:lnTo>
                    <a:pt x="55911" y="769"/>
                  </a:lnTo>
                  <a:lnTo>
                    <a:pt x="44798" y="3959"/>
                  </a:lnTo>
                  <a:lnTo>
                    <a:pt x="34746" y="9335"/>
                  </a:lnTo>
                  <a:lnTo>
                    <a:pt x="26000" y="16748"/>
                  </a:lnTo>
                  <a:lnTo>
                    <a:pt x="18538" y="25918"/>
                  </a:lnTo>
                  <a:lnTo>
                    <a:pt x="12325" y="36648"/>
                  </a:lnTo>
                  <a:lnTo>
                    <a:pt x="7427" y="48898"/>
                  </a:lnTo>
                  <a:lnTo>
                    <a:pt x="3759" y="62503"/>
                  </a:lnTo>
                  <a:lnTo>
                    <a:pt x="1274" y="77044"/>
                  </a:lnTo>
                  <a:lnTo>
                    <a:pt x="45" y="91949"/>
                  </a:lnTo>
                  <a:lnTo>
                    <a:pt x="0" y="106854"/>
                  </a:lnTo>
                  <a:lnTo>
                    <a:pt x="1104" y="121284"/>
                  </a:lnTo>
                  <a:lnTo>
                    <a:pt x="3440" y="134595"/>
                  </a:lnTo>
                  <a:lnTo>
                    <a:pt x="6942" y="146527"/>
                  </a:lnTo>
                  <a:lnTo>
                    <a:pt x="11580" y="156520"/>
                  </a:lnTo>
                  <a:lnTo>
                    <a:pt x="17443" y="163580"/>
                  </a:lnTo>
                  <a:lnTo>
                    <a:pt x="24456" y="167428"/>
                  </a:lnTo>
                  <a:lnTo>
                    <a:pt x="32267" y="168079"/>
                  </a:lnTo>
                  <a:lnTo>
                    <a:pt x="40347" y="165492"/>
                  </a:lnTo>
                  <a:lnTo>
                    <a:pt x="48368" y="159980"/>
                  </a:lnTo>
                  <a:lnTo>
                    <a:pt x="56038" y="152251"/>
                  </a:lnTo>
                  <a:lnTo>
                    <a:pt x="63038" y="143178"/>
                  </a:lnTo>
                  <a:lnTo>
                    <a:pt x="69256" y="133379"/>
                  </a:lnTo>
                  <a:lnTo>
                    <a:pt x="74601" y="123043"/>
                  </a:lnTo>
                  <a:lnTo>
                    <a:pt x="78901" y="112047"/>
                  </a:lnTo>
                  <a:lnTo>
                    <a:pt x="82147" y="100428"/>
                  </a:lnTo>
                  <a:lnTo>
                    <a:pt x="83859" y="90873"/>
                  </a:lnTo>
                  <a:lnTo>
                    <a:pt x="84136" y="87268"/>
                  </a:lnTo>
                  <a:lnTo>
                    <a:pt x="84494" y="89452"/>
                  </a:lnTo>
                  <a:lnTo>
                    <a:pt x="85825" y="95793"/>
                  </a:lnTo>
                  <a:lnTo>
                    <a:pt x="88767" y="104862"/>
                  </a:lnTo>
                  <a:lnTo>
                    <a:pt x="93450" y="115672"/>
                  </a:lnTo>
                  <a:lnTo>
                    <a:pt x="99513" y="127267"/>
                  </a:lnTo>
                  <a:lnTo>
                    <a:pt x="106330" y="138636"/>
                  </a:lnTo>
                  <a:lnTo>
                    <a:pt x="113470" y="149260"/>
                  </a:lnTo>
                  <a:lnTo>
                    <a:pt x="120869" y="158878"/>
                  </a:lnTo>
                  <a:lnTo>
                    <a:pt x="128741" y="167281"/>
                  </a:lnTo>
                  <a:lnTo>
                    <a:pt x="137178" y="174478"/>
                  </a:lnTo>
                  <a:lnTo>
                    <a:pt x="145978" y="180162"/>
                  </a:lnTo>
                  <a:lnTo>
                    <a:pt x="154740" y="183634"/>
                  </a:lnTo>
                  <a:lnTo>
                    <a:pt x="163229" y="184716"/>
                  </a:lnTo>
                  <a:lnTo>
                    <a:pt x="171472" y="183794"/>
                  </a:lnTo>
                  <a:lnTo>
                    <a:pt x="180690" y="181359"/>
                  </a:lnTo>
                  <a:lnTo>
                    <a:pt x="193924" y="176081"/>
                  </a:lnTo>
                  <a:lnTo>
                    <a:pt x="216257" y="165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76158" y="835017"/>
              <a:ext cx="130993" cy="144134"/>
            </a:xfrm>
            <a:custGeom>
              <a:avLst/>
              <a:gdLst/>
              <a:ahLst/>
              <a:cxnLst/>
              <a:rect l="0" t="0" r="0" b="0"/>
              <a:pathLst>
                <a:path w="130993" h="144134">
                  <a:moveTo>
                    <a:pt x="15179" y="49376"/>
                  </a:moveTo>
                  <a:lnTo>
                    <a:pt x="15111" y="61044"/>
                  </a:lnTo>
                  <a:lnTo>
                    <a:pt x="14472" y="71533"/>
                  </a:lnTo>
                  <a:lnTo>
                    <a:pt x="13180" y="81840"/>
                  </a:lnTo>
                  <a:lnTo>
                    <a:pt x="11494" y="92314"/>
                  </a:lnTo>
                  <a:lnTo>
                    <a:pt x="9825" y="103306"/>
                  </a:lnTo>
                  <a:lnTo>
                    <a:pt x="8409" y="114846"/>
                  </a:lnTo>
                  <a:lnTo>
                    <a:pt x="7214" y="123312"/>
                  </a:lnTo>
                  <a:lnTo>
                    <a:pt x="6223" y="124448"/>
                  </a:lnTo>
                  <a:lnTo>
                    <a:pt x="5562" y="119994"/>
                  </a:lnTo>
                  <a:lnTo>
                    <a:pt x="5004" y="112013"/>
                  </a:lnTo>
                  <a:lnTo>
                    <a:pt x="4135" y="101838"/>
                  </a:lnTo>
                  <a:lnTo>
                    <a:pt x="2766" y="90291"/>
                  </a:lnTo>
                  <a:lnTo>
                    <a:pt x="1212" y="78040"/>
                  </a:lnTo>
                  <a:lnTo>
                    <a:pt x="170" y="65705"/>
                  </a:lnTo>
                  <a:lnTo>
                    <a:pt x="0" y="53616"/>
                  </a:lnTo>
                  <a:lnTo>
                    <a:pt x="888" y="42033"/>
                  </a:lnTo>
                  <a:lnTo>
                    <a:pt x="3017" y="31241"/>
                  </a:lnTo>
                  <a:lnTo>
                    <a:pt x="6345" y="21326"/>
                  </a:lnTo>
                  <a:lnTo>
                    <a:pt x="10853" y="12683"/>
                  </a:lnTo>
                  <a:lnTo>
                    <a:pt x="16620" y="6079"/>
                  </a:lnTo>
                  <a:lnTo>
                    <a:pt x="23566" y="1763"/>
                  </a:lnTo>
                  <a:lnTo>
                    <a:pt x="31330" y="0"/>
                  </a:lnTo>
                  <a:lnTo>
                    <a:pt x="39378" y="1311"/>
                  </a:lnTo>
                  <a:lnTo>
                    <a:pt x="47380" y="5678"/>
                  </a:lnTo>
                  <a:lnTo>
                    <a:pt x="55209" y="12659"/>
                  </a:lnTo>
                  <a:lnTo>
                    <a:pt x="62846" y="21687"/>
                  </a:lnTo>
                  <a:lnTo>
                    <a:pt x="70312" y="32229"/>
                  </a:lnTo>
                  <a:lnTo>
                    <a:pt x="77478" y="43692"/>
                  </a:lnTo>
                  <a:lnTo>
                    <a:pt x="84071" y="55444"/>
                  </a:lnTo>
                  <a:lnTo>
                    <a:pt x="89990" y="67118"/>
                  </a:lnTo>
                  <a:lnTo>
                    <a:pt x="95287" y="78582"/>
                  </a:lnTo>
                  <a:lnTo>
                    <a:pt x="100081" y="89819"/>
                  </a:lnTo>
                  <a:lnTo>
                    <a:pt x="104490" y="100849"/>
                  </a:lnTo>
                  <a:lnTo>
                    <a:pt x="108665" y="111261"/>
                  </a:lnTo>
                  <a:lnTo>
                    <a:pt x="113287" y="121230"/>
                  </a:lnTo>
                  <a:lnTo>
                    <a:pt x="119882" y="131631"/>
                  </a:lnTo>
                  <a:lnTo>
                    <a:pt x="130992" y="144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164736" y="591032"/>
              <a:ext cx="152985" cy="419704"/>
            </a:xfrm>
            <a:custGeom>
              <a:avLst/>
              <a:gdLst/>
              <a:ahLst/>
              <a:cxnLst/>
              <a:rect l="0" t="0" r="0" b="0"/>
              <a:pathLst>
                <a:path w="152985" h="419704">
                  <a:moveTo>
                    <a:pt x="58228" y="367061"/>
                  </a:moveTo>
                  <a:lnTo>
                    <a:pt x="64028" y="361126"/>
                  </a:lnTo>
                  <a:lnTo>
                    <a:pt x="68953" y="354922"/>
                  </a:lnTo>
                  <a:lnTo>
                    <a:pt x="73446" y="347826"/>
                  </a:lnTo>
                  <a:lnTo>
                    <a:pt x="77321" y="339886"/>
                  </a:lnTo>
                  <a:lnTo>
                    <a:pt x="80037" y="331239"/>
                  </a:lnTo>
                  <a:lnTo>
                    <a:pt x="81393" y="322045"/>
                  </a:lnTo>
                  <a:lnTo>
                    <a:pt x="81494" y="312445"/>
                  </a:lnTo>
                  <a:lnTo>
                    <a:pt x="80577" y="302555"/>
                  </a:lnTo>
                  <a:lnTo>
                    <a:pt x="78877" y="292471"/>
                  </a:lnTo>
                  <a:lnTo>
                    <a:pt x="76280" y="282584"/>
                  </a:lnTo>
                  <a:lnTo>
                    <a:pt x="72335" y="273551"/>
                  </a:lnTo>
                  <a:lnTo>
                    <a:pt x="66905" y="265676"/>
                  </a:lnTo>
                  <a:lnTo>
                    <a:pt x="60141" y="259407"/>
                  </a:lnTo>
                  <a:lnTo>
                    <a:pt x="52304" y="255477"/>
                  </a:lnTo>
                  <a:lnTo>
                    <a:pt x="43671" y="254065"/>
                  </a:lnTo>
                  <a:lnTo>
                    <a:pt x="34790" y="255049"/>
                  </a:lnTo>
                  <a:lnTo>
                    <a:pt x="26449" y="258286"/>
                  </a:lnTo>
                  <a:lnTo>
                    <a:pt x="19036" y="263463"/>
                  </a:lnTo>
                  <a:lnTo>
                    <a:pt x="12741" y="270343"/>
                  </a:lnTo>
                  <a:lnTo>
                    <a:pt x="7728" y="278846"/>
                  </a:lnTo>
                  <a:lnTo>
                    <a:pt x="3953" y="288783"/>
                  </a:lnTo>
                  <a:lnTo>
                    <a:pt x="1383" y="299876"/>
                  </a:lnTo>
                  <a:lnTo>
                    <a:pt x="92" y="311846"/>
                  </a:lnTo>
                  <a:lnTo>
                    <a:pt x="0" y="324443"/>
                  </a:lnTo>
                  <a:lnTo>
                    <a:pt x="1071" y="337156"/>
                  </a:lnTo>
                  <a:lnTo>
                    <a:pt x="3385" y="349231"/>
                  </a:lnTo>
                  <a:lnTo>
                    <a:pt x="6880" y="360303"/>
                  </a:lnTo>
                  <a:lnTo>
                    <a:pt x="11855" y="370041"/>
                  </a:lnTo>
                  <a:lnTo>
                    <a:pt x="19007" y="377986"/>
                  </a:lnTo>
                  <a:lnTo>
                    <a:pt x="28513" y="384060"/>
                  </a:lnTo>
                  <a:lnTo>
                    <a:pt x="39626" y="388173"/>
                  </a:lnTo>
                  <a:lnTo>
                    <a:pt x="51000" y="390051"/>
                  </a:lnTo>
                  <a:lnTo>
                    <a:pt x="61829" y="389752"/>
                  </a:lnTo>
                  <a:lnTo>
                    <a:pt x="71859" y="387283"/>
                  </a:lnTo>
                  <a:lnTo>
                    <a:pt x="81120" y="382436"/>
                  </a:lnTo>
                  <a:lnTo>
                    <a:pt x="89747" y="375320"/>
                  </a:lnTo>
                  <a:lnTo>
                    <a:pt x="97728" y="366137"/>
                  </a:lnTo>
                  <a:lnTo>
                    <a:pt x="104883" y="355008"/>
                  </a:lnTo>
                  <a:lnTo>
                    <a:pt x="111182" y="342190"/>
                  </a:lnTo>
                  <a:lnTo>
                    <a:pt x="116567" y="328026"/>
                  </a:lnTo>
                  <a:lnTo>
                    <a:pt x="120887" y="312849"/>
                  </a:lnTo>
                  <a:lnTo>
                    <a:pt x="124168" y="296948"/>
                  </a:lnTo>
                  <a:lnTo>
                    <a:pt x="126727" y="280866"/>
                  </a:lnTo>
                  <a:lnTo>
                    <a:pt x="129068" y="265376"/>
                  </a:lnTo>
                  <a:lnTo>
                    <a:pt x="131496" y="250830"/>
                  </a:lnTo>
                  <a:lnTo>
                    <a:pt x="133959" y="236588"/>
                  </a:lnTo>
                  <a:lnTo>
                    <a:pt x="136160" y="221273"/>
                  </a:lnTo>
                  <a:lnTo>
                    <a:pt x="137938" y="204184"/>
                  </a:lnTo>
                  <a:lnTo>
                    <a:pt x="139284" y="185448"/>
                  </a:lnTo>
                  <a:lnTo>
                    <a:pt x="140261" y="165642"/>
                  </a:lnTo>
                  <a:lnTo>
                    <a:pt x="140949" y="145243"/>
                  </a:lnTo>
                  <a:lnTo>
                    <a:pt x="141257" y="124698"/>
                  </a:lnTo>
                  <a:lnTo>
                    <a:pt x="140939" y="104466"/>
                  </a:lnTo>
                  <a:lnTo>
                    <a:pt x="139912" y="84760"/>
                  </a:lnTo>
                  <a:lnTo>
                    <a:pt x="138238" y="65752"/>
                  </a:lnTo>
                  <a:lnTo>
                    <a:pt x="136045" y="47667"/>
                  </a:lnTo>
                  <a:lnTo>
                    <a:pt x="133459" y="30566"/>
                  </a:lnTo>
                  <a:lnTo>
                    <a:pt x="130574" y="15483"/>
                  </a:lnTo>
                  <a:lnTo>
                    <a:pt x="127023" y="4792"/>
                  </a:lnTo>
                  <a:lnTo>
                    <a:pt x="122918" y="0"/>
                  </a:lnTo>
                  <a:lnTo>
                    <a:pt x="119404" y="1004"/>
                  </a:lnTo>
                  <a:lnTo>
                    <a:pt x="116773" y="6749"/>
                  </a:lnTo>
                  <a:lnTo>
                    <a:pt x="114903" y="15892"/>
                  </a:lnTo>
                  <a:lnTo>
                    <a:pt x="113604" y="27126"/>
                  </a:lnTo>
                  <a:lnTo>
                    <a:pt x="112715" y="39571"/>
                  </a:lnTo>
                  <a:lnTo>
                    <a:pt x="112112" y="53193"/>
                  </a:lnTo>
                  <a:lnTo>
                    <a:pt x="111703" y="68623"/>
                  </a:lnTo>
                  <a:lnTo>
                    <a:pt x="111428" y="86072"/>
                  </a:lnTo>
                  <a:lnTo>
                    <a:pt x="111243" y="104863"/>
                  </a:lnTo>
                  <a:lnTo>
                    <a:pt x="111119" y="123717"/>
                  </a:lnTo>
                  <a:lnTo>
                    <a:pt x="111036" y="141881"/>
                  </a:lnTo>
                  <a:lnTo>
                    <a:pt x="110981" y="159145"/>
                  </a:lnTo>
                  <a:lnTo>
                    <a:pt x="110944" y="175573"/>
                  </a:lnTo>
                  <a:lnTo>
                    <a:pt x="110924" y="191323"/>
                  </a:lnTo>
                  <a:lnTo>
                    <a:pt x="111081" y="206562"/>
                  </a:lnTo>
                  <a:lnTo>
                    <a:pt x="111718" y="221429"/>
                  </a:lnTo>
                  <a:lnTo>
                    <a:pt x="112959" y="236034"/>
                  </a:lnTo>
                  <a:lnTo>
                    <a:pt x="114606" y="250457"/>
                  </a:lnTo>
                  <a:lnTo>
                    <a:pt x="116252" y="264755"/>
                  </a:lnTo>
                  <a:lnTo>
                    <a:pt x="117657" y="278964"/>
                  </a:lnTo>
                  <a:lnTo>
                    <a:pt x="118921" y="292946"/>
                  </a:lnTo>
                  <a:lnTo>
                    <a:pt x="120376" y="306415"/>
                  </a:lnTo>
                  <a:lnTo>
                    <a:pt x="122207" y="319252"/>
                  </a:lnTo>
                  <a:lnTo>
                    <a:pt x="124438" y="331500"/>
                  </a:lnTo>
                  <a:lnTo>
                    <a:pt x="127013" y="343265"/>
                  </a:lnTo>
                  <a:lnTo>
                    <a:pt x="129860" y="354658"/>
                  </a:lnTo>
                  <a:lnTo>
                    <a:pt x="132947" y="365711"/>
                  </a:lnTo>
                  <a:lnTo>
                    <a:pt x="136706" y="377667"/>
                  </a:lnTo>
                  <a:lnTo>
                    <a:pt x="142581" y="393815"/>
                  </a:lnTo>
                  <a:lnTo>
                    <a:pt x="152984" y="419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384182" y="1179934"/>
            <a:ext cx="2596420" cy="557269"/>
            <a:chOff x="5384182" y="1179934"/>
            <a:chExt cx="2596420" cy="557269"/>
          </a:xfrm>
        </p:grpSpPr>
        <p:sp>
          <p:nvSpPr>
            <p:cNvPr id="35" name="Freeform 34"/>
            <p:cNvSpPr/>
            <p:nvPr/>
          </p:nvSpPr>
          <p:spPr>
            <a:xfrm>
              <a:off x="5384182" y="1423797"/>
              <a:ext cx="248565" cy="197914"/>
            </a:xfrm>
            <a:custGeom>
              <a:avLst/>
              <a:gdLst/>
              <a:ahLst/>
              <a:cxnLst/>
              <a:rect l="0" t="0" r="0" b="0"/>
              <a:pathLst>
                <a:path w="248565" h="197914">
                  <a:moveTo>
                    <a:pt x="111693" y="71249"/>
                  </a:moveTo>
                  <a:lnTo>
                    <a:pt x="108693" y="62448"/>
                  </a:lnTo>
                  <a:lnTo>
                    <a:pt x="105270" y="54101"/>
                  </a:lnTo>
                  <a:lnTo>
                    <a:pt x="101074" y="45407"/>
                  </a:lnTo>
                  <a:lnTo>
                    <a:pt x="96174" y="36459"/>
                  </a:lnTo>
                  <a:lnTo>
                    <a:pt x="90692" y="27612"/>
                  </a:lnTo>
                  <a:lnTo>
                    <a:pt x="84753" y="19087"/>
                  </a:lnTo>
                  <a:lnTo>
                    <a:pt x="78145" y="11417"/>
                  </a:lnTo>
                  <a:lnTo>
                    <a:pt x="70351" y="5485"/>
                  </a:lnTo>
                  <a:lnTo>
                    <a:pt x="61194" y="1623"/>
                  </a:lnTo>
                  <a:lnTo>
                    <a:pt x="51283" y="0"/>
                  </a:lnTo>
                  <a:lnTo>
                    <a:pt x="41778" y="873"/>
                  </a:lnTo>
                  <a:lnTo>
                    <a:pt x="33315" y="4132"/>
                  </a:lnTo>
                  <a:lnTo>
                    <a:pt x="26009" y="9556"/>
                  </a:lnTo>
                  <a:lnTo>
                    <a:pt x="19720" y="17000"/>
                  </a:lnTo>
                  <a:lnTo>
                    <a:pt x="14238" y="26186"/>
                  </a:lnTo>
                  <a:lnTo>
                    <a:pt x="9522" y="36758"/>
                  </a:lnTo>
                  <a:lnTo>
                    <a:pt x="5712" y="48369"/>
                  </a:lnTo>
                  <a:lnTo>
                    <a:pt x="2812" y="60731"/>
                  </a:lnTo>
                  <a:lnTo>
                    <a:pt x="861" y="73623"/>
                  </a:lnTo>
                  <a:lnTo>
                    <a:pt x="0" y="86883"/>
                  </a:lnTo>
                  <a:lnTo>
                    <a:pt x="205" y="100387"/>
                  </a:lnTo>
                  <a:lnTo>
                    <a:pt x="1479" y="113726"/>
                  </a:lnTo>
                  <a:lnTo>
                    <a:pt x="3929" y="126229"/>
                  </a:lnTo>
                  <a:lnTo>
                    <a:pt x="7502" y="137606"/>
                  </a:lnTo>
                  <a:lnTo>
                    <a:pt x="12020" y="148060"/>
                  </a:lnTo>
                  <a:lnTo>
                    <a:pt x="17269" y="158082"/>
                  </a:lnTo>
                  <a:lnTo>
                    <a:pt x="23066" y="168000"/>
                  </a:lnTo>
                  <a:lnTo>
                    <a:pt x="29585" y="177476"/>
                  </a:lnTo>
                  <a:lnTo>
                    <a:pt x="37325" y="185636"/>
                  </a:lnTo>
                  <a:lnTo>
                    <a:pt x="46451" y="192074"/>
                  </a:lnTo>
                  <a:lnTo>
                    <a:pt x="56512" y="196379"/>
                  </a:lnTo>
                  <a:lnTo>
                    <a:pt x="66650" y="197913"/>
                  </a:lnTo>
                  <a:lnTo>
                    <a:pt x="76351" y="196603"/>
                  </a:lnTo>
                  <a:lnTo>
                    <a:pt x="85303" y="192824"/>
                  </a:lnTo>
                  <a:lnTo>
                    <a:pt x="93237" y="187097"/>
                  </a:lnTo>
                  <a:lnTo>
                    <a:pt x="100124" y="179921"/>
                  </a:lnTo>
                  <a:lnTo>
                    <a:pt x="106103" y="171701"/>
                  </a:lnTo>
                  <a:lnTo>
                    <a:pt x="111368" y="162748"/>
                  </a:lnTo>
                  <a:lnTo>
                    <a:pt x="116103" y="153288"/>
                  </a:lnTo>
                  <a:lnTo>
                    <a:pt x="120457" y="143481"/>
                  </a:lnTo>
                  <a:lnTo>
                    <a:pt x="124542" y="133437"/>
                  </a:lnTo>
                  <a:lnTo>
                    <a:pt x="128428" y="123239"/>
                  </a:lnTo>
                  <a:lnTo>
                    <a:pt x="131682" y="113101"/>
                  </a:lnTo>
                  <a:lnTo>
                    <a:pt x="133424" y="103367"/>
                  </a:lnTo>
                  <a:lnTo>
                    <a:pt x="133290" y="94263"/>
                  </a:lnTo>
                  <a:lnTo>
                    <a:pt x="131353" y="88340"/>
                  </a:lnTo>
                  <a:lnTo>
                    <a:pt x="128744" y="88468"/>
                  </a:lnTo>
                  <a:lnTo>
                    <a:pt x="127160" y="93246"/>
                  </a:lnTo>
                  <a:lnTo>
                    <a:pt x="126931" y="101116"/>
                  </a:lnTo>
                  <a:lnTo>
                    <a:pt x="128155" y="110874"/>
                  </a:lnTo>
                  <a:lnTo>
                    <a:pt x="131151" y="121525"/>
                  </a:lnTo>
                  <a:lnTo>
                    <a:pt x="135934" y="132480"/>
                  </a:lnTo>
                  <a:lnTo>
                    <a:pt x="142261" y="143302"/>
                  </a:lnTo>
                  <a:lnTo>
                    <a:pt x="149802" y="153583"/>
                  </a:lnTo>
                  <a:lnTo>
                    <a:pt x="158251" y="163162"/>
                  </a:lnTo>
                  <a:lnTo>
                    <a:pt x="167517" y="171750"/>
                  </a:lnTo>
                  <a:lnTo>
                    <a:pt x="177714" y="178849"/>
                  </a:lnTo>
                  <a:lnTo>
                    <a:pt x="188818" y="184326"/>
                  </a:lnTo>
                  <a:lnTo>
                    <a:pt x="200279" y="188171"/>
                  </a:lnTo>
                  <a:lnTo>
                    <a:pt x="212331" y="190599"/>
                  </a:lnTo>
                  <a:lnTo>
                    <a:pt x="227151" y="190704"/>
                  </a:lnTo>
                  <a:lnTo>
                    <a:pt x="248564" y="187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63734" y="1179934"/>
              <a:ext cx="332308" cy="470341"/>
            </a:xfrm>
            <a:custGeom>
              <a:avLst/>
              <a:gdLst/>
              <a:ahLst/>
              <a:cxnLst/>
              <a:rect l="0" t="0" r="0" b="0"/>
              <a:pathLst>
                <a:path w="332308" h="470341">
                  <a:moveTo>
                    <a:pt x="153323" y="367755"/>
                  </a:moveTo>
                  <a:lnTo>
                    <a:pt x="150322" y="358953"/>
                  </a:lnTo>
                  <a:lnTo>
                    <a:pt x="146899" y="350607"/>
                  </a:lnTo>
                  <a:lnTo>
                    <a:pt x="142699" y="341912"/>
                  </a:lnTo>
                  <a:lnTo>
                    <a:pt x="137626" y="332964"/>
                  </a:lnTo>
                  <a:lnTo>
                    <a:pt x="131496" y="324118"/>
                  </a:lnTo>
                  <a:lnTo>
                    <a:pt x="124312" y="315583"/>
                  </a:lnTo>
                  <a:lnTo>
                    <a:pt x="116225" y="307568"/>
                  </a:lnTo>
                  <a:lnTo>
                    <a:pt x="107430" y="300339"/>
                  </a:lnTo>
                  <a:lnTo>
                    <a:pt x="98110" y="293975"/>
                  </a:lnTo>
                  <a:lnTo>
                    <a:pt x="88413" y="288874"/>
                  </a:lnTo>
                  <a:lnTo>
                    <a:pt x="78452" y="285802"/>
                  </a:lnTo>
                  <a:lnTo>
                    <a:pt x="68312" y="284998"/>
                  </a:lnTo>
                  <a:lnTo>
                    <a:pt x="58216" y="286238"/>
                  </a:lnTo>
                  <a:lnTo>
                    <a:pt x="48510" y="289121"/>
                  </a:lnTo>
                  <a:lnTo>
                    <a:pt x="39356" y="293251"/>
                  </a:lnTo>
                  <a:lnTo>
                    <a:pt x="30905" y="298614"/>
                  </a:lnTo>
                  <a:lnTo>
                    <a:pt x="23373" y="305562"/>
                  </a:lnTo>
                  <a:lnTo>
                    <a:pt x="16794" y="314158"/>
                  </a:lnTo>
                  <a:lnTo>
                    <a:pt x="11206" y="324201"/>
                  </a:lnTo>
                  <a:lnTo>
                    <a:pt x="6742" y="335390"/>
                  </a:lnTo>
                  <a:lnTo>
                    <a:pt x="3372" y="347433"/>
                  </a:lnTo>
                  <a:lnTo>
                    <a:pt x="1090" y="359926"/>
                  </a:lnTo>
                  <a:lnTo>
                    <a:pt x="0" y="372378"/>
                  </a:lnTo>
                  <a:lnTo>
                    <a:pt x="47" y="384527"/>
                  </a:lnTo>
                  <a:lnTo>
                    <a:pt x="1214" y="396310"/>
                  </a:lnTo>
                  <a:lnTo>
                    <a:pt x="3592" y="407763"/>
                  </a:lnTo>
                  <a:lnTo>
                    <a:pt x="7122" y="418946"/>
                  </a:lnTo>
                  <a:lnTo>
                    <a:pt x="11780" y="429763"/>
                  </a:lnTo>
                  <a:lnTo>
                    <a:pt x="17654" y="439961"/>
                  </a:lnTo>
                  <a:lnTo>
                    <a:pt x="24681" y="449440"/>
                  </a:lnTo>
                  <a:lnTo>
                    <a:pt x="32670" y="457772"/>
                  </a:lnTo>
                  <a:lnTo>
                    <a:pt x="41402" y="464159"/>
                  </a:lnTo>
                  <a:lnTo>
                    <a:pt x="50683" y="468334"/>
                  </a:lnTo>
                  <a:lnTo>
                    <a:pt x="60354" y="470340"/>
                  </a:lnTo>
                  <a:lnTo>
                    <a:pt x="70299" y="470256"/>
                  </a:lnTo>
                  <a:lnTo>
                    <a:pt x="80427" y="468340"/>
                  </a:lnTo>
                  <a:lnTo>
                    <a:pt x="90517" y="464633"/>
                  </a:lnTo>
                  <a:lnTo>
                    <a:pt x="100217" y="458880"/>
                  </a:lnTo>
                  <a:lnTo>
                    <a:pt x="109367" y="451120"/>
                  </a:lnTo>
                  <a:lnTo>
                    <a:pt x="117818" y="441487"/>
                  </a:lnTo>
                  <a:lnTo>
                    <a:pt x="125347" y="430049"/>
                  </a:lnTo>
                  <a:lnTo>
                    <a:pt x="131931" y="417015"/>
                  </a:lnTo>
                  <a:lnTo>
                    <a:pt x="137691" y="402535"/>
                  </a:lnTo>
                  <a:lnTo>
                    <a:pt x="142803" y="386613"/>
                  </a:lnTo>
                  <a:lnTo>
                    <a:pt x="147426" y="369394"/>
                  </a:lnTo>
                  <a:lnTo>
                    <a:pt x="151533" y="351443"/>
                  </a:lnTo>
                  <a:lnTo>
                    <a:pt x="154920" y="333627"/>
                  </a:lnTo>
                  <a:lnTo>
                    <a:pt x="157537" y="316429"/>
                  </a:lnTo>
                  <a:lnTo>
                    <a:pt x="159634" y="300119"/>
                  </a:lnTo>
                  <a:lnTo>
                    <a:pt x="161658" y="284932"/>
                  </a:lnTo>
                  <a:lnTo>
                    <a:pt x="163869" y="270857"/>
                  </a:lnTo>
                  <a:lnTo>
                    <a:pt x="166185" y="257403"/>
                  </a:lnTo>
                  <a:lnTo>
                    <a:pt x="168287" y="243747"/>
                  </a:lnTo>
                  <a:lnTo>
                    <a:pt x="169998" y="229428"/>
                  </a:lnTo>
                  <a:lnTo>
                    <a:pt x="171298" y="214025"/>
                  </a:lnTo>
                  <a:lnTo>
                    <a:pt x="172246" y="197009"/>
                  </a:lnTo>
                  <a:lnTo>
                    <a:pt x="172914" y="178270"/>
                  </a:lnTo>
                  <a:lnTo>
                    <a:pt x="173209" y="158499"/>
                  </a:lnTo>
                  <a:lnTo>
                    <a:pt x="172882" y="138930"/>
                  </a:lnTo>
                  <a:lnTo>
                    <a:pt x="171848" y="120253"/>
                  </a:lnTo>
                  <a:lnTo>
                    <a:pt x="170171" y="102462"/>
                  </a:lnTo>
                  <a:lnTo>
                    <a:pt x="167975" y="85143"/>
                  </a:lnTo>
                  <a:lnTo>
                    <a:pt x="165386" y="67982"/>
                  </a:lnTo>
                  <a:lnTo>
                    <a:pt x="162513" y="51152"/>
                  </a:lnTo>
                  <a:lnTo>
                    <a:pt x="159439" y="35209"/>
                  </a:lnTo>
                  <a:lnTo>
                    <a:pt x="156199" y="20444"/>
                  </a:lnTo>
                  <a:lnTo>
                    <a:pt x="151950" y="8261"/>
                  </a:lnTo>
                  <a:lnTo>
                    <a:pt x="146177" y="1228"/>
                  </a:lnTo>
                  <a:lnTo>
                    <a:pt x="140300" y="0"/>
                  </a:lnTo>
                  <a:lnTo>
                    <a:pt x="135263" y="3484"/>
                  </a:lnTo>
                  <a:lnTo>
                    <a:pt x="131333" y="10351"/>
                  </a:lnTo>
                  <a:lnTo>
                    <a:pt x="128593" y="19389"/>
                  </a:lnTo>
                  <a:lnTo>
                    <a:pt x="127155" y="29538"/>
                  </a:lnTo>
                  <a:lnTo>
                    <a:pt x="126942" y="40161"/>
                  </a:lnTo>
                  <a:lnTo>
                    <a:pt x="127586" y="51267"/>
                  </a:lnTo>
                  <a:lnTo>
                    <a:pt x="128544" y="63335"/>
                  </a:lnTo>
                  <a:lnTo>
                    <a:pt x="129478" y="76571"/>
                  </a:lnTo>
                  <a:lnTo>
                    <a:pt x="130254" y="90737"/>
                  </a:lnTo>
                  <a:lnTo>
                    <a:pt x="130849" y="105326"/>
                  </a:lnTo>
                  <a:lnTo>
                    <a:pt x="131289" y="120001"/>
                  </a:lnTo>
                  <a:lnTo>
                    <a:pt x="131771" y="134771"/>
                  </a:lnTo>
                  <a:lnTo>
                    <a:pt x="132634" y="149900"/>
                  </a:lnTo>
                  <a:lnTo>
                    <a:pt x="134031" y="165517"/>
                  </a:lnTo>
                  <a:lnTo>
                    <a:pt x="135785" y="181445"/>
                  </a:lnTo>
                  <a:lnTo>
                    <a:pt x="137502" y="197297"/>
                  </a:lnTo>
                  <a:lnTo>
                    <a:pt x="138955" y="212862"/>
                  </a:lnTo>
                  <a:lnTo>
                    <a:pt x="140251" y="228418"/>
                  </a:lnTo>
                  <a:lnTo>
                    <a:pt x="141728" y="244614"/>
                  </a:lnTo>
                  <a:lnTo>
                    <a:pt x="143569" y="261764"/>
                  </a:lnTo>
                  <a:lnTo>
                    <a:pt x="145636" y="279536"/>
                  </a:lnTo>
                  <a:lnTo>
                    <a:pt x="147570" y="297167"/>
                  </a:lnTo>
                  <a:lnTo>
                    <a:pt x="149173" y="314208"/>
                  </a:lnTo>
                  <a:lnTo>
                    <a:pt x="150571" y="330396"/>
                  </a:lnTo>
                  <a:lnTo>
                    <a:pt x="152116" y="345494"/>
                  </a:lnTo>
                  <a:lnTo>
                    <a:pt x="154033" y="359431"/>
                  </a:lnTo>
                  <a:lnTo>
                    <a:pt x="157216" y="370030"/>
                  </a:lnTo>
                  <a:lnTo>
                    <a:pt x="162016" y="374516"/>
                  </a:lnTo>
                  <a:lnTo>
                    <a:pt x="167192" y="374049"/>
                  </a:lnTo>
                  <a:lnTo>
                    <a:pt x="172544" y="370578"/>
                  </a:lnTo>
                  <a:lnTo>
                    <a:pt x="178504" y="365625"/>
                  </a:lnTo>
                  <a:lnTo>
                    <a:pt x="185725" y="360270"/>
                  </a:lnTo>
                  <a:lnTo>
                    <a:pt x="194436" y="355057"/>
                  </a:lnTo>
                  <a:lnTo>
                    <a:pt x="204351" y="350170"/>
                  </a:lnTo>
                  <a:lnTo>
                    <a:pt x="214907" y="345621"/>
                  </a:lnTo>
                  <a:lnTo>
                    <a:pt x="225703" y="341355"/>
                  </a:lnTo>
                  <a:lnTo>
                    <a:pt x="236540" y="337141"/>
                  </a:lnTo>
                  <a:lnTo>
                    <a:pt x="247341" y="332614"/>
                  </a:lnTo>
                  <a:lnTo>
                    <a:pt x="258079" y="327598"/>
                  </a:lnTo>
                  <a:lnTo>
                    <a:pt x="268594" y="322091"/>
                  </a:lnTo>
                  <a:lnTo>
                    <a:pt x="278588" y="316168"/>
                  </a:lnTo>
                  <a:lnTo>
                    <a:pt x="287929" y="309915"/>
                  </a:lnTo>
                  <a:lnTo>
                    <a:pt x="296169" y="303089"/>
                  </a:lnTo>
                  <a:lnTo>
                    <a:pt x="302494" y="295143"/>
                  </a:lnTo>
                  <a:lnTo>
                    <a:pt x="306627" y="285878"/>
                  </a:lnTo>
                  <a:lnTo>
                    <a:pt x="308606" y="275724"/>
                  </a:lnTo>
                  <a:lnTo>
                    <a:pt x="308504" y="265524"/>
                  </a:lnTo>
                  <a:lnTo>
                    <a:pt x="306576" y="255781"/>
                  </a:lnTo>
                  <a:lnTo>
                    <a:pt x="302860" y="246801"/>
                  </a:lnTo>
                  <a:lnTo>
                    <a:pt x="297101" y="238849"/>
                  </a:lnTo>
                  <a:lnTo>
                    <a:pt x="289346" y="231959"/>
                  </a:lnTo>
                  <a:lnTo>
                    <a:pt x="280058" y="226317"/>
                  </a:lnTo>
                  <a:lnTo>
                    <a:pt x="269914" y="222343"/>
                  </a:lnTo>
                  <a:lnTo>
                    <a:pt x="259395" y="220115"/>
                  </a:lnTo>
                  <a:lnTo>
                    <a:pt x="248911" y="219584"/>
                  </a:lnTo>
                  <a:lnTo>
                    <a:pt x="238879" y="220738"/>
                  </a:lnTo>
                  <a:lnTo>
                    <a:pt x="229473" y="223407"/>
                  </a:lnTo>
                  <a:lnTo>
                    <a:pt x="220836" y="227469"/>
                  </a:lnTo>
                  <a:lnTo>
                    <a:pt x="213174" y="232935"/>
                  </a:lnTo>
                  <a:lnTo>
                    <a:pt x="206498" y="239689"/>
                  </a:lnTo>
                  <a:lnTo>
                    <a:pt x="200674" y="247663"/>
                  </a:lnTo>
                  <a:lnTo>
                    <a:pt x="195518" y="256917"/>
                  </a:lnTo>
                  <a:lnTo>
                    <a:pt x="190870" y="267366"/>
                  </a:lnTo>
                  <a:lnTo>
                    <a:pt x="186916" y="278805"/>
                  </a:lnTo>
                  <a:lnTo>
                    <a:pt x="184164" y="291008"/>
                  </a:lnTo>
                  <a:lnTo>
                    <a:pt x="182796" y="303767"/>
                  </a:lnTo>
                  <a:lnTo>
                    <a:pt x="182691" y="316758"/>
                  </a:lnTo>
                  <a:lnTo>
                    <a:pt x="183608" y="329552"/>
                  </a:lnTo>
                  <a:lnTo>
                    <a:pt x="185305" y="341929"/>
                  </a:lnTo>
                  <a:lnTo>
                    <a:pt x="187730" y="353697"/>
                  </a:lnTo>
                  <a:lnTo>
                    <a:pt x="191028" y="364607"/>
                  </a:lnTo>
                  <a:lnTo>
                    <a:pt x="195211" y="374609"/>
                  </a:lnTo>
                  <a:lnTo>
                    <a:pt x="200324" y="383648"/>
                  </a:lnTo>
                  <a:lnTo>
                    <a:pt x="206512" y="391582"/>
                  </a:lnTo>
                  <a:lnTo>
                    <a:pt x="213757" y="398435"/>
                  </a:lnTo>
                  <a:lnTo>
                    <a:pt x="222064" y="404209"/>
                  </a:lnTo>
                  <a:lnTo>
                    <a:pt x="231542" y="408797"/>
                  </a:lnTo>
                  <a:lnTo>
                    <a:pt x="242137" y="412246"/>
                  </a:lnTo>
                  <a:lnTo>
                    <a:pt x="253505" y="414411"/>
                  </a:lnTo>
                  <a:lnTo>
                    <a:pt x="265127" y="414891"/>
                  </a:lnTo>
                  <a:lnTo>
                    <a:pt x="276674" y="413624"/>
                  </a:lnTo>
                  <a:lnTo>
                    <a:pt x="287763" y="410950"/>
                  </a:lnTo>
                  <a:lnTo>
                    <a:pt x="299070" y="407067"/>
                  </a:lnTo>
                  <a:lnTo>
                    <a:pt x="312698" y="400516"/>
                  </a:lnTo>
                  <a:lnTo>
                    <a:pt x="332307" y="388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06570" y="1445826"/>
              <a:ext cx="115814" cy="154506"/>
            </a:xfrm>
            <a:custGeom>
              <a:avLst/>
              <a:gdLst/>
              <a:ahLst/>
              <a:cxnLst/>
              <a:rect l="0" t="0" r="0" b="0"/>
              <a:pathLst>
                <a:path w="115814" h="154506">
                  <a:moveTo>
                    <a:pt x="0" y="80806"/>
                  </a:moveTo>
                  <a:lnTo>
                    <a:pt x="133" y="92474"/>
                  </a:lnTo>
                  <a:lnTo>
                    <a:pt x="1414" y="102963"/>
                  </a:lnTo>
                  <a:lnTo>
                    <a:pt x="4002" y="113264"/>
                  </a:lnTo>
                  <a:lnTo>
                    <a:pt x="7550" y="123566"/>
                  </a:lnTo>
                  <a:lnTo>
                    <a:pt x="11534" y="133909"/>
                  </a:lnTo>
                  <a:lnTo>
                    <a:pt x="15591" y="144220"/>
                  </a:lnTo>
                  <a:lnTo>
                    <a:pt x="18757" y="151735"/>
                  </a:lnTo>
                  <a:lnTo>
                    <a:pt x="19942" y="153020"/>
                  </a:lnTo>
                  <a:lnTo>
                    <a:pt x="19432" y="149133"/>
                  </a:lnTo>
                  <a:lnTo>
                    <a:pt x="17795" y="141737"/>
                  </a:lnTo>
                  <a:lnTo>
                    <a:pt x="15456" y="132045"/>
                  </a:lnTo>
                  <a:lnTo>
                    <a:pt x="12690" y="120860"/>
                  </a:lnTo>
                  <a:lnTo>
                    <a:pt x="9825" y="108701"/>
                  </a:lnTo>
                  <a:lnTo>
                    <a:pt x="7267" y="95904"/>
                  </a:lnTo>
                  <a:lnTo>
                    <a:pt x="5213" y="82693"/>
                  </a:lnTo>
                  <a:lnTo>
                    <a:pt x="3831" y="69373"/>
                  </a:lnTo>
                  <a:lnTo>
                    <a:pt x="3351" y="56345"/>
                  </a:lnTo>
                  <a:lnTo>
                    <a:pt x="3815" y="43810"/>
                  </a:lnTo>
                  <a:lnTo>
                    <a:pt x="5433" y="32103"/>
                  </a:lnTo>
                  <a:lnTo>
                    <a:pt x="8645" y="21765"/>
                  </a:lnTo>
                  <a:lnTo>
                    <a:pt x="13544" y="12974"/>
                  </a:lnTo>
                  <a:lnTo>
                    <a:pt x="19765" y="6071"/>
                  </a:lnTo>
                  <a:lnTo>
                    <a:pt x="26695" y="1707"/>
                  </a:lnTo>
                  <a:lnTo>
                    <a:pt x="33914" y="0"/>
                  </a:lnTo>
                  <a:lnTo>
                    <a:pt x="41368" y="786"/>
                  </a:lnTo>
                  <a:lnTo>
                    <a:pt x="49277" y="3888"/>
                  </a:lnTo>
                  <a:lnTo>
                    <a:pt x="57734" y="8975"/>
                  </a:lnTo>
                  <a:lnTo>
                    <a:pt x="66380" y="15795"/>
                  </a:lnTo>
                  <a:lnTo>
                    <a:pt x="74504" y="24258"/>
                  </a:lnTo>
                  <a:lnTo>
                    <a:pt x="81747" y="34163"/>
                  </a:lnTo>
                  <a:lnTo>
                    <a:pt x="88085" y="45066"/>
                  </a:lnTo>
                  <a:lnTo>
                    <a:pt x="93650" y="56375"/>
                  </a:lnTo>
                  <a:lnTo>
                    <a:pt x="98611" y="67725"/>
                  </a:lnTo>
                  <a:lnTo>
                    <a:pt x="102960" y="79125"/>
                  </a:lnTo>
                  <a:lnTo>
                    <a:pt x="106517" y="90845"/>
                  </a:lnTo>
                  <a:lnTo>
                    <a:pt x="109247" y="103009"/>
                  </a:lnTo>
                  <a:lnTo>
                    <a:pt x="111256" y="115004"/>
                  </a:lnTo>
                  <a:lnTo>
                    <a:pt x="112906" y="126737"/>
                  </a:lnTo>
                  <a:lnTo>
                    <a:pt x="114342" y="139241"/>
                  </a:lnTo>
                  <a:lnTo>
                    <a:pt x="115813" y="154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53562" y="1452932"/>
              <a:ext cx="96146" cy="170772"/>
            </a:xfrm>
            <a:custGeom>
              <a:avLst/>
              <a:gdLst/>
              <a:ahLst/>
              <a:cxnLst/>
              <a:rect l="0" t="0" r="0" b="0"/>
              <a:pathLst>
                <a:path w="96146" h="170772">
                  <a:moveTo>
                    <a:pt x="84635" y="31586"/>
                  </a:moveTo>
                  <a:lnTo>
                    <a:pt x="78700" y="23053"/>
                  </a:lnTo>
                  <a:lnTo>
                    <a:pt x="72496" y="17267"/>
                  </a:lnTo>
                  <a:lnTo>
                    <a:pt x="65401" y="13763"/>
                  </a:lnTo>
                  <a:lnTo>
                    <a:pt x="57460" y="12427"/>
                  </a:lnTo>
                  <a:lnTo>
                    <a:pt x="48813" y="13494"/>
                  </a:lnTo>
                  <a:lnTo>
                    <a:pt x="39628" y="16875"/>
                  </a:lnTo>
                  <a:lnTo>
                    <a:pt x="30374" y="22206"/>
                  </a:lnTo>
                  <a:lnTo>
                    <a:pt x="21781" y="29054"/>
                  </a:lnTo>
                  <a:lnTo>
                    <a:pt x="14204" y="37031"/>
                  </a:lnTo>
                  <a:lnTo>
                    <a:pt x="7967" y="46144"/>
                  </a:lnTo>
                  <a:lnTo>
                    <a:pt x="3527" y="56770"/>
                  </a:lnTo>
                  <a:lnTo>
                    <a:pt x="951" y="68983"/>
                  </a:lnTo>
                  <a:lnTo>
                    <a:pt x="0" y="82268"/>
                  </a:lnTo>
                  <a:lnTo>
                    <a:pt x="333" y="95725"/>
                  </a:lnTo>
                  <a:lnTo>
                    <a:pt x="1630" y="108807"/>
                  </a:lnTo>
                  <a:lnTo>
                    <a:pt x="3784" y="121183"/>
                  </a:lnTo>
                  <a:lnTo>
                    <a:pt x="6899" y="132568"/>
                  </a:lnTo>
                  <a:lnTo>
                    <a:pt x="10964" y="142916"/>
                  </a:lnTo>
                  <a:lnTo>
                    <a:pt x="16167" y="152034"/>
                  </a:lnTo>
                  <a:lnTo>
                    <a:pt x="22948" y="159496"/>
                  </a:lnTo>
                  <a:lnTo>
                    <a:pt x="31396" y="165213"/>
                  </a:lnTo>
                  <a:lnTo>
                    <a:pt x="40984" y="169071"/>
                  </a:lnTo>
                  <a:lnTo>
                    <a:pt x="50799" y="170771"/>
                  </a:lnTo>
                  <a:lnTo>
                    <a:pt x="60278" y="170354"/>
                  </a:lnTo>
                  <a:lnTo>
                    <a:pt x="69080" y="167973"/>
                  </a:lnTo>
                  <a:lnTo>
                    <a:pt x="76913" y="163718"/>
                  </a:lnTo>
                  <a:lnTo>
                    <a:pt x="83721" y="157812"/>
                  </a:lnTo>
                  <a:lnTo>
                    <a:pt x="89311" y="150255"/>
                  </a:lnTo>
                  <a:lnTo>
                    <a:pt x="93250" y="140757"/>
                  </a:lnTo>
                  <a:lnTo>
                    <a:pt x="95456" y="129335"/>
                  </a:lnTo>
                  <a:lnTo>
                    <a:pt x="96145" y="116428"/>
                  </a:lnTo>
                  <a:lnTo>
                    <a:pt x="95628" y="102702"/>
                  </a:lnTo>
                  <a:lnTo>
                    <a:pt x="94204" y="88625"/>
                  </a:lnTo>
                  <a:lnTo>
                    <a:pt x="91964" y="74598"/>
                  </a:lnTo>
                  <a:lnTo>
                    <a:pt x="88790" y="61034"/>
                  </a:lnTo>
                  <a:lnTo>
                    <a:pt x="84691" y="48113"/>
                  </a:lnTo>
                  <a:lnTo>
                    <a:pt x="79528" y="36262"/>
                  </a:lnTo>
                  <a:lnTo>
                    <a:pt x="72125" y="25091"/>
                  </a:lnTo>
                  <a:lnTo>
                    <a:pt x="58479" y="13620"/>
                  </a:lnTo>
                  <a:lnTo>
                    <a:pt x="319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90839" y="1440317"/>
              <a:ext cx="221100" cy="202129"/>
            </a:xfrm>
            <a:custGeom>
              <a:avLst/>
              <a:gdLst/>
              <a:ahLst/>
              <a:cxnLst/>
              <a:rect l="0" t="0" r="0" b="0"/>
              <a:pathLst>
                <a:path w="221100" h="202129">
                  <a:moveTo>
                    <a:pt x="0" y="44201"/>
                  </a:moveTo>
                  <a:lnTo>
                    <a:pt x="2934" y="55869"/>
                  </a:lnTo>
                  <a:lnTo>
                    <a:pt x="5717" y="66358"/>
                  </a:lnTo>
                  <a:lnTo>
                    <a:pt x="8615" y="76659"/>
                  </a:lnTo>
                  <a:lnTo>
                    <a:pt x="11656" y="86961"/>
                  </a:lnTo>
                  <a:lnTo>
                    <a:pt x="14821" y="97304"/>
                  </a:lnTo>
                  <a:lnTo>
                    <a:pt x="18085" y="107699"/>
                  </a:lnTo>
                  <a:lnTo>
                    <a:pt x="21423" y="118300"/>
                  </a:lnTo>
                  <a:lnTo>
                    <a:pt x="24815" y="129406"/>
                  </a:lnTo>
                  <a:lnTo>
                    <a:pt x="28243" y="141134"/>
                  </a:lnTo>
                  <a:lnTo>
                    <a:pt x="31698" y="153282"/>
                  </a:lnTo>
                  <a:lnTo>
                    <a:pt x="35170" y="165436"/>
                  </a:lnTo>
                  <a:lnTo>
                    <a:pt x="38636" y="177272"/>
                  </a:lnTo>
                  <a:lnTo>
                    <a:pt x="41388" y="185900"/>
                  </a:lnTo>
                  <a:lnTo>
                    <a:pt x="42696" y="187601"/>
                  </a:lnTo>
                  <a:lnTo>
                    <a:pt x="43077" y="183174"/>
                  </a:lnTo>
                  <a:lnTo>
                    <a:pt x="42879" y="174712"/>
                  </a:lnTo>
                  <a:lnTo>
                    <a:pt x="42066" y="164257"/>
                  </a:lnTo>
                  <a:lnTo>
                    <a:pt x="40627" y="153057"/>
                  </a:lnTo>
                  <a:lnTo>
                    <a:pt x="38640" y="141709"/>
                  </a:lnTo>
                  <a:lnTo>
                    <a:pt x="36218" y="130447"/>
                  </a:lnTo>
                  <a:lnTo>
                    <a:pt x="33474" y="119327"/>
                  </a:lnTo>
                  <a:lnTo>
                    <a:pt x="30662" y="108019"/>
                  </a:lnTo>
                  <a:lnTo>
                    <a:pt x="28159" y="95882"/>
                  </a:lnTo>
                  <a:lnTo>
                    <a:pt x="26146" y="82632"/>
                  </a:lnTo>
                  <a:lnTo>
                    <a:pt x="24626" y="68474"/>
                  </a:lnTo>
                  <a:lnTo>
                    <a:pt x="23524" y="53897"/>
                  </a:lnTo>
                  <a:lnTo>
                    <a:pt x="22758" y="39262"/>
                  </a:lnTo>
                  <a:lnTo>
                    <a:pt x="22735" y="25539"/>
                  </a:lnTo>
                  <a:lnTo>
                    <a:pt x="24309" y="14307"/>
                  </a:lnTo>
                  <a:lnTo>
                    <a:pt x="27811" y="6220"/>
                  </a:lnTo>
                  <a:lnTo>
                    <a:pt x="32943" y="1422"/>
                  </a:lnTo>
                  <a:lnTo>
                    <a:pt x="39069" y="0"/>
                  </a:lnTo>
                  <a:lnTo>
                    <a:pt x="45706" y="1640"/>
                  </a:lnTo>
                  <a:lnTo>
                    <a:pt x="52584" y="5940"/>
                  </a:lnTo>
                  <a:lnTo>
                    <a:pt x="59565" y="12613"/>
                  </a:lnTo>
                  <a:lnTo>
                    <a:pt x="66584" y="21270"/>
                  </a:lnTo>
                  <a:lnTo>
                    <a:pt x="73446" y="31314"/>
                  </a:lnTo>
                  <a:lnTo>
                    <a:pt x="79835" y="42037"/>
                  </a:lnTo>
                  <a:lnTo>
                    <a:pt x="85617" y="52986"/>
                  </a:lnTo>
                  <a:lnTo>
                    <a:pt x="90823" y="63945"/>
                  </a:lnTo>
                  <a:lnTo>
                    <a:pt x="95554" y="74836"/>
                  </a:lnTo>
                  <a:lnTo>
                    <a:pt x="99930" y="85574"/>
                  </a:lnTo>
                  <a:lnTo>
                    <a:pt x="104258" y="93692"/>
                  </a:lnTo>
                  <a:lnTo>
                    <a:pt x="108270" y="95911"/>
                  </a:lnTo>
                  <a:lnTo>
                    <a:pt x="111118" y="92882"/>
                  </a:lnTo>
                  <a:lnTo>
                    <a:pt x="112916" y="86141"/>
                  </a:lnTo>
                  <a:lnTo>
                    <a:pt x="114183" y="77083"/>
                  </a:lnTo>
                  <a:lnTo>
                    <a:pt x="115499" y="66866"/>
                  </a:lnTo>
                  <a:lnTo>
                    <a:pt x="117175" y="56196"/>
                  </a:lnTo>
                  <a:lnTo>
                    <a:pt x="119604" y="46064"/>
                  </a:lnTo>
                  <a:lnTo>
                    <a:pt x="123362" y="37837"/>
                  </a:lnTo>
                  <a:lnTo>
                    <a:pt x="128625" y="32089"/>
                  </a:lnTo>
                  <a:lnTo>
                    <a:pt x="135090" y="29024"/>
                  </a:lnTo>
                  <a:lnTo>
                    <a:pt x="142184" y="28844"/>
                  </a:lnTo>
                  <a:lnTo>
                    <a:pt x="149501" y="31360"/>
                  </a:lnTo>
                  <a:lnTo>
                    <a:pt x="156682" y="36435"/>
                  </a:lnTo>
                  <a:lnTo>
                    <a:pt x="163343" y="44169"/>
                  </a:lnTo>
                  <a:lnTo>
                    <a:pt x="169340" y="54364"/>
                  </a:lnTo>
                  <a:lnTo>
                    <a:pt x="174874" y="66595"/>
                  </a:lnTo>
                  <a:lnTo>
                    <a:pt x="180365" y="80391"/>
                  </a:lnTo>
                  <a:lnTo>
                    <a:pt x="186060" y="95329"/>
                  </a:lnTo>
                  <a:lnTo>
                    <a:pt x="191871" y="110917"/>
                  </a:lnTo>
                  <a:lnTo>
                    <a:pt x="197474" y="126599"/>
                  </a:lnTo>
                  <a:lnTo>
                    <a:pt x="202684" y="142052"/>
                  </a:lnTo>
                  <a:lnTo>
                    <a:pt x="207332" y="156579"/>
                  </a:lnTo>
                  <a:lnTo>
                    <a:pt x="211646" y="170443"/>
                  </a:lnTo>
                  <a:lnTo>
                    <a:pt x="216000" y="184856"/>
                  </a:lnTo>
                  <a:lnTo>
                    <a:pt x="221099" y="202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70500" y="1505575"/>
              <a:ext cx="25666" cy="178985"/>
            </a:xfrm>
            <a:custGeom>
              <a:avLst/>
              <a:gdLst/>
              <a:ahLst/>
              <a:cxnLst/>
              <a:rect l="0" t="0" r="0" b="0"/>
              <a:pathLst>
                <a:path w="25666" h="178985">
                  <a:moveTo>
                    <a:pt x="4609" y="0"/>
                  </a:moveTo>
                  <a:lnTo>
                    <a:pt x="1809" y="11802"/>
                  </a:lnTo>
                  <a:lnTo>
                    <a:pt x="306" y="23571"/>
                  </a:lnTo>
                  <a:lnTo>
                    <a:pt x="0" y="36457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12" y="77032"/>
                  </a:lnTo>
                  <a:lnTo>
                    <a:pt x="6549" y="89830"/>
                  </a:lnTo>
                  <a:lnTo>
                    <a:pt x="8723" y="102557"/>
                  </a:lnTo>
                  <a:lnTo>
                    <a:pt x="10517" y="115435"/>
                  </a:lnTo>
                  <a:lnTo>
                    <a:pt x="12089" y="128124"/>
                  </a:lnTo>
                  <a:lnTo>
                    <a:pt x="14141" y="141150"/>
                  </a:lnTo>
                  <a:lnTo>
                    <a:pt x="17966" y="156779"/>
                  </a:lnTo>
                  <a:lnTo>
                    <a:pt x="2566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75109" y="13897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80394" y="1473848"/>
              <a:ext cx="168456" cy="221241"/>
            </a:xfrm>
            <a:custGeom>
              <a:avLst/>
              <a:gdLst/>
              <a:ahLst/>
              <a:cxnLst/>
              <a:rect l="0" t="0" r="0" b="0"/>
              <a:pathLst>
                <a:path w="168456" h="221241">
                  <a:moveTo>
                    <a:pt x="0" y="31727"/>
                  </a:moveTo>
                  <a:lnTo>
                    <a:pt x="2934" y="43529"/>
                  </a:lnTo>
                  <a:lnTo>
                    <a:pt x="5716" y="55298"/>
                  </a:lnTo>
                  <a:lnTo>
                    <a:pt x="8621" y="68193"/>
                  </a:lnTo>
                  <a:lnTo>
                    <a:pt x="11833" y="82214"/>
                  </a:lnTo>
                  <a:lnTo>
                    <a:pt x="15647" y="97190"/>
                  </a:lnTo>
                  <a:lnTo>
                    <a:pt x="20159" y="112908"/>
                  </a:lnTo>
                  <a:lnTo>
                    <a:pt x="25149" y="129011"/>
                  </a:lnTo>
                  <a:lnTo>
                    <a:pt x="30188" y="145035"/>
                  </a:lnTo>
                  <a:lnTo>
                    <a:pt x="35021" y="160728"/>
                  </a:lnTo>
                  <a:lnTo>
                    <a:pt x="39568" y="175872"/>
                  </a:lnTo>
                  <a:lnTo>
                    <a:pt x="43849" y="190202"/>
                  </a:lnTo>
                  <a:lnTo>
                    <a:pt x="47892" y="203555"/>
                  </a:lnTo>
                  <a:lnTo>
                    <a:pt x="51079" y="212473"/>
                  </a:lnTo>
                  <a:lnTo>
                    <a:pt x="52719" y="213290"/>
                  </a:lnTo>
                  <a:lnTo>
                    <a:pt x="53319" y="208434"/>
                  </a:lnTo>
                  <a:lnTo>
                    <a:pt x="53417" y="199990"/>
                  </a:lnTo>
                  <a:lnTo>
                    <a:pt x="53322" y="188979"/>
                  </a:lnTo>
                  <a:lnTo>
                    <a:pt x="53172" y="176065"/>
                  </a:lnTo>
                  <a:lnTo>
                    <a:pt x="52861" y="162086"/>
                  </a:lnTo>
                  <a:lnTo>
                    <a:pt x="52100" y="148054"/>
                  </a:lnTo>
                  <a:lnTo>
                    <a:pt x="50762" y="134518"/>
                  </a:lnTo>
                  <a:lnTo>
                    <a:pt x="48875" y="121304"/>
                  </a:lnTo>
                  <a:lnTo>
                    <a:pt x="46534" y="107746"/>
                  </a:lnTo>
                  <a:lnTo>
                    <a:pt x="43857" y="93470"/>
                  </a:lnTo>
                  <a:lnTo>
                    <a:pt x="41264" y="78422"/>
                  </a:lnTo>
                  <a:lnTo>
                    <a:pt x="39443" y="62700"/>
                  </a:lnTo>
                  <a:lnTo>
                    <a:pt x="38720" y="46476"/>
                  </a:lnTo>
                  <a:lnTo>
                    <a:pt x="39559" y="30869"/>
                  </a:lnTo>
                  <a:lnTo>
                    <a:pt x="42709" y="17834"/>
                  </a:lnTo>
                  <a:lnTo>
                    <a:pt x="48343" y="8239"/>
                  </a:lnTo>
                  <a:lnTo>
                    <a:pt x="55856" y="2277"/>
                  </a:lnTo>
                  <a:lnTo>
                    <a:pt x="64186" y="0"/>
                  </a:lnTo>
                  <a:lnTo>
                    <a:pt x="72626" y="1025"/>
                  </a:lnTo>
                  <a:lnTo>
                    <a:pt x="80710" y="4726"/>
                  </a:lnTo>
                  <a:lnTo>
                    <a:pt x="88052" y="10457"/>
                  </a:lnTo>
                  <a:lnTo>
                    <a:pt x="94542" y="17661"/>
                  </a:lnTo>
                  <a:lnTo>
                    <a:pt x="100423" y="25743"/>
                  </a:lnTo>
                  <a:lnTo>
                    <a:pt x="106154" y="34078"/>
                  </a:lnTo>
                  <a:lnTo>
                    <a:pt x="112016" y="42317"/>
                  </a:lnTo>
                  <a:lnTo>
                    <a:pt x="117940" y="50662"/>
                  </a:lnTo>
                  <a:lnTo>
                    <a:pt x="123618" y="59718"/>
                  </a:lnTo>
                  <a:lnTo>
                    <a:pt x="128889" y="69780"/>
                  </a:lnTo>
                  <a:lnTo>
                    <a:pt x="133903" y="80829"/>
                  </a:lnTo>
                  <a:lnTo>
                    <a:pt x="139029" y="92705"/>
                  </a:lnTo>
                  <a:lnTo>
                    <a:pt x="144469" y="105217"/>
                  </a:lnTo>
                  <a:lnTo>
                    <a:pt x="149935" y="118195"/>
                  </a:lnTo>
                  <a:lnTo>
                    <a:pt x="154772" y="131506"/>
                  </a:lnTo>
                  <a:lnTo>
                    <a:pt x="158654" y="145040"/>
                  </a:lnTo>
                  <a:lnTo>
                    <a:pt x="161590" y="158504"/>
                  </a:lnTo>
                  <a:lnTo>
                    <a:pt x="164035" y="172944"/>
                  </a:lnTo>
                  <a:lnTo>
                    <a:pt x="166200" y="191864"/>
                  </a:lnTo>
                  <a:lnTo>
                    <a:pt x="168455" y="221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87621" y="1541333"/>
              <a:ext cx="224442" cy="195870"/>
            </a:xfrm>
            <a:custGeom>
              <a:avLst/>
              <a:gdLst/>
              <a:ahLst/>
              <a:cxnLst/>
              <a:rect l="0" t="0" r="0" b="0"/>
              <a:pathLst>
                <a:path w="224442" h="195870">
                  <a:moveTo>
                    <a:pt x="45456" y="195869"/>
                  </a:moveTo>
                  <a:lnTo>
                    <a:pt x="54192" y="190001"/>
                  </a:lnTo>
                  <a:lnTo>
                    <a:pt x="61898" y="184437"/>
                  </a:lnTo>
                  <a:lnTo>
                    <a:pt x="69294" y="178624"/>
                  </a:lnTo>
                  <a:lnTo>
                    <a:pt x="76383" y="172025"/>
                  </a:lnTo>
                  <a:lnTo>
                    <a:pt x="82912" y="163750"/>
                  </a:lnTo>
                  <a:lnTo>
                    <a:pt x="88777" y="153466"/>
                  </a:lnTo>
                  <a:lnTo>
                    <a:pt x="93696" y="141487"/>
                  </a:lnTo>
                  <a:lnTo>
                    <a:pt x="97170" y="128463"/>
                  </a:lnTo>
                  <a:lnTo>
                    <a:pt x="99059" y="114891"/>
                  </a:lnTo>
                  <a:lnTo>
                    <a:pt x="99529" y="101052"/>
                  </a:lnTo>
                  <a:lnTo>
                    <a:pt x="98865" y="87090"/>
                  </a:lnTo>
                  <a:lnTo>
                    <a:pt x="97342" y="73083"/>
                  </a:lnTo>
                  <a:lnTo>
                    <a:pt x="95035" y="59392"/>
                  </a:lnTo>
                  <a:lnTo>
                    <a:pt x="91817" y="46644"/>
                  </a:lnTo>
                  <a:lnTo>
                    <a:pt x="87687" y="35110"/>
                  </a:lnTo>
                  <a:lnTo>
                    <a:pt x="82611" y="24889"/>
                  </a:lnTo>
                  <a:lnTo>
                    <a:pt x="76446" y="16087"/>
                  </a:lnTo>
                  <a:lnTo>
                    <a:pt x="69227" y="8629"/>
                  </a:lnTo>
                  <a:lnTo>
                    <a:pt x="61277" y="2941"/>
                  </a:lnTo>
                  <a:lnTo>
                    <a:pt x="53102" y="0"/>
                  </a:lnTo>
                  <a:lnTo>
                    <a:pt x="45014" y="98"/>
                  </a:lnTo>
                  <a:lnTo>
                    <a:pt x="37127" y="2926"/>
                  </a:lnTo>
                  <a:lnTo>
                    <a:pt x="29451" y="7946"/>
                  </a:lnTo>
                  <a:lnTo>
                    <a:pt x="21966" y="14625"/>
                  </a:lnTo>
                  <a:lnTo>
                    <a:pt x="14955" y="22835"/>
                  </a:lnTo>
                  <a:lnTo>
                    <a:pt x="8999" y="32839"/>
                  </a:lnTo>
                  <a:lnTo>
                    <a:pt x="4335" y="44633"/>
                  </a:lnTo>
                  <a:lnTo>
                    <a:pt x="1203" y="57804"/>
                  </a:lnTo>
                  <a:lnTo>
                    <a:pt x="0" y="71715"/>
                  </a:lnTo>
                  <a:lnTo>
                    <a:pt x="750" y="85925"/>
                  </a:lnTo>
                  <a:lnTo>
                    <a:pt x="3185" y="100211"/>
                  </a:lnTo>
                  <a:lnTo>
                    <a:pt x="6945" y="114483"/>
                  </a:lnTo>
                  <a:lnTo>
                    <a:pt x="11691" y="128701"/>
                  </a:lnTo>
                  <a:lnTo>
                    <a:pt x="17146" y="142537"/>
                  </a:lnTo>
                  <a:lnTo>
                    <a:pt x="23097" y="155382"/>
                  </a:lnTo>
                  <a:lnTo>
                    <a:pt x="29396" y="166972"/>
                  </a:lnTo>
                  <a:lnTo>
                    <a:pt x="36100" y="176892"/>
                  </a:lnTo>
                  <a:lnTo>
                    <a:pt x="43438" y="184426"/>
                  </a:lnTo>
                  <a:lnTo>
                    <a:pt x="51482" y="189403"/>
                  </a:lnTo>
                  <a:lnTo>
                    <a:pt x="59832" y="191625"/>
                  </a:lnTo>
                  <a:lnTo>
                    <a:pt x="67752" y="190630"/>
                  </a:lnTo>
                  <a:lnTo>
                    <a:pt x="74850" y="186480"/>
                  </a:lnTo>
                  <a:lnTo>
                    <a:pt x="80919" y="179645"/>
                  </a:lnTo>
                  <a:lnTo>
                    <a:pt x="85773" y="170715"/>
                  </a:lnTo>
                  <a:lnTo>
                    <a:pt x="89445" y="160234"/>
                  </a:lnTo>
                  <a:lnTo>
                    <a:pt x="92285" y="148643"/>
                  </a:lnTo>
                  <a:lnTo>
                    <a:pt x="94822" y="136273"/>
                  </a:lnTo>
                  <a:lnTo>
                    <a:pt x="97394" y="123397"/>
                  </a:lnTo>
                  <a:lnTo>
                    <a:pt x="100318" y="111344"/>
                  </a:lnTo>
                  <a:lnTo>
                    <a:pt x="104700" y="102846"/>
                  </a:lnTo>
                  <a:lnTo>
                    <a:pt x="110888" y="99485"/>
                  </a:lnTo>
                  <a:lnTo>
                    <a:pt x="117506" y="100902"/>
                  </a:lnTo>
                  <a:lnTo>
                    <a:pt x="124149" y="106054"/>
                  </a:lnTo>
                  <a:lnTo>
                    <a:pt x="130981" y="113445"/>
                  </a:lnTo>
                  <a:lnTo>
                    <a:pt x="138344" y="121348"/>
                  </a:lnTo>
                  <a:lnTo>
                    <a:pt x="146383" y="128774"/>
                  </a:lnTo>
                  <a:lnTo>
                    <a:pt x="155226" y="135069"/>
                  </a:lnTo>
                  <a:lnTo>
                    <a:pt x="165065" y="139629"/>
                  </a:lnTo>
                  <a:lnTo>
                    <a:pt x="175887" y="142321"/>
                  </a:lnTo>
                  <a:lnTo>
                    <a:pt x="186941" y="143138"/>
                  </a:lnTo>
                  <a:lnTo>
                    <a:pt x="197924" y="141864"/>
                  </a:lnTo>
                  <a:lnTo>
                    <a:pt x="209799" y="136150"/>
                  </a:lnTo>
                  <a:lnTo>
                    <a:pt x="224441" y="122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04247" y="1210777"/>
              <a:ext cx="49930" cy="452726"/>
            </a:xfrm>
            <a:custGeom>
              <a:avLst/>
              <a:gdLst/>
              <a:ahLst/>
              <a:cxnLst/>
              <a:rect l="0" t="0" r="0" b="0"/>
              <a:pathLst>
                <a:path w="49930" h="452726">
                  <a:moveTo>
                    <a:pt x="7815" y="0"/>
                  </a:moveTo>
                  <a:lnTo>
                    <a:pt x="4948" y="14602"/>
                  </a:lnTo>
                  <a:lnTo>
                    <a:pt x="2806" y="27873"/>
                  </a:lnTo>
                  <a:lnTo>
                    <a:pt x="1207" y="41078"/>
                  </a:lnTo>
                  <a:lnTo>
                    <a:pt x="200" y="54593"/>
                  </a:lnTo>
                  <a:lnTo>
                    <a:pt x="0" y="68750"/>
                  </a:lnTo>
                  <a:lnTo>
                    <a:pt x="651" y="83661"/>
                  </a:lnTo>
                  <a:lnTo>
                    <a:pt x="1890" y="99426"/>
                  </a:lnTo>
                  <a:lnTo>
                    <a:pt x="3253" y="116220"/>
                  </a:lnTo>
                  <a:lnTo>
                    <a:pt x="4468" y="134033"/>
                  </a:lnTo>
                  <a:lnTo>
                    <a:pt x="5603" y="152554"/>
                  </a:lnTo>
                  <a:lnTo>
                    <a:pt x="6970" y="171285"/>
                  </a:lnTo>
                  <a:lnTo>
                    <a:pt x="8743" y="189920"/>
                  </a:lnTo>
                  <a:lnTo>
                    <a:pt x="10933" y="208347"/>
                  </a:lnTo>
                  <a:lnTo>
                    <a:pt x="13482" y="226559"/>
                  </a:lnTo>
                  <a:lnTo>
                    <a:pt x="16307" y="244583"/>
                  </a:lnTo>
                  <a:lnTo>
                    <a:pt x="19171" y="262298"/>
                  </a:lnTo>
                  <a:lnTo>
                    <a:pt x="21707" y="279434"/>
                  </a:lnTo>
                  <a:lnTo>
                    <a:pt x="23746" y="295890"/>
                  </a:lnTo>
                  <a:lnTo>
                    <a:pt x="25452" y="311723"/>
                  </a:lnTo>
                  <a:lnTo>
                    <a:pt x="27213" y="327048"/>
                  </a:lnTo>
                  <a:lnTo>
                    <a:pt x="29251" y="341990"/>
                  </a:lnTo>
                  <a:lnTo>
                    <a:pt x="31622" y="356653"/>
                  </a:lnTo>
                  <a:lnTo>
                    <a:pt x="34292" y="371119"/>
                  </a:lnTo>
                  <a:lnTo>
                    <a:pt x="37198" y="385434"/>
                  </a:lnTo>
                  <a:lnTo>
                    <a:pt x="40128" y="399228"/>
                  </a:lnTo>
                  <a:lnTo>
                    <a:pt x="43019" y="413183"/>
                  </a:lnTo>
                  <a:lnTo>
                    <a:pt x="46123" y="429644"/>
                  </a:lnTo>
                  <a:lnTo>
                    <a:pt x="4992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64663" y="1380286"/>
              <a:ext cx="294799" cy="41062"/>
            </a:xfrm>
            <a:custGeom>
              <a:avLst/>
              <a:gdLst/>
              <a:ahLst/>
              <a:cxnLst/>
              <a:rect l="0" t="0" r="0" b="0"/>
              <a:pathLst>
                <a:path w="294799" h="41062">
                  <a:moveTo>
                    <a:pt x="294798" y="9475"/>
                  </a:moveTo>
                  <a:lnTo>
                    <a:pt x="282995" y="6608"/>
                  </a:lnTo>
                  <a:lnTo>
                    <a:pt x="271226" y="4466"/>
                  </a:lnTo>
                  <a:lnTo>
                    <a:pt x="258327" y="2863"/>
                  </a:lnTo>
                  <a:lnTo>
                    <a:pt x="244134" y="1683"/>
                  </a:lnTo>
                  <a:lnTo>
                    <a:pt x="228509" y="834"/>
                  </a:lnTo>
                  <a:lnTo>
                    <a:pt x="211546" y="241"/>
                  </a:lnTo>
                  <a:lnTo>
                    <a:pt x="193964" y="0"/>
                  </a:lnTo>
                  <a:lnTo>
                    <a:pt x="176940" y="364"/>
                  </a:lnTo>
                  <a:lnTo>
                    <a:pt x="161085" y="1424"/>
                  </a:lnTo>
                  <a:lnTo>
                    <a:pt x="146154" y="3119"/>
                  </a:lnTo>
                  <a:lnTo>
                    <a:pt x="131368" y="5327"/>
                  </a:lnTo>
                  <a:lnTo>
                    <a:pt x="116232" y="7928"/>
                  </a:lnTo>
                  <a:lnTo>
                    <a:pt x="100588" y="10980"/>
                  </a:lnTo>
                  <a:lnTo>
                    <a:pt x="84458" y="14706"/>
                  </a:lnTo>
                  <a:lnTo>
                    <a:pt x="67955" y="19166"/>
                  </a:lnTo>
                  <a:lnTo>
                    <a:pt x="51929" y="23978"/>
                  </a:lnTo>
                  <a:lnTo>
                    <a:pt x="36379" y="28874"/>
                  </a:lnTo>
                  <a:lnTo>
                    <a:pt x="19942" y="34286"/>
                  </a:lnTo>
                  <a:lnTo>
                    <a:pt x="0" y="41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02211" y="1470395"/>
              <a:ext cx="170506" cy="204611"/>
            </a:xfrm>
            <a:custGeom>
              <a:avLst/>
              <a:gdLst/>
              <a:ahLst/>
              <a:cxnLst/>
              <a:rect l="0" t="0" r="0" b="0"/>
              <a:pathLst>
                <a:path w="170506" h="204611">
                  <a:moveTo>
                    <a:pt x="109892" y="3594"/>
                  </a:moveTo>
                  <a:lnTo>
                    <a:pt x="98224" y="861"/>
                  </a:lnTo>
                  <a:lnTo>
                    <a:pt x="87736" y="0"/>
                  </a:lnTo>
                  <a:lnTo>
                    <a:pt x="77439" y="994"/>
                  </a:lnTo>
                  <a:lnTo>
                    <a:pt x="67311" y="3706"/>
                  </a:lnTo>
                  <a:lnTo>
                    <a:pt x="57615" y="8139"/>
                  </a:lnTo>
                  <a:lnTo>
                    <a:pt x="48479" y="14132"/>
                  </a:lnTo>
                  <a:lnTo>
                    <a:pt x="39876" y="21563"/>
                  </a:lnTo>
                  <a:lnTo>
                    <a:pt x="31714" y="30438"/>
                  </a:lnTo>
                  <a:lnTo>
                    <a:pt x="23900" y="40625"/>
                  </a:lnTo>
                  <a:lnTo>
                    <a:pt x="16668" y="51886"/>
                  </a:lnTo>
                  <a:lnTo>
                    <a:pt x="10563" y="63968"/>
                  </a:lnTo>
                  <a:lnTo>
                    <a:pt x="5795" y="76645"/>
                  </a:lnTo>
                  <a:lnTo>
                    <a:pt x="2425" y="89580"/>
                  </a:lnTo>
                  <a:lnTo>
                    <a:pt x="529" y="102337"/>
                  </a:lnTo>
                  <a:lnTo>
                    <a:pt x="0" y="114689"/>
                  </a:lnTo>
                  <a:lnTo>
                    <a:pt x="763" y="126440"/>
                  </a:lnTo>
                  <a:lnTo>
                    <a:pt x="2862" y="137339"/>
                  </a:lnTo>
                  <a:lnTo>
                    <a:pt x="6201" y="147338"/>
                  </a:lnTo>
                  <a:lnTo>
                    <a:pt x="10728" y="156545"/>
                  </a:lnTo>
                  <a:lnTo>
                    <a:pt x="16516" y="165124"/>
                  </a:lnTo>
                  <a:lnTo>
                    <a:pt x="23489" y="173229"/>
                  </a:lnTo>
                  <a:lnTo>
                    <a:pt x="31611" y="180826"/>
                  </a:lnTo>
                  <a:lnTo>
                    <a:pt x="40966" y="187710"/>
                  </a:lnTo>
                  <a:lnTo>
                    <a:pt x="51476" y="193815"/>
                  </a:lnTo>
                  <a:lnTo>
                    <a:pt x="62789" y="198898"/>
                  </a:lnTo>
                  <a:lnTo>
                    <a:pt x="74373" y="202481"/>
                  </a:lnTo>
                  <a:lnTo>
                    <a:pt x="85904" y="204435"/>
                  </a:lnTo>
                  <a:lnTo>
                    <a:pt x="97256" y="204610"/>
                  </a:lnTo>
                  <a:lnTo>
                    <a:pt x="108411" y="202683"/>
                  </a:lnTo>
                  <a:lnTo>
                    <a:pt x="119385" y="198676"/>
                  </a:lnTo>
                  <a:lnTo>
                    <a:pt x="129891" y="192733"/>
                  </a:lnTo>
                  <a:lnTo>
                    <a:pt x="139348" y="184932"/>
                  </a:lnTo>
                  <a:lnTo>
                    <a:pt x="147521" y="175501"/>
                  </a:lnTo>
                  <a:lnTo>
                    <a:pt x="154331" y="164765"/>
                  </a:lnTo>
                  <a:lnTo>
                    <a:pt x="159689" y="153043"/>
                  </a:lnTo>
                  <a:lnTo>
                    <a:pt x="163700" y="140606"/>
                  </a:lnTo>
                  <a:lnTo>
                    <a:pt x="166599" y="127663"/>
                  </a:lnTo>
                  <a:lnTo>
                    <a:pt x="168645" y="114370"/>
                  </a:lnTo>
                  <a:lnTo>
                    <a:pt x="170050" y="100844"/>
                  </a:lnTo>
                  <a:lnTo>
                    <a:pt x="170505" y="87490"/>
                  </a:lnTo>
                  <a:lnTo>
                    <a:pt x="169223" y="74976"/>
                  </a:lnTo>
                  <a:lnTo>
                    <a:pt x="165910" y="63597"/>
                  </a:lnTo>
                  <a:lnTo>
                    <a:pt x="160737" y="53312"/>
                  </a:lnTo>
                  <a:lnTo>
                    <a:pt x="154050" y="43935"/>
                  </a:lnTo>
                  <a:lnTo>
                    <a:pt x="146218" y="35259"/>
                  </a:lnTo>
                  <a:lnTo>
                    <a:pt x="137553" y="27261"/>
                  </a:lnTo>
                  <a:lnTo>
                    <a:pt x="128300" y="20101"/>
                  </a:lnTo>
                  <a:lnTo>
                    <a:pt x="118648" y="13807"/>
                  </a:lnTo>
                  <a:lnTo>
                    <a:pt x="108987" y="8608"/>
                  </a:lnTo>
                  <a:lnTo>
                    <a:pt x="98870" y="4602"/>
                  </a:lnTo>
                  <a:lnTo>
                    <a:pt x="86294" y="2553"/>
                  </a:lnTo>
                  <a:lnTo>
                    <a:pt x="67778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33228" y="1405524"/>
              <a:ext cx="131561" cy="288069"/>
            </a:xfrm>
            <a:custGeom>
              <a:avLst/>
              <a:gdLst/>
              <a:ahLst/>
              <a:cxnLst/>
              <a:rect l="0" t="0" r="0" b="0"/>
              <a:pathLst>
                <a:path w="131561" h="288069">
                  <a:moveTo>
                    <a:pt x="15746" y="131636"/>
                  </a:moveTo>
                  <a:lnTo>
                    <a:pt x="18746" y="143371"/>
                  </a:lnTo>
                  <a:lnTo>
                    <a:pt x="22169" y="154500"/>
                  </a:lnTo>
                  <a:lnTo>
                    <a:pt x="26361" y="166099"/>
                  </a:lnTo>
                  <a:lnTo>
                    <a:pt x="31087" y="178260"/>
                  </a:lnTo>
                  <a:lnTo>
                    <a:pt x="35921" y="190920"/>
                  </a:lnTo>
                  <a:lnTo>
                    <a:pt x="40598" y="203971"/>
                  </a:lnTo>
                  <a:lnTo>
                    <a:pt x="45034" y="217150"/>
                  </a:lnTo>
                  <a:lnTo>
                    <a:pt x="49236" y="230067"/>
                  </a:lnTo>
                  <a:lnTo>
                    <a:pt x="53244" y="242529"/>
                  </a:lnTo>
                  <a:lnTo>
                    <a:pt x="57105" y="254523"/>
                  </a:lnTo>
                  <a:lnTo>
                    <a:pt x="60858" y="266116"/>
                  </a:lnTo>
                  <a:lnTo>
                    <a:pt x="64540" y="277329"/>
                  </a:lnTo>
                  <a:lnTo>
                    <a:pt x="68350" y="285777"/>
                  </a:lnTo>
                  <a:lnTo>
                    <a:pt x="71635" y="288068"/>
                  </a:lnTo>
                  <a:lnTo>
                    <a:pt x="72938" y="284547"/>
                  </a:lnTo>
                  <a:lnTo>
                    <a:pt x="72073" y="276640"/>
                  </a:lnTo>
                  <a:lnTo>
                    <a:pt x="69256" y="265639"/>
                  </a:lnTo>
                  <a:lnTo>
                    <a:pt x="64631" y="252509"/>
                  </a:lnTo>
                  <a:lnTo>
                    <a:pt x="58452" y="237931"/>
                  </a:lnTo>
                  <a:lnTo>
                    <a:pt x="51204" y="222375"/>
                  </a:lnTo>
                  <a:lnTo>
                    <a:pt x="43499" y="206161"/>
                  </a:lnTo>
                  <a:lnTo>
                    <a:pt x="35731" y="189510"/>
                  </a:lnTo>
                  <a:lnTo>
                    <a:pt x="28227" y="172732"/>
                  </a:lnTo>
                  <a:lnTo>
                    <a:pt x="21341" y="156230"/>
                  </a:lnTo>
                  <a:lnTo>
                    <a:pt x="15197" y="140202"/>
                  </a:lnTo>
                  <a:lnTo>
                    <a:pt x="9903" y="124657"/>
                  </a:lnTo>
                  <a:lnTo>
                    <a:pt x="5636" y="109525"/>
                  </a:lnTo>
                  <a:lnTo>
                    <a:pt x="2403" y="94716"/>
                  </a:lnTo>
                  <a:lnTo>
                    <a:pt x="384" y="80313"/>
                  </a:lnTo>
                  <a:lnTo>
                    <a:pt x="0" y="66553"/>
                  </a:lnTo>
                  <a:lnTo>
                    <a:pt x="1340" y="53526"/>
                  </a:lnTo>
                  <a:lnTo>
                    <a:pt x="4360" y="41488"/>
                  </a:lnTo>
                  <a:lnTo>
                    <a:pt x="9052" y="30928"/>
                  </a:lnTo>
                  <a:lnTo>
                    <a:pt x="15249" y="21980"/>
                  </a:lnTo>
                  <a:lnTo>
                    <a:pt x="22833" y="14632"/>
                  </a:lnTo>
                  <a:lnTo>
                    <a:pt x="31818" y="8905"/>
                  </a:lnTo>
                  <a:lnTo>
                    <a:pt x="42078" y="4648"/>
                  </a:lnTo>
                  <a:lnTo>
                    <a:pt x="53219" y="1753"/>
                  </a:lnTo>
                  <a:lnTo>
                    <a:pt x="64689" y="242"/>
                  </a:lnTo>
                  <a:lnTo>
                    <a:pt x="76133" y="0"/>
                  </a:lnTo>
                  <a:lnTo>
                    <a:pt x="87155" y="836"/>
                  </a:lnTo>
                  <a:lnTo>
                    <a:pt x="98406" y="2755"/>
                  </a:lnTo>
                  <a:lnTo>
                    <a:pt x="111991" y="7039"/>
                  </a:lnTo>
                  <a:lnTo>
                    <a:pt x="131560" y="15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59544" y="1642445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4818" y="9359"/>
                  </a:lnTo>
                  <a:lnTo>
                    <a:pt x="9878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968621" y="1073906"/>
            <a:ext cx="473784" cy="389556"/>
          </a:xfrm>
          <a:custGeom>
            <a:avLst/>
            <a:gdLst/>
            <a:ahLst/>
            <a:cxnLst/>
            <a:rect l="0" t="0" r="0" b="0"/>
            <a:pathLst>
              <a:path w="473784" h="389556">
                <a:moveTo>
                  <a:pt x="473783" y="0"/>
                </a:moveTo>
                <a:lnTo>
                  <a:pt x="464981" y="5868"/>
                </a:lnTo>
                <a:lnTo>
                  <a:pt x="456635" y="11432"/>
                </a:lnTo>
                <a:lnTo>
                  <a:pt x="447931" y="17236"/>
                </a:lnTo>
                <a:lnTo>
                  <a:pt x="438638" y="23490"/>
                </a:lnTo>
                <a:lnTo>
                  <a:pt x="428494" y="30468"/>
                </a:lnTo>
                <a:lnTo>
                  <a:pt x="417449" y="38249"/>
                </a:lnTo>
                <a:lnTo>
                  <a:pt x="405610" y="46751"/>
                </a:lnTo>
                <a:lnTo>
                  <a:pt x="393139" y="55830"/>
                </a:lnTo>
                <a:lnTo>
                  <a:pt x="380192" y="65348"/>
                </a:lnTo>
                <a:lnTo>
                  <a:pt x="366737" y="75348"/>
                </a:lnTo>
                <a:lnTo>
                  <a:pt x="352566" y="86046"/>
                </a:lnTo>
                <a:lnTo>
                  <a:pt x="337621" y="97508"/>
                </a:lnTo>
                <a:lnTo>
                  <a:pt x="321821" y="109815"/>
                </a:lnTo>
                <a:lnTo>
                  <a:pt x="304997" y="123140"/>
                </a:lnTo>
                <a:lnTo>
                  <a:pt x="287156" y="137479"/>
                </a:lnTo>
                <a:lnTo>
                  <a:pt x="268446" y="152685"/>
                </a:lnTo>
                <a:lnTo>
                  <a:pt x="249055" y="168570"/>
                </a:lnTo>
                <a:lnTo>
                  <a:pt x="229159" y="184963"/>
                </a:lnTo>
                <a:lnTo>
                  <a:pt x="208900" y="201886"/>
                </a:lnTo>
                <a:lnTo>
                  <a:pt x="188388" y="219538"/>
                </a:lnTo>
                <a:lnTo>
                  <a:pt x="167709" y="237961"/>
                </a:lnTo>
                <a:lnTo>
                  <a:pt x="147247" y="256740"/>
                </a:lnTo>
                <a:lnTo>
                  <a:pt x="127654" y="275120"/>
                </a:lnTo>
                <a:lnTo>
                  <a:pt x="109216" y="292700"/>
                </a:lnTo>
                <a:lnTo>
                  <a:pt x="91886" y="309267"/>
                </a:lnTo>
                <a:lnTo>
                  <a:pt x="75472" y="324628"/>
                </a:lnTo>
                <a:lnTo>
                  <a:pt x="59779" y="338797"/>
                </a:lnTo>
                <a:lnTo>
                  <a:pt x="45222" y="351506"/>
                </a:lnTo>
                <a:lnTo>
                  <a:pt x="31399" y="363356"/>
                </a:lnTo>
                <a:lnTo>
                  <a:pt x="17093" y="375388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979150" y="1716145"/>
            <a:ext cx="21058" cy="263213"/>
          </a:xfrm>
          <a:custGeom>
            <a:avLst/>
            <a:gdLst/>
            <a:ahLst/>
            <a:cxnLst/>
            <a:rect l="0" t="0" r="0" b="0"/>
            <a:pathLst>
              <a:path w="21058" h="263213">
                <a:moveTo>
                  <a:pt x="21057" y="0"/>
                </a:moveTo>
                <a:lnTo>
                  <a:pt x="18123" y="14602"/>
                </a:lnTo>
                <a:lnTo>
                  <a:pt x="15341" y="27872"/>
                </a:lnTo>
                <a:lnTo>
                  <a:pt x="12446" y="41074"/>
                </a:lnTo>
                <a:lnTo>
                  <a:pt x="9578" y="54415"/>
                </a:lnTo>
                <a:lnTo>
                  <a:pt x="7062" y="67924"/>
                </a:lnTo>
                <a:lnTo>
                  <a:pt x="5051" y="81582"/>
                </a:lnTo>
                <a:lnTo>
                  <a:pt x="3538" y="95521"/>
                </a:lnTo>
                <a:lnTo>
                  <a:pt x="2444" y="110019"/>
                </a:lnTo>
                <a:lnTo>
                  <a:pt x="1671" y="125176"/>
                </a:lnTo>
                <a:lnTo>
                  <a:pt x="1134" y="140779"/>
                </a:lnTo>
                <a:lnTo>
                  <a:pt x="766" y="156405"/>
                </a:lnTo>
                <a:lnTo>
                  <a:pt x="516" y="171801"/>
                </a:lnTo>
                <a:lnTo>
                  <a:pt x="346" y="186870"/>
                </a:lnTo>
                <a:lnTo>
                  <a:pt x="213" y="203381"/>
                </a:lnTo>
                <a:lnTo>
                  <a:pt x="104" y="226135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221513" y="136870"/>
            <a:ext cx="389555" cy="726467"/>
            <a:chOff x="2221513" y="136870"/>
            <a:chExt cx="389555" cy="726467"/>
          </a:xfrm>
        </p:grpSpPr>
        <p:sp>
          <p:nvSpPr>
            <p:cNvPr id="52" name="Freeform 51"/>
            <p:cNvSpPr/>
            <p:nvPr/>
          </p:nvSpPr>
          <p:spPr>
            <a:xfrm>
              <a:off x="2221513" y="547481"/>
              <a:ext cx="389555" cy="315856"/>
            </a:xfrm>
            <a:custGeom>
              <a:avLst/>
              <a:gdLst/>
              <a:ahLst/>
              <a:cxnLst/>
              <a:rect l="0" t="0" r="0" b="0"/>
              <a:pathLst>
                <a:path w="389555" h="315856">
                  <a:moveTo>
                    <a:pt x="389554" y="0"/>
                  </a:moveTo>
                  <a:lnTo>
                    <a:pt x="380619" y="8869"/>
                  </a:lnTo>
                  <a:lnTo>
                    <a:pt x="370991" y="17856"/>
                  </a:lnTo>
                  <a:lnTo>
                    <a:pt x="359704" y="27846"/>
                  </a:lnTo>
                  <a:lnTo>
                    <a:pt x="347036" y="38654"/>
                  </a:lnTo>
                  <a:lnTo>
                    <a:pt x="333557" y="49817"/>
                  </a:lnTo>
                  <a:lnTo>
                    <a:pt x="319685" y="61023"/>
                  </a:lnTo>
                  <a:lnTo>
                    <a:pt x="305650" y="72135"/>
                  </a:lnTo>
                  <a:lnTo>
                    <a:pt x="291558" y="83119"/>
                  </a:lnTo>
                  <a:lnTo>
                    <a:pt x="277452" y="93989"/>
                  </a:lnTo>
                  <a:lnTo>
                    <a:pt x="263186" y="104932"/>
                  </a:lnTo>
                  <a:lnTo>
                    <a:pt x="248456" y="116278"/>
                  </a:lnTo>
                  <a:lnTo>
                    <a:pt x="233132" y="128172"/>
                  </a:lnTo>
                  <a:lnTo>
                    <a:pt x="217245" y="140433"/>
                  </a:lnTo>
                  <a:lnTo>
                    <a:pt x="200894" y="152664"/>
                  </a:lnTo>
                  <a:lnTo>
                    <a:pt x="184189" y="164636"/>
                  </a:lnTo>
                  <a:lnTo>
                    <a:pt x="167225" y="176455"/>
                  </a:lnTo>
                  <a:lnTo>
                    <a:pt x="150077" y="188456"/>
                  </a:lnTo>
                  <a:lnTo>
                    <a:pt x="132810" y="200827"/>
                  </a:lnTo>
                  <a:lnTo>
                    <a:pt x="115792" y="213593"/>
                  </a:lnTo>
                  <a:lnTo>
                    <a:pt x="99665" y="226703"/>
                  </a:lnTo>
                  <a:lnTo>
                    <a:pt x="84708" y="240073"/>
                  </a:lnTo>
                  <a:lnTo>
                    <a:pt x="70867" y="253306"/>
                  </a:lnTo>
                  <a:lnTo>
                    <a:pt x="57950" y="265731"/>
                  </a:lnTo>
                  <a:lnTo>
                    <a:pt x="45753" y="277038"/>
                  </a:lnTo>
                  <a:lnTo>
                    <a:pt x="34539" y="286965"/>
                  </a:lnTo>
                  <a:lnTo>
                    <a:pt x="23937" y="296096"/>
                  </a:lnTo>
                  <a:lnTo>
                    <a:pt x="13011" y="3052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74197" y="136870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0" y="92102"/>
                  </a:lnTo>
                  <a:lnTo>
                    <a:pt x="0" y="112781"/>
                  </a:lnTo>
                  <a:lnTo>
                    <a:pt x="0" y="133561"/>
                  </a:lnTo>
                  <a:lnTo>
                    <a:pt x="0" y="153873"/>
                  </a:lnTo>
                  <a:lnTo>
                    <a:pt x="0" y="172809"/>
                  </a:lnTo>
                  <a:lnTo>
                    <a:pt x="0" y="190797"/>
                  </a:lnTo>
                  <a:lnTo>
                    <a:pt x="0" y="20940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629062" y="2296346"/>
            <a:ext cx="1444789" cy="1907274"/>
            <a:chOff x="1629062" y="2296346"/>
            <a:chExt cx="1444789" cy="1907274"/>
          </a:xfrm>
        </p:grpSpPr>
        <p:sp>
          <p:nvSpPr>
            <p:cNvPr id="55" name="Freeform 54"/>
            <p:cNvSpPr/>
            <p:nvPr/>
          </p:nvSpPr>
          <p:spPr>
            <a:xfrm>
              <a:off x="2214283" y="2430308"/>
              <a:ext cx="428371" cy="678005"/>
            </a:xfrm>
            <a:custGeom>
              <a:avLst/>
              <a:gdLst/>
              <a:ahLst/>
              <a:cxnLst/>
              <a:rect l="0" t="0" r="0" b="0"/>
              <a:pathLst>
                <a:path w="428371" h="678005">
                  <a:moveTo>
                    <a:pt x="123043" y="54417"/>
                  </a:moveTo>
                  <a:lnTo>
                    <a:pt x="117243" y="66219"/>
                  </a:lnTo>
                  <a:lnTo>
                    <a:pt x="112318" y="77988"/>
                  </a:lnTo>
                  <a:lnTo>
                    <a:pt x="107815" y="90874"/>
                  </a:lnTo>
                  <a:lnTo>
                    <a:pt x="103595" y="104549"/>
                  </a:lnTo>
                  <a:lnTo>
                    <a:pt x="99581" y="118229"/>
                  </a:lnTo>
                  <a:lnTo>
                    <a:pt x="95715" y="131422"/>
                  </a:lnTo>
                  <a:lnTo>
                    <a:pt x="91766" y="143177"/>
                  </a:lnTo>
                  <a:lnTo>
                    <a:pt x="86601" y="151800"/>
                  </a:lnTo>
                  <a:lnTo>
                    <a:pt x="80154" y="156122"/>
                  </a:lnTo>
                  <a:lnTo>
                    <a:pt x="74424" y="155898"/>
                  </a:lnTo>
                  <a:lnTo>
                    <a:pt x="70035" y="151803"/>
                  </a:lnTo>
                  <a:lnTo>
                    <a:pt x="67036" y="144745"/>
                  </a:lnTo>
                  <a:lnTo>
                    <a:pt x="65458" y="135530"/>
                  </a:lnTo>
                  <a:lnTo>
                    <a:pt x="65174" y="124795"/>
                  </a:lnTo>
                  <a:lnTo>
                    <a:pt x="65950" y="113169"/>
                  </a:lnTo>
                  <a:lnTo>
                    <a:pt x="67534" y="101292"/>
                  </a:lnTo>
                  <a:lnTo>
                    <a:pt x="69713" y="89525"/>
                  </a:lnTo>
                  <a:lnTo>
                    <a:pt x="72481" y="77997"/>
                  </a:lnTo>
                  <a:lnTo>
                    <a:pt x="76016" y="66714"/>
                  </a:lnTo>
                  <a:lnTo>
                    <a:pt x="80358" y="55643"/>
                  </a:lnTo>
                  <a:lnTo>
                    <a:pt x="85409" y="44901"/>
                  </a:lnTo>
                  <a:lnTo>
                    <a:pt x="91025" y="34753"/>
                  </a:lnTo>
                  <a:lnTo>
                    <a:pt x="97072" y="25303"/>
                  </a:lnTo>
                  <a:lnTo>
                    <a:pt x="103760" y="16820"/>
                  </a:lnTo>
                  <a:lnTo>
                    <a:pt x="111613" y="9800"/>
                  </a:lnTo>
                  <a:lnTo>
                    <a:pt x="120821" y="4391"/>
                  </a:lnTo>
                  <a:lnTo>
                    <a:pt x="131106" y="911"/>
                  </a:lnTo>
                  <a:lnTo>
                    <a:pt x="141927" y="0"/>
                  </a:lnTo>
                  <a:lnTo>
                    <a:pt x="152900" y="1760"/>
                  </a:lnTo>
                  <a:lnTo>
                    <a:pt x="163521" y="5856"/>
                  </a:lnTo>
                  <a:lnTo>
                    <a:pt x="173112" y="11803"/>
                  </a:lnTo>
                  <a:lnTo>
                    <a:pt x="181413" y="19140"/>
                  </a:lnTo>
                  <a:lnTo>
                    <a:pt x="188663" y="27808"/>
                  </a:lnTo>
                  <a:lnTo>
                    <a:pt x="195388" y="38127"/>
                  </a:lnTo>
                  <a:lnTo>
                    <a:pt x="201951" y="50131"/>
                  </a:lnTo>
                  <a:lnTo>
                    <a:pt x="208363" y="63275"/>
                  </a:lnTo>
                  <a:lnTo>
                    <a:pt x="214377" y="76636"/>
                  </a:lnTo>
                  <a:lnTo>
                    <a:pt x="219867" y="89663"/>
                  </a:lnTo>
                  <a:lnTo>
                    <a:pt x="224690" y="102342"/>
                  </a:lnTo>
                  <a:lnTo>
                    <a:pt x="228624" y="114995"/>
                  </a:lnTo>
                  <a:lnTo>
                    <a:pt x="231641" y="127840"/>
                  </a:lnTo>
                  <a:lnTo>
                    <a:pt x="234022" y="140941"/>
                  </a:lnTo>
                  <a:lnTo>
                    <a:pt x="236243" y="154284"/>
                  </a:lnTo>
                  <a:lnTo>
                    <a:pt x="238590" y="167822"/>
                  </a:lnTo>
                  <a:lnTo>
                    <a:pt x="240999" y="181510"/>
                  </a:lnTo>
                  <a:lnTo>
                    <a:pt x="243163" y="195306"/>
                  </a:lnTo>
                  <a:lnTo>
                    <a:pt x="244916" y="209183"/>
                  </a:lnTo>
                  <a:lnTo>
                    <a:pt x="246246" y="223281"/>
                  </a:lnTo>
                  <a:lnTo>
                    <a:pt x="247213" y="237892"/>
                  </a:lnTo>
                  <a:lnTo>
                    <a:pt x="247898" y="253127"/>
                  </a:lnTo>
                  <a:lnTo>
                    <a:pt x="248374" y="268784"/>
                  </a:lnTo>
                  <a:lnTo>
                    <a:pt x="248702" y="284447"/>
                  </a:lnTo>
                  <a:lnTo>
                    <a:pt x="248920" y="299877"/>
                  </a:lnTo>
                  <a:lnTo>
                    <a:pt x="248899" y="315170"/>
                  </a:lnTo>
                  <a:lnTo>
                    <a:pt x="248352" y="330657"/>
                  </a:lnTo>
                  <a:lnTo>
                    <a:pt x="247167" y="346517"/>
                  </a:lnTo>
                  <a:lnTo>
                    <a:pt x="245388" y="362610"/>
                  </a:lnTo>
                  <a:lnTo>
                    <a:pt x="243122" y="378574"/>
                  </a:lnTo>
                  <a:lnTo>
                    <a:pt x="240487" y="394209"/>
                  </a:lnTo>
                  <a:lnTo>
                    <a:pt x="237582" y="409641"/>
                  </a:lnTo>
                  <a:lnTo>
                    <a:pt x="234487" y="425223"/>
                  </a:lnTo>
                  <a:lnTo>
                    <a:pt x="231259" y="441146"/>
                  </a:lnTo>
                  <a:lnTo>
                    <a:pt x="227940" y="457281"/>
                  </a:lnTo>
                  <a:lnTo>
                    <a:pt x="224559" y="473273"/>
                  </a:lnTo>
                  <a:lnTo>
                    <a:pt x="221131" y="488918"/>
                  </a:lnTo>
                  <a:lnTo>
                    <a:pt x="217506" y="504017"/>
                  </a:lnTo>
                  <a:lnTo>
                    <a:pt x="213387" y="518310"/>
                  </a:lnTo>
                  <a:lnTo>
                    <a:pt x="208649" y="531738"/>
                  </a:lnTo>
                  <a:lnTo>
                    <a:pt x="203332" y="544398"/>
                  </a:lnTo>
                  <a:lnTo>
                    <a:pt x="197537" y="556448"/>
                  </a:lnTo>
                  <a:lnTo>
                    <a:pt x="191380" y="568040"/>
                  </a:lnTo>
                  <a:lnTo>
                    <a:pt x="184957" y="579303"/>
                  </a:lnTo>
                  <a:lnTo>
                    <a:pt x="178346" y="590333"/>
                  </a:lnTo>
                  <a:lnTo>
                    <a:pt x="171605" y="601197"/>
                  </a:lnTo>
                  <a:lnTo>
                    <a:pt x="164774" y="611782"/>
                  </a:lnTo>
                  <a:lnTo>
                    <a:pt x="157881" y="621817"/>
                  </a:lnTo>
                  <a:lnTo>
                    <a:pt x="150943" y="631196"/>
                  </a:lnTo>
                  <a:lnTo>
                    <a:pt x="143808" y="639968"/>
                  </a:lnTo>
                  <a:lnTo>
                    <a:pt x="136178" y="648247"/>
                  </a:lnTo>
                  <a:lnTo>
                    <a:pt x="127927" y="656141"/>
                  </a:lnTo>
                  <a:lnTo>
                    <a:pt x="118927" y="663426"/>
                  </a:lnTo>
                  <a:lnTo>
                    <a:pt x="108974" y="669568"/>
                  </a:lnTo>
                  <a:lnTo>
                    <a:pt x="98058" y="674351"/>
                  </a:lnTo>
                  <a:lnTo>
                    <a:pt x="86473" y="677393"/>
                  </a:lnTo>
                  <a:lnTo>
                    <a:pt x="74705" y="678004"/>
                  </a:lnTo>
                  <a:lnTo>
                    <a:pt x="63056" y="676038"/>
                  </a:lnTo>
                  <a:lnTo>
                    <a:pt x="51795" y="671802"/>
                  </a:lnTo>
                  <a:lnTo>
                    <a:pt x="41234" y="665762"/>
                  </a:lnTo>
                  <a:lnTo>
                    <a:pt x="31475" y="658366"/>
                  </a:lnTo>
                  <a:lnTo>
                    <a:pt x="22769" y="649828"/>
                  </a:lnTo>
                  <a:lnTo>
                    <a:pt x="15592" y="640129"/>
                  </a:lnTo>
                  <a:lnTo>
                    <a:pt x="10061" y="629350"/>
                  </a:lnTo>
                  <a:lnTo>
                    <a:pt x="5989" y="617673"/>
                  </a:lnTo>
                  <a:lnTo>
                    <a:pt x="3082" y="605303"/>
                  </a:lnTo>
                  <a:lnTo>
                    <a:pt x="1057" y="592424"/>
                  </a:lnTo>
                  <a:lnTo>
                    <a:pt x="0" y="579182"/>
                  </a:lnTo>
                  <a:lnTo>
                    <a:pt x="338" y="565686"/>
                  </a:lnTo>
                  <a:lnTo>
                    <a:pt x="2203" y="552020"/>
                  </a:lnTo>
                  <a:lnTo>
                    <a:pt x="5760" y="538402"/>
                  </a:lnTo>
                  <a:lnTo>
                    <a:pt x="11354" y="525179"/>
                  </a:lnTo>
                  <a:lnTo>
                    <a:pt x="18974" y="512515"/>
                  </a:lnTo>
                  <a:lnTo>
                    <a:pt x="28329" y="500723"/>
                  </a:lnTo>
                  <a:lnTo>
                    <a:pt x="39042" y="490328"/>
                  </a:lnTo>
                  <a:lnTo>
                    <a:pt x="50762" y="481491"/>
                  </a:lnTo>
                  <a:lnTo>
                    <a:pt x="63206" y="474217"/>
                  </a:lnTo>
                  <a:lnTo>
                    <a:pt x="76157" y="468540"/>
                  </a:lnTo>
                  <a:lnTo>
                    <a:pt x="89462" y="464311"/>
                  </a:lnTo>
                  <a:lnTo>
                    <a:pt x="103175" y="461265"/>
                  </a:lnTo>
                  <a:lnTo>
                    <a:pt x="117527" y="459121"/>
                  </a:lnTo>
                  <a:lnTo>
                    <a:pt x="132594" y="457640"/>
                  </a:lnTo>
                  <a:lnTo>
                    <a:pt x="148307" y="456794"/>
                  </a:lnTo>
                  <a:lnTo>
                    <a:pt x="164541" y="456750"/>
                  </a:lnTo>
                  <a:lnTo>
                    <a:pt x="181168" y="457531"/>
                  </a:lnTo>
                  <a:lnTo>
                    <a:pt x="198079" y="458867"/>
                  </a:lnTo>
                  <a:lnTo>
                    <a:pt x="215192" y="460304"/>
                  </a:lnTo>
                  <a:lnTo>
                    <a:pt x="232439" y="461564"/>
                  </a:lnTo>
                  <a:lnTo>
                    <a:pt x="249614" y="462562"/>
                  </a:lnTo>
                  <a:lnTo>
                    <a:pt x="266379" y="463306"/>
                  </a:lnTo>
                  <a:lnTo>
                    <a:pt x="282579" y="463837"/>
                  </a:lnTo>
                  <a:lnTo>
                    <a:pt x="298067" y="464041"/>
                  </a:lnTo>
                  <a:lnTo>
                    <a:pt x="312630" y="463653"/>
                  </a:lnTo>
                  <a:lnTo>
                    <a:pt x="326241" y="462579"/>
                  </a:lnTo>
                  <a:lnTo>
                    <a:pt x="339026" y="460875"/>
                  </a:lnTo>
                  <a:lnTo>
                    <a:pt x="351161" y="458660"/>
                  </a:lnTo>
                  <a:lnTo>
                    <a:pt x="362806" y="456059"/>
                  </a:lnTo>
                  <a:lnTo>
                    <a:pt x="374029" y="453138"/>
                  </a:lnTo>
                  <a:lnTo>
                    <a:pt x="386119" y="449511"/>
                  </a:lnTo>
                  <a:lnTo>
                    <a:pt x="402376" y="443743"/>
                  </a:lnTo>
                  <a:lnTo>
                    <a:pt x="428370" y="433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74072" y="3063792"/>
              <a:ext cx="894923" cy="168457"/>
            </a:xfrm>
            <a:custGeom>
              <a:avLst/>
              <a:gdLst/>
              <a:ahLst/>
              <a:cxnLst/>
              <a:rect l="0" t="0" r="0" b="0"/>
              <a:pathLst>
                <a:path w="894923" h="168457">
                  <a:moveTo>
                    <a:pt x="894922" y="0"/>
                  </a:moveTo>
                  <a:lnTo>
                    <a:pt x="888988" y="5801"/>
                  </a:lnTo>
                  <a:lnTo>
                    <a:pt x="882783" y="10725"/>
                  </a:lnTo>
                  <a:lnTo>
                    <a:pt x="875678" y="15228"/>
                  </a:lnTo>
                  <a:lnTo>
                    <a:pt x="867392" y="19449"/>
                  </a:lnTo>
                  <a:lnTo>
                    <a:pt x="857449" y="23462"/>
                  </a:lnTo>
                  <a:lnTo>
                    <a:pt x="845744" y="27323"/>
                  </a:lnTo>
                  <a:lnTo>
                    <a:pt x="832320" y="31076"/>
                  </a:lnTo>
                  <a:lnTo>
                    <a:pt x="817189" y="34752"/>
                  </a:lnTo>
                  <a:lnTo>
                    <a:pt x="800540" y="38369"/>
                  </a:lnTo>
                  <a:lnTo>
                    <a:pt x="782990" y="41782"/>
                  </a:lnTo>
                  <a:lnTo>
                    <a:pt x="765452" y="44694"/>
                  </a:lnTo>
                  <a:lnTo>
                    <a:pt x="748440" y="46990"/>
                  </a:lnTo>
                  <a:lnTo>
                    <a:pt x="732087" y="48869"/>
                  </a:lnTo>
                  <a:lnTo>
                    <a:pt x="716339" y="50746"/>
                  </a:lnTo>
                  <a:lnTo>
                    <a:pt x="701065" y="52863"/>
                  </a:lnTo>
                  <a:lnTo>
                    <a:pt x="685652" y="55287"/>
                  </a:lnTo>
                  <a:lnTo>
                    <a:pt x="669078" y="57993"/>
                  </a:lnTo>
                  <a:lnTo>
                    <a:pt x="650890" y="60927"/>
                  </a:lnTo>
                  <a:lnTo>
                    <a:pt x="631620" y="64034"/>
                  </a:lnTo>
                  <a:lnTo>
                    <a:pt x="612452" y="67265"/>
                  </a:lnTo>
                  <a:lnTo>
                    <a:pt x="594081" y="70580"/>
                  </a:lnTo>
                  <a:lnTo>
                    <a:pt x="576681" y="73787"/>
                  </a:lnTo>
                  <a:lnTo>
                    <a:pt x="560163" y="76562"/>
                  </a:lnTo>
                  <a:lnTo>
                    <a:pt x="544353" y="78764"/>
                  </a:lnTo>
                  <a:lnTo>
                    <a:pt x="529075" y="80581"/>
                  </a:lnTo>
                  <a:lnTo>
                    <a:pt x="514182" y="82416"/>
                  </a:lnTo>
                  <a:lnTo>
                    <a:pt x="499559" y="84505"/>
                  </a:lnTo>
                  <a:lnTo>
                    <a:pt x="485125" y="86910"/>
                  </a:lnTo>
                  <a:lnTo>
                    <a:pt x="470819" y="89603"/>
                  </a:lnTo>
                  <a:lnTo>
                    <a:pt x="456600" y="92525"/>
                  </a:lnTo>
                  <a:lnTo>
                    <a:pt x="442441" y="95453"/>
                  </a:lnTo>
                  <a:lnTo>
                    <a:pt x="428322" y="98033"/>
                  </a:lnTo>
                  <a:lnTo>
                    <a:pt x="414230" y="100101"/>
                  </a:lnTo>
                  <a:lnTo>
                    <a:pt x="400156" y="101827"/>
                  </a:lnTo>
                  <a:lnTo>
                    <a:pt x="386094" y="103600"/>
                  </a:lnTo>
                  <a:lnTo>
                    <a:pt x="372035" y="105642"/>
                  </a:lnTo>
                  <a:lnTo>
                    <a:pt x="357813" y="107846"/>
                  </a:lnTo>
                  <a:lnTo>
                    <a:pt x="343120" y="109873"/>
                  </a:lnTo>
                  <a:lnTo>
                    <a:pt x="327829" y="111533"/>
                  </a:lnTo>
                  <a:lnTo>
                    <a:pt x="312135" y="112800"/>
                  </a:lnTo>
                  <a:lnTo>
                    <a:pt x="296446" y="113725"/>
                  </a:lnTo>
                  <a:lnTo>
                    <a:pt x="280999" y="114387"/>
                  </a:lnTo>
                  <a:lnTo>
                    <a:pt x="265695" y="115018"/>
                  </a:lnTo>
                  <a:lnTo>
                    <a:pt x="250200" y="115981"/>
                  </a:lnTo>
                  <a:lnTo>
                    <a:pt x="234335" y="117449"/>
                  </a:lnTo>
                  <a:lnTo>
                    <a:pt x="218239" y="119420"/>
                  </a:lnTo>
                  <a:lnTo>
                    <a:pt x="202273" y="121815"/>
                  </a:lnTo>
                  <a:lnTo>
                    <a:pt x="186641" y="124537"/>
                  </a:lnTo>
                  <a:lnTo>
                    <a:pt x="171380" y="127499"/>
                  </a:lnTo>
                  <a:lnTo>
                    <a:pt x="156447" y="130633"/>
                  </a:lnTo>
                  <a:lnTo>
                    <a:pt x="141753" y="133892"/>
                  </a:lnTo>
                  <a:lnTo>
                    <a:pt x="126579" y="137401"/>
                  </a:lnTo>
                  <a:lnTo>
                    <a:pt x="109642" y="141443"/>
                  </a:lnTo>
                  <a:lnTo>
                    <a:pt x="90419" y="146118"/>
                  </a:lnTo>
                  <a:lnTo>
                    <a:pt x="70236" y="151076"/>
                  </a:lnTo>
                  <a:lnTo>
                    <a:pt x="49918" y="156086"/>
                  </a:lnTo>
                  <a:lnTo>
                    <a:pt x="27673" y="1615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37285" y="3348062"/>
              <a:ext cx="346072" cy="579068"/>
            </a:xfrm>
            <a:custGeom>
              <a:avLst/>
              <a:gdLst/>
              <a:ahLst/>
              <a:cxnLst/>
              <a:rect l="0" t="0" r="0" b="0"/>
              <a:pathLst>
                <a:path w="346072" h="579068">
                  <a:moveTo>
                    <a:pt x="315854" y="0"/>
                  </a:moveTo>
                  <a:lnTo>
                    <a:pt x="306986" y="5801"/>
                  </a:lnTo>
                  <a:lnTo>
                    <a:pt x="297999" y="10725"/>
                  </a:lnTo>
                  <a:lnTo>
                    <a:pt x="287999" y="15223"/>
                  </a:lnTo>
                  <a:lnTo>
                    <a:pt x="276846" y="19271"/>
                  </a:lnTo>
                  <a:lnTo>
                    <a:pt x="264386" y="22636"/>
                  </a:lnTo>
                  <a:lnTo>
                    <a:pt x="250674" y="25254"/>
                  </a:lnTo>
                  <a:lnTo>
                    <a:pt x="235911" y="27526"/>
                  </a:lnTo>
                  <a:lnTo>
                    <a:pt x="220333" y="30201"/>
                  </a:lnTo>
                  <a:lnTo>
                    <a:pt x="204156" y="33670"/>
                  </a:lnTo>
                  <a:lnTo>
                    <a:pt x="187550" y="37815"/>
                  </a:lnTo>
                  <a:lnTo>
                    <a:pt x="170643" y="42216"/>
                  </a:lnTo>
                  <a:lnTo>
                    <a:pt x="153535" y="46584"/>
                  </a:lnTo>
                  <a:lnTo>
                    <a:pt x="136452" y="50805"/>
                  </a:lnTo>
                  <a:lnTo>
                    <a:pt x="119750" y="54858"/>
                  </a:lnTo>
                  <a:lnTo>
                    <a:pt x="103592" y="58765"/>
                  </a:lnTo>
                  <a:lnTo>
                    <a:pt x="88132" y="62557"/>
                  </a:lnTo>
                  <a:lnTo>
                    <a:pt x="73588" y="66262"/>
                  </a:lnTo>
                  <a:lnTo>
                    <a:pt x="59994" y="69912"/>
                  </a:lnTo>
                  <a:lnTo>
                    <a:pt x="47389" y="73686"/>
                  </a:lnTo>
                  <a:lnTo>
                    <a:pt x="35909" y="77907"/>
                  </a:lnTo>
                  <a:lnTo>
                    <a:pt x="25530" y="82725"/>
                  </a:lnTo>
                  <a:lnTo>
                    <a:pt x="16576" y="88607"/>
                  </a:lnTo>
                  <a:lnTo>
                    <a:pt x="9764" y="96377"/>
                  </a:lnTo>
                  <a:lnTo>
                    <a:pt x="5295" y="106310"/>
                  </a:lnTo>
                  <a:lnTo>
                    <a:pt x="2921" y="118050"/>
                  </a:lnTo>
                  <a:lnTo>
                    <a:pt x="2225" y="130911"/>
                  </a:lnTo>
                  <a:lnTo>
                    <a:pt x="2790" y="144374"/>
                  </a:lnTo>
                  <a:lnTo>
                    <a:pt x="4267" y="158138"/>
                  </a:lnTo>
                  <a:lnTo>
                    <a:pt x="6387" y="172051"/>
                  </a:lnTo>
                  <a:lnTo>
                    <a:pt x="8958" y="186028"/>
                  </a:lnTo>
                  <a:lnTo>
                    <a:pt x="12003" y="199870"/>
                  </a:lnTo>
                  <a:lnTo>
                    <a:pt x="15733" y="213251"/>
                  </a:lnTo>
                  <a:lnTo>
                    <a:pt x="20198" y="226038"/>
                  </a:lnTo>
                  <a:lnTo>
                    <a:pt x="24995" y="238423"/>
                  </a:lnTo>
                  <a:lnTo>
                    <a:pt x="29375" y="250814"/>
                  </a:lnTo>
                  <a:lnTo>
                    <a:pt x="32957" y="263418"/>
                  </a:lnTo>
                  <a:lnTo>
                    <a:pt x="36043" y="275141"/>
                  </a:lnTo>
                  <a:lnTo>
                    <a:pt x="40095" y="283334"/>
                  </a:lnTo>
                  <a:lnTo>
                    <a:pt x="45777" y="286607"/>
                  </a:lnTo>
                  <a:lnTo>
                    <a:pt x="51961" y="285652"/>
                  </a:lnTo>
                  <a:lnTo>
                    <a:pt x="58285" y="281621"/>
                  </a:lnTo>
                  <a:lnTo>
                    <a:pt x="64728" y="275633"/>
                  </a:lnTo>
                  <a:lnTo>
                    <a:pt x="71298" y="268678"/>
                  </a:lnTo>
                  <a:lnTo>
                    <a:pt x="77987" y="261355"/>
                  </a:lnTo>
                  <a:lnTo>
                    <a:pt x="84938" y="253787"/>
                  </a:lnTo>
                  <a:lnTo>
                    <a:pt x="92436" y="245780"/>
                  </a:lnTo>
                  <a:lnTo>
                    <a:pt x="100591" y="237242"/>
                  </a:lnTo>
                  <a:lnTo>
                    <a:pt x="109356" y="228368"/>
                  </a:lnTo>
                  <a:lnTo>
                    <a:pt x="118617" y="219555"/>
                  </a:lnTo>
                  <a:lnTo>
                    <a:pt x="128260" y="211035"/>
                  </a:lnTo>
                  <a:lnTo>
                    <a:pt x="138345" y="203025"/>
                  </a:lnTo>
                  <a:lnTo>
                    <a:pt x="149100" y="195798"/>
                  </a:lnTo>
                  <a:lnTo>
                    <a:pt x="160591" y="189430"/>
                  </a:lnTo>
                  <a:lnTo>
                    <a:pt x="172578" y="184155"/>
                  </a:lnTo>
                  <a:lnTo>
                    <a:pt x="184624" y="180435"/>
                  </a:lnTo>
                  <a:lnTo>
                    <a:pt x="196472" y="178377"/>
                  </a:lnTo>
                  <a:lnTo>
                    <a:pt x="208208" y="177791"/>
                  </a:lnTo>
                  <a:lnTo>
                    <a:pt x="220153" y="178378"/>
                  </a:lnTo>
                  <a:lnTo>
                    <a:pt x="232482" y="179852"/>
                  </a:lnTo>
                  <a:lnTo>
                    <a:pt x="245051" y="182297"/>
                  </a:lnTo>
                  <a:lnTo>
                    <a:pt x="257495" y="186140"/>
                  </a:lnTo>
                  <a:lnTo>
                    <a:pt x="269605" y="191511"/>
                  </a:lnTo>
                  <a:lnTo>
                    <a:pt x="281178" y="198576"/>
                  </a:lnTo>
                  <a:lnTo>
                    <a:pt x="291950" y="207678"/>
                  </a:lnTo>
                  <a:lnTo>
                    <a:pt x="301860" y="218806"/>
                  </a:lnTo>
                  <a:lnTo>
                    <a:pt x="311007" y="231670"/>
                  </a:lnTo>
                  <a:lnTo>
                    <a:pt x="319544" y="245893"/>
                  </a:lnTo>
                  <a:lnTo>
                    <a:pt x="327611" y="261123"/>
                  </a:lnTo>
                  <a:lnTo>
                    <a:pt x="334843" y="277075"/>
                  </a:lnTo>
                  <a:lnTo>
                    <a:pt x="340418" y="293535"/>
                  </a:lnTo>
                  <a:lnTo>
                    <a:pt x="344016" y="310345"/>
                  </a:lnTo>
                  <a:lnTo>
                    <a:pt x="345788" y="327396"/>
                  </a:lnTo>
                  <a:lnTo>
                    <a:pt x="346071" y="344608"/>
                  </a:lnTo>
                  <a:lnTo>
                    <a:pt x="345221" y="361918"/>
                  </a:lnTo>
                  <a:lnTo>
                    <a:pt x="343382" y="378796"/>
                  </a:lnTo>
                  <a:lnTo>
                    <a:pt x="340486" y="394298"/>
                  </a:lnTo>
                  <a:lnTo>
                    <a:pt x="336581" y="408019"/>
                  </a:lnTo>
                  <a:lnTo>
                    <a:pt x="331825" y="420045"/>
                  </a:lnTo>
                  <a:lnTo>
                    <a:pt x="326409" y="430673"/>
                  </a:lnTo>
                  <a:lnTo>
                    <a:pt x="320501" y="440232"/>
                  </a:lnTo>
                  <a:lnTo>
                    <a:pt x="314076" y="449012"/>
                  </a:lnTo>
                  <a:lnTo>
                    <a:pt x="306931" y="457237"/>
                  </a:lnTo>
                  <a:lnTo>
                    <a:pt x="299018" y="465076"/>
                  </a:lnTo>
                  <a:lnTo>
                    <a:pt x="290585" y="472650"/>
                  </a:lnTo>
                  <a:lnTo>
                    <a:pt x="282078" y="480043"/>
                  </a:lnTo>
                  <a:lnTo>
                    <a:pt x="273759" y="487308"/>
                  </a:lnTo>
                  <a:lnTo>
                    <a:pt x="265547" y="494323"/>
                  </a:lnTo>
                  <a:lnTo>
                    <a:pt x="257120" y="500806"/>
                  </a:lnTo>
                  <a:lnTo>
                    <a:pt x="248302" y="506647"/>
                  </a:lnTo>
                  <a:lnTo>
                    <a:pt x="239074" y="511890"/>
                  </a:lnTo>
                  <a:lnTo>
                    <a:pt x="229493" y="516647"/>
                  </a:lnTo>
                  <a:lnTo>
                    <a:pt x="219637" y="521032"/>
                  </a:lnTo>
                  <a:lnTo>
                    <a:pt x="209576" y="525148"/>
                  </a:lnTo>
                  <a:lnTo>
                    <a:pt x="199369" y="529073"/>
                  </a:lnTo>
                  <a:lnTo>
                    <a:pt x="189060" y="532864"/>
                  </a:lnTo>
                  <a:lnTo>
                    <a:pt x="178680" y="536564"/>
                  </a:lnTo>
                  <a:lnTo>
                    <a:pt x="168252" y="540202"/>
                  </a:lnTo>
                  <a:lnTo>
                    <a:pt x="157786" y="543798"/>
                  </a:lnTo>
                  <a:lnTo>
                    <a:pt x="147130" y="547365"/>
                  </a:lnTo>
                  <a:lnTo>
                    <a:pt x="135983" y="550913"/>
                  </a:lnTo>
                  <a:lnTo>
                    <a:pt x="124208" y="554449"/>
                  </a:lnTo>
                  <a:lnTo>
                    <a:pt x="111349" y="557975"/>
                  </a:lnTo>
                  <a:lnTo>
                    <a:pt x="96588" y="561497"/>
                  </a:lnTo>
                  <a:lnTo>
                    <a:pt x="79682" y="565009"/>
                  </a:lnTo>
                  <a:lnTo>
                    <a:pt x="61899" y="568364"/>
                  </a:lnTo>
                  <a:lnTo>
                    <a:pt x="43993" y="571592"/>
                  </a:lnTo>
                  <a:lnTo>
                    <a:pt x="24387" y="574980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29062" y="2296346"/>
              <a:ext cx="1444789" cy="1907274"/>
            </a:xfrm>
            <a:custGeom>
              <a:avLst/>
              <a:gdLst/>
              <a:ahLst/>
              <a:cxnLst/>
              <a:rect l="0" t="0" r="0" b="0"/>
              <a:pathLst>
                <a:path w="1444789" h="1907274">
                  <a:moveTo>
                    <a:pt x="792492" y="40980"/>
                  </a:moveTo>
                  <a:lnTo>
                    <a:pt x="783818" y="40989"/>
                  </a:lnTo>
                  <a:lnTo>
                    <a:pt x="771470" y="41335"/>
                  </a:lnTo>
                  <a:lnTo>
                    <a:pt x="757292" y="42632"/>
                  </a:lnTo>
                  <a:lnTo>
                    <a:pt x="742033" y="45133"/>
                  </a:lnTo>
                  <a:lnTo>
                    <a:pt x="726221" y="48612"/>
                  </a:lnTo>
                  <a:lnTo>
                    <a:pt x="710388" y="52556"/>
                  </a:lnTo>
                  <a:lnTo>
                    <a:pt x="694818" y="56620"/>
                  </a:lnTo>
                  <a:lnTo>
                    <a:pt x="679585" y="60804"/>
                  </a:lnTo>
                  <a:lnTo>
                    <a:pt x="664663" y="65365"/>
                  </a:lnTo>
                  <a:lnTo>
                    <a:pt x="649989" y="70435"/>
                  </a:lnTo>
                  <a:lnTo>
                    <a:pt x="635335" y="76161"/>
                  </a:lnTo>
                  <a:lnTo>
                    <a:pt x="620343" y="82769"/>
                  </a:lnTo>
                  <a:lnTo>
                    <a:pt x="604843" y="90295"/>
                  </a:lnTo>
                  <a:lnTo>
                    <a:pt x="588837" y="98621"/>
                  </a:lnTo>
                  <a:lnTo>
                    <a:pt x="572407" y="107582"/>
                  </a:lnTo>
                  <a:lnTo>
                    <a:pt x="555648" y="117020"/>
                  </a:lnTo>
                  <a:lnTo>
                    <a:pt x="538649" y="126966"/>
                  </a:lnTo>
                  <a:lnTo>
                    <a:pt x="521477" y="137628"/>
                  </a:lnTo>
                  <a:lnTo>
                    <a:pt x="504190" y="149060"/>
                  </a:lnTo>
                  <a:lnTo>
                    <a:pt x="486989" y="161178"/>
                  </a:lnTo>
                  <a:lnTo>
                    <a:pt x="470207" y="173845"/>
                  </a:lnTo>
                  <a:lnTo>
                    <a:pt x="453982" y="186928"/>
                  </a:lnTo>
                  <a:lnTo>
                    <a:pt x="437967" y="200476"/>
                  </a:lnTo>
                  <a:lnTo>
                    <a:pt x="421454" y="214709"/>
                  </a:lnTo>
                  <a:lnTo>
                    <a:pt x="404089" y="229698"/>
                  </a:lnTo>
                  <a:lnTo>
                    <a:pt x="386170" y="245526"/>
                  </a:lnTo>
                  <a:lnTo>
                    <a:pt x="368442" y="262369"/>
                  </a:lnTo>
                  <a:lnTo>
                    <a:pt x="351325" y="280223"/>
                  </a:lnTo>
                  <a:lnTo>
                    <a:pt x="334747" y="298942"/>
                  </a:lnTo>
                  <a:lnTo>
                    <a:pt x="318322" y="318339"/>
                  </a:lnTo>
                  <a:lnTo>
                    <a:pt x="301792" y="338239"/>
                  </a:lnTo>
                  <a:lnTo>
                    <a:pt x="285064" y="358499"/>
                  </a:lnTo>
                  <a:lnTo>
                    <a:pt x="268134" y="379014"/>
                  </a:lnTo>
                  <a:lnTo>
                    <a:pt x="251042" y="399707"/>
                  </a:lnTo>
                  <a:lnTo>
                    <a:pt x="234155" y="420689"/>
                  </a:lnTo>
                  <a:lnTo>
                    <a:pt x="218123" y="442227"/>
                  </a:lnTo>
                  <a:lnTo>
                    <a:pt x="203227" y="464425"/>
                  </a:lnTo>
                  <a:lnTo>
                    <a:pt x="189260" y="487232"/>
                  </a:lnTo>
                  <a:lnTo>
                    <a:pt x="175727" y="510536"/>
                  </a:lnTo>
                  <a:lnTo>
                    <a:pt x="162294" y="534220"/>
                  </a:lnTo>
                  <a:lnTo>
                    <a:pt x="149134" y="558346"/>
                  </a:lnTo>
                  <a:lnTo>
                    <a:pt x="136817" y="583140"/>
                  </a:lnTo>
                  <a:lnTo>
                    <a:pt x="125597" y="608670"/>
                  </a:lnTo>
                  <a:lnTo>
                    <a:pt x="115266" y="634696"/>
                  </a:lnTo>
                  <a:lnTo>
                    <a:pt x="105333" y="660781"/>
                  </a:lnTo>
                  <a:lnTo>
                    <a:pt x="95469" y="686668"/>
                  </a:lnTo>
                  <a:lnTo>
                    <a:pt x="85691" y="712441"/>
                  </a:lnTo>
                  <a:lnTo>
                    <a:pt x="76265" y="738425"/>
                  </a:lnTo>
                  <a:lnTo>
                    <a:pt x="67332" y="764797"/>
                  </a:lnTo>
                  <a:lnTo>
                    <a:pt x="59045" y="791576"/>
                  </a:lnTo>
                  <a:lnTo>
                    <a:pt x="51631" y="818707"/>
                  </a:lnTo>
                  <a:lnTo>
                    <a:pt x="45129" y="846113"/>
                  </a:lnTo>
                  <a:lnTo>
                    <a:pt x="39425" y="873722"/>
                  </a:lnTo>
                  <a:lnTo>
                    <a:pt x="34352" y="901477"/>
                  </a:lnTo>
                  <a:lnTo>
                    <a:pt x="29751" y="929330"/>
                  </a:lnTo>
                  <a:lnTo>
                    <a:pt x="25488" y="957086"/>
                  </a:lnTo>
                  <a:lnTo>
                    <a:pt x="21465" y="984413"/>
                  </a:lnTo>
                  <a:lnTo>
                    <a:pt x="17607" y="1011173"/>
                  </a:lnTo>
                  <a:lnTo>
                    <a:pt x="13862" y="1037552"/>
                  </a:lnTo>
                  <a:lnTo>
                    <a:pt x="10194" y="1063949"/>
                  </a:lnTo>
                  <a:lnTo>
                    <a:pt x="6588" y="1090598"/>
                  </a:lnTo>
                  <a:lnTo>
                    <a:pt x="3353" y="1117394"/>
                  </a:lnTo>
                  <a:lnTo>
                    <a:pt x="1092" y="1144005"/>
                  </a:lnTo>
                  <a:lnTo>
                    <a:pt x="53" y="1170243"/>
                  </a:lnTo>
                  <a:lnTo>
                    <a:pt x="0" y="1196085"/>
                  </a:lnTo>
                  <a:lnTo>
                    <a:pt x="422" y="1221582"/>
                  </a:lnTo>
                  <a:lnTo>
                    <a:pt x="971" y="1246805"/>
                  </a:lnTo>
                  <a:lnTo>
                    <a:pt x="1812" y="1271659"/>
                  </a:lnTo>
                  <a:lnTo>
                    <a:pt x="3507" y="1295893"/>
                  </a:lnTo>
                  <a:lnTo>
                    <a:pt x="6308" y="1319427"/>
                  </a:lnTo>
                  <a:lnTo>
                    <a:pt x="10003" y="1342487"/>
                  </a:lnTo>
                  <a:lnTo>
                    <a:pt x="14101" y="1365504"/>
                  </a:lnTo>
                  <a:lnTo>
                    <a:pt x="18270" y="1388725"/>
                  </a:lnTo>
                  <a:lnTo>
                    <a:pt x="22527" y="1411898"/>
                  </a:lnTo>
                  <a:lnTo>
                    <a:pt x="27137" y="1434389"/>
                  </a:lnTo>
                  <a:lnTo>
                    <a:pt x="32236" y="1455892"/>
                  </a:lnTo>
                  <a:lnTo>
                    <a:pt x="37812" y="1476415"/>
                  </a:lnTo>
                  <a:lnTo>
                    <a:pt x="43788" y="1496118"/>
                  </a:lnTo>
                  <a:lnTo>
                    <a:pt x="50075" y="1515187"/>
                  </a:lnTo>
                  <a:lnTo>
                    <a:pt x="56756" y="1533791"/>
                  </a:lnTo>
                  <a:lnTo>
                    <a:pt x="64072" y="1552064"/>
                  </a:lnTo>
                  <a:lnTo>
                    <a:pt x="72105" y="1570100"/>
                  </a:lnTo>
                  <a:lnTo>
                    <a:pt x="80789" y="1587809"/>
                  </a:lnTo>
                  <a:lnTo>
                    <a:pt x="89995" y="1604934"/>
                  </a:lnTo>
                  <a:lnTo>
                    <a:pt x="99602" y="1621379"/>
                  </a:lnTo>
                  <a:lnTo>
                    <a:pt x="109663" y="1637203"/>
                  </a:lnTo>
                  <a:lnTo>
                    <a:pt x="120402" y="1652521"/>
                  </a:lnTo>
                  <a:lnTo>
                    <a:pt x="131886" y="1667459"/>
                  </a:lnTo>
                  <a:lnTo>
                    <a:pt x="144039" y="1682118"/>
                  </a:lnTo>
                  <a:lnTo>
                    <a:pt x="156729" y="1696581"/>
                  </a:lnTo>
                  <a:lnTo>
                    <a:pt x="169818" y="1710903"/>
                  </a:lnTo>
                  <a:lnTo>
                    <a:pt x="183031" y="1724964"/>
                  </a:lnTo>
                  <a:lnTo>
                    <a:pt x="195975" y="1738485"/>
                  </a:lnTo>
                  <a:lnTo>
                    <a:pt x="208466" y="1751358"/>
                  </a:lnTo>
                  <a:lnTo>
                    <a:pt x="220820" y="1763630"/>
                  </a:lnTo>
                  <a:lnTo>
                    <a:pt x="233721" y="1775411"/>
                  </a:lnTo>
                  <a:lnTo>
                    <a:pt x="247512" y="1786819"/>
                  </a:lnTo>
                  <a:lnTo>
                    <a:pt x="262048" y="1797957"/>
                  </a:lnTo>
                  <a:lnTo>
                    <a:pt x="276885" y="1808902"/>
                  </a:lnTo>
                  <a:lnTo>
                    <a:pt x="291725" y="1819710"/>
                  </a:lnTo>
                  <a:lnTo>
                    <a:pt x="306605" y="1830257"/>
                  </a:lnTo>
                  <a:lnTo>
                    <a:pt x="321807" y="1840266"/>
                  </a:lnTo>
                  <a:lnTo>
                    <a:pt x="337472" y="1849623"/>
                  </a:lnTo>
                  <a:lnTo>
                    <a:pt x="353433" y="1858212"/>
                  </a:lnTo>
                  <a:lnTo>
                    <a:pt x="369307" y="1865834"/>
                  </a:lnTo>
                  <a:lnTo>
                    <a:pt x="384882" y="1872479"/>
                  </a:lnTo>
                  <a:lnTo>
                    <a:pt x="400274" y="1878281"/>
                  </a:lnTo>
                  <a:lnTo>
                    <a:pt x="415829" y="1883420"/>
                  </a:lnTo>
                  <a:lnTo>
                    <a:pt x="431738" y="1888067"/>
                  </a:lnTo>
                  <a:lnTo>
                    <a:pt x="448034" y="1892359"/>
                  </a:lnTo>
                  <a:lnTo>
                    <a:pt x="464666" y="1896402"/>
                  </a:lnTo>
                  <a:lnTo>
                    <a:pt x="481564" y="1900264"/>
                  </a:lnTo>
                  <a:lnTo>
                    <a:pt x="498658" y="1903673"/>
                  </a:lnTo>
                  <a:lnTo>
                    <a:pt x="515894" y="1906050"/>
                  </a:lnTo>
                  <a:lnTo>
                    <a:pt x="533233" y="1907167"/>
                  </a:lnTo>
                  <a:lnTo>
                    <a:pt x="550809" y="1907273"/>
                  </a:lnTo>
                  <a:lnTo>
                    <a:pt x="568908" y="1906887"/>
                  </a:lnTo>
                  <a:lnTo>
                    <a:pt x="587634" y="1906366"/>
                  </a:lnTo>
                  <a:lnTo>
                    <a:pt x="606618" y="1905714"/>
                  </a:lnTo>
                  <a:lnTo>
                    <a:pt x="625136" y="1904677"/>
                  </a:lnTo>
                  <a:lnTo>
                    <a:pt x="642822" y="1903127"/>
                  </a:lnTo>
                  <a:lnTo>
                    <a:pt x="659969" y="1900917"/>
                  </a:lnTo>
                  <a:lnTo>
                    <a:pt x="677316" y="1897822"/>
                  </a:lnTo>
                  <a:lnTo>
                    <a:pt x="695277" y="1893808"/>
                  </a:lnTo>
                  <a:lnTo>
                    <a:pt x="713613" y="1888992"/>
                  </a:lnTo>
                  <a:lnTo>
                    <a:pt x="731629" y="1883543"/>
                  </a:lnTo>
                  <a:lnTo>
                    <a:pt x="748942" y="1877620"/>
                  </a:lnTo>
                  <a:lnTo>
                    <a:pt x="765653" y="1871356"/>
                  </a:lnTo>
                  <a:lnTo>
                    <a:pt x="782167" y="1864853"/>
                  </a:lnTo>
                  <a:lnTo>
                    <a:pt x="798758" y="1858174"/>
                  </a:lnTo>
                  <a:lnTo>
                    <a:pt x="815527" y="1851046"/>
                  </a:lnTo>
                  <a:lnTo>
                    <a:pt x="832485" y="1842889"/>
                  </a:lnTo>
                  <a:lnTo>
                    <a:pt x="849604" y="1833475"/>
                  </a:lnTo>
                  <a:lnTo>
                    <a:pt x="866848" y="1823049"/>
                  </a:lnTo>
                  <a:lnTo>
                    <a:pt x="884185" y="1812133"/>
                  </a:lnTo>
                  <a:lnTo>
                    <a:pt x="901583" y="1801082"/>
                  </a:lnTo>
                  <a:lnTo>
                    <a:pt x="918859" y="1789901"/>
                  </a:lnTo>
                  <a:lnTo>
                    <a:pt x="935692" y="1778336"/>
                  </a:lnTo>
                  <a:lnTo>
                    <a:pt x="951941" y="1766256"/>
                  </a:lnTo>
                  <a:lnTo>
                    <a:pt x="967633" y="1753518"/>
                  </a:lnTo>
                  <a:lnTo>
                    <a:pt x="982864" y="1739894"/>
                  </a:lnTo>
                  <a:lnTo>
                    <a:pt x="997742" y="1725357"/>
                  </a:lnTo>
                  <a:lnTo>
                    <a:pt x="1012362" y="1710186"/>
                  </a:lnTo>
                  <a:lnTo>
                    <a:pt x="1026799" y="1694856"/>
                  </a:lnTo>
                  <a:lnTo>
                    <a:pt x="1041108" y="1679653"/>
                  </a:lnTo>
                  <a:lnTo>
                    <a:pt x="1055330" y="1664514"/>
                  </a:lnTo>
                  <a:lnTo>
                    <a:pt x="1069491" y="1649131"/>
                  </a:lnTo>
                  <a:lnTo>
                    <a:pt x="1083612" y="1633335"/>
                  </a:lnTo>
                  <a:lnTo>
                    <a:pt x="1097706" y="1617117"/>
                  </a:lnTo>
                  <a:lnTo>
                    <a:pt x="1111781" y="1600536"/>
                  </a:lnTo>
                  <a:lnTo>
                    <a:pt x="1125840" y="1583668"/>
                  </a:lnTo>
                  <a:lnTo>
                    <a:pt x="1139721" y="1566424"/>
                  </a:lnTo>
                  <a:lnTo>
                    <a:pt x="1153122" y="1548556"/>
                  </a:lnTo>
                  <a:lnTo>
                    <a:pt x="1165919" y="1529983"/>
                  </a:lnTo>
                  <a:lnTo>
                    <a:pt x="1178310" y="1510934"/>
                  </a:lnTo>
                  <a:lnTo>
                    <a:pt x="1190703" y="1491840"/>
                  </a:lnTo>
                  <a:lnTo>
                    <a:pt x="1203336" y="1472954"/>
                  </a:lnTo>
                  <a:lnTo>
                    <a:pt x="1216109" y="1454186"/>
                  </a:lnTo>
                  <a:lnTo>
                    <a:pt x="1228692" y="1435213"/>
                  </a:lnTo>
                  <a:lnTo>
                    <a:pt x="1240900" y="1415854"/>
                  </a:lnTo>
                  <a:lnTo>
                    <a:pt x="1252707" y="1396091"/>
                  </a:lnTo>
                  <a:lnTo>
                    <a:pt x="1264170" y="1375976"/>
                  </a:lnTo>
                  <a:lnTo>
                    <a:pt x="1275356" y="1355588"/>
                  </a:lnTo>
                  <a:lnTo>
                    <a:pt x="1286173" y="1334996"/>
                  </a:lnTo>
                  <a:lnTo>
                    <a:pt x="1296371" y="1314259"/>
                  </a:lnTo>
                  <a:lnTo>
                    <a:pt x="1305862" y="1293420"/>
                  </a:lnTo>
                  <a:lnTo>
                    <a:pt x="1314712" y="1272512"/>
                  </a:lnTo>
                  <a:lnTo>
                    <a:pt x="1323043" y="1251554"/>
                  </a:lnTo>
                  <a:lnTo>
                    <a:pt x="1330982" y="1230565"/>
                  </a:lnTo>
                  <a:lnTo>
                    <a:pt x="1338637" y="1209553"/>
                  </a:lnTo>
                  <a:lnTo>
                    <a:pt x="1346091" y="1188526"/>
                  </a:lnTo>
                  <a:lnTo>
                    <a:pt x="1353405" y="1167489"/>
                  </a:lnTo>
                  <a:lnTo>
                    <a:pt x="1360624" y="1146446"/>
                  </a:lnTo>
                  <a:lnTo>
                    <a:pt x="1367777" y="1125397"/>
                  </a:lnTo>
                  <a:lnTo>
                    <a:pt x="1374886" y="1104342"/>
                  </a:lnTo>
                  <a:lnTo>
                    <a:pt x="1381966" y="1083115"/>
                  </a:lnTo>
                  <a:lnTo>
                    <a:pt x="1389025" y="1061413"/>
                  </a:lnTo>
                  <a:lnTo>
                    <a:pt x="1396067" y="1039109"/>
                  </a:lnTo>
                  <a:lnTo>
                    <a:pt x="1402931" y="1016401"/>
                  </a:lnTo>
                  <a:lnTo>
                    <a:pt x="1409314" y="993697"/>
                  </a:lnTo>
                  <a:lnTo>
                    <a:pt x="1415083" y="971237"/>
                  </a:lnTo>
                  <a:lnTo>
                    <a:pt x="1420109" y="949088"/>
                  </a:lnTo>
                  <a:lnTo>
                    <a:pt x="1424187" y="927223"/>
                  </a:lnTo>
                  <a:lnTo>
                    <a:pt x="1427304" y="905588"/>
                  </a:lnTo>
                  <a:lnTo>
                    <a:pt x="1429753" y="884126"/>
                  </a:lnTo>
                  <a:lnTo>
                    <a:pt x="1432021" y="862790"/>
                  </a:lnTo>
                  <a:lnTo>
                    <a:pt x="1434399" y="841537"/>
                  </a:lnTo>
                  <a:lnTo>
                    <a:pt x="1436830" y="820178"/>
                  </a:lnTo>
                  <a:lnTo>
                    <a:pt x="1439009" y="798385"/>
                  </a:lnTo>
                  <a:lnTo>
                    <a:pt x="1440771" y="776020"/>
                  </a:lnTo>
                  <a:lnTo>
                    <a:pt x="1442107" y="753271"/>
                  </a:lnTo>
                  <a:lnTo>
                    <a:pt x="1443079" y="730539"/>
                  </a:lnTo>
                  <a:lnTo>
                    <a:pt x="1443766" y="708062"/>
                  </a:lnTo>
                  <a:lnTo>
                    <a:pt x="1444245" y="685900"/>
                  </a:lnTo>
                  <a:lnTo>
                    <a:pt x="1444574" y="664027"/>
                  </a:lnTo>
                  <a:lnTo>
                    <a:pt x="1444788" y="642391"/>
                  </a:lnTo>
                  <a:lnTo>
                    <a:pt x="1444594" y="621099"/>
                  </a:lnTo>
                  <a:lnTo>
                    <a:pt x="1443400" y="600408"/>
                  </a:lnTo>
                  <a:lnTo>
                    <a:pt x="1440962" y="580407"/>
                  </a:lnTo>
                  <a:lnTo>
                    <a:pt x="1437357" y="560872"/>
                  </a:lnTo>
                  <a:lnTo>
                    <a:pt x="1432795" y="541375"/>
                  </a:lnTo>
                  <a:lnTo>
                    <a:pt x="1427503" y="521661"/>
                  </a:lnTo>
                  <a:lnTo>
                    <a:pt x="1421680" y="501657"/>
                  </a:lnTo>
                  <a:lnTo>
                    <a:pt x="1415481" y="481381"/>
                  </a:lnTo>
                  <a:lnTo>
                    <a:pt x="1409014" y="460889"/>
                  </a:lnTo>
                  <a:lnTo>
                    <a:pt x="1402199" y="440397"/>
                  </a:lnTo>
                  <a:lnTo>
                    <a:pt x="1394785" y="420261"/>
                  </a:lnTo>
                  <a:lnTo>
                    <a:pt x="1386683" y="400643"/>
                  </a:lnTo>
                  <a:lnTo>
                    <a:pt x="1377953" y="381538"/>
                  </a:lnTo>
                  <a:lnTo>
                    <a:pt x="1368714" y="362862"/>
                  </a:lnTo>
                  <a:lnTo>
                    <a:pt x="1359090" y="344523"/>
                  </a:lnTo>
                  <a:lnTo>
                    <a:pt x="1349187" y="326596"/>
                  </a:lnTo>
                  <a:lnTo>
                    <a:pt x="1339086" y="309317"/>
                  </a:lnTo>
                  <a:lnTo>
                    <a:pt x="1328844" y="292760"/>
                  </a:lnTo>
                  <a:lnTo>
                    <a:pt x="1318339" y="276691"/>
                  </a:lnTo>
                  <a:lnTo>
                    <a:pt x="1307294" y="260674"/>
                  </a:lnTo>
                  <a:lnTo>
                    <a:pt x="1295601" y="244455"/>
                  </a:lnTo>
                  <a:lnTo>
                    <a:pt x="1283307" y="228120"/>
                  </a:lnTo>
                  <a:lnTo>
                    <a:pt x="1270522" y="211993"/>
                  </a:lnTo>
                  <a:lnTo>
                    <a:pt x="1257364" y="196258"/>
                  </a:lnTo>
                  <a:lnTo>
                    <a:pt x="1243935" y="181097"/>
                  </a:lnTo>
                  <a:lnTo>
                    <a:pt x="1230314" y="166764"/>
                  </a:lnTo>
                  <a:lnTo>
                    <a:pt x="1216555" y="153305"/>
                  </a:lnTo>
                  <a:lnTo>
                    <a:pt x="1202535" y="140453"/>
                  </a:lnTo>
                  <a:lnTo>
                    <a:pt x="1187978" y="127743"/>
                  </a:lnTo>
                  <a:lnTo>
                    <a:pt x="1172773" y="114898"/>
                  </a:lnTo>
                  <a:lnTo>
                    <a:pt x="1156968" y="102151"/>
                  </a:lnTo>
                  <a:lnTo>
                    <a:pt x="1140672" y="90118"/>
                  </a:lnTo>
                  <a:lnTo>
                    <a:pt x="1124004" y="79097"/>
                  </a:lnTo>
                  <a:lnTo>
                    <a:pt x="1107065" y="69070"/>
                  </a:lnTo>
                  <a:lnTo>
                    <a:pt x="1089935" y="59875"/>
                  </a:lnTo>
                  <a:lnTo>
                    <a:pt x="1072666" y="51320"/>
                  </a:lnTo>
                  <a:lnTo>
                    <a:pt x="1055136" y="43235"/>
                  </a:lnTo>
                  <a:lnTo>
                    <a:pt x="1037069" y="35484"/>
                  </a:lnTo>
                  <a:lnTo>
                    <a:pt x="1018360" y="27976"/>
                  </a:lnTo>
                  <a:lnTo>
                    <a:pt x="999218" y="20966"/>
                  </a:lnTo>
                  <a:lnTo>
                    <a:pt x="980061" y="15017"/>
                  </a:lnTo>
                  <a:lnTo>
                    <a:pt x="961132" y="10351"/>
                  </a:lnTo>
                  <a:lnTo>
                    <a:pt x="942337" y="6882"/>
                  </a:lnTo>
                  <a:lnTo>
                    <a:pt x="923344" y="4387"/>
                  </a:lnTo>
                  <a:lnTo>
                    <a:pt x="903969" y="2634"/>
                  </a:lnTo>
                  <a:lnTo>
                    <a:pt x="884023" y="1421"/>
                  </a:lnTo>
                  <a:lnTo>
                    <a:pt x="863254" y="591"/>
                  </a:lnTo>
                  <a:lnTo>
                    <a:pt x="841613" y="35"/>
                  </a:lnTo>
                  <a:lnTo>
                    <a:pt x="819367" y="0"/>
                  </a:lnTo>
                  <a:lnTo>
                    <a:pt x="796980" y="1039"/>
                  </a:lnTo>
                  <a:lnTo>
                    <a:pt x="774733" y="3373"/>
                  </a:lnTo>
                  <a:lnTo>
                    <a:pt x="752557" y="6908"/>
                  </a:lnTo>
                  <a:lnTo>
                    <a:pt x="730143" y="11424"/>
                  </a:lnTo>
                  <a:lnTo>
                    <a:pt x="707322" y="16689"/>
                  </a:lnTo>
                  <a:lnTo>
                    <a:pt x="684079" y="22664"/>
                  </a:lnTo>
                  <a:lnTo>
                    <a:pt x="660476" y="29498"/>
                  </a:lnTo>
                  <a:lnTo>
                    <a:pt x="636592" y="37208"/>
                  </a:lnTo>
                  <a:lnTo>
                    <a:pt x="612500" y="45843"/>
                  </a:lnTo>
                  <a:lnTo>
                    <a:pt x="588260" y="55549"/>
                  </a:lnTo>
                  <a:lnTo>
                    <a:pt x="563925" y="66299"/>
                  </a:lnTo>
                  <a:lnTo>
                    <a:pt x="539855" y="77774"/>
                  </a:lnTo>
                  <a:lnTo>
                    <a:pt x="516687" y="89468"/>
                  </a:lnTo>
                  <a:lnTo>
                    <a:pt x="494699" y="101067"/>
                  </a:lnTo>
                  <a:lnTo>
                    <a:pt x="474002" y="112295"/>
                  </a:lnTo>
                  <a:lnTo>
                    <a:pt x="454708" y="122834"/>
                  </a:lnTo>
                  <a:lnTo>
                    <a:pt x="436746" y="132578"/>
                  </a:lnTo>
                  <a:lnTo>
                    <a:pt x="420492" y="141302"/>
                  </a:lnTo>
                  <a:lnTo>
                    <a:pt x="405265" y="149422"/>
                  </a:lnTo>
                  <a:lnTo>
                    <a:pt x="389723" y="157651"/>
                  </a:lnTo>
                  <a:lnTo>
                    <a:pt x="371352" y="167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558414" y="1270921"/>
            <a:ext cx="4085662" cy="2147814"/>
            <a:chOff x="2558414" y="1270921"/>
            <a:chExt cx="4085662" cy="2147814"/>
          </a:xfrm>
        </p:grpSpPr>
        <p:sp>
          <p:nvSpPr>
            <p:cNvPr id="2" name="Freeform 1"/>
            <p:cNvSpPr/>
            <p:nvPr/>
          </p:nvSpPr>
          <p:spPr>
            <a:xfrm>
              <a:off x="2558414" y="1363589"/>
              <a:ext cx="316459" cy="632529"/>
            </a:xfrm>
            <a:custGeom>
              <a:avLst/>
              <a:gdLst/>
              <a:ahLst/>
              <a:cxnLst/>
              <a:rect l="0" t="0" r="0" b="0"/>
              <a:pathLst>
                <a:path w="316459" h="632529">
                  <a:moveTo>
                    <a:pt x="316458" y="86316"/>
                  </a:moveTo>
                  <a:lnTo>
                    <a:pt x="310523" y="92318"/>
                  </a:lnTo>
                  <a:lnTo>
                    <a:pt x="304319" y="99163"/>
                  </a:lnTo>
                  <a:lnTo>
                    <a:pt x="297227" y="107550"/>
                  </a:lnTo>
                  <a:lnTo>
                    <a:pt x="289460" y="117178"/>
                  </a:lnTo>
                  <a:lnTo>
                    <a:pt x="281462" y="127492"/>
                  </a:lnTo>
                  <a:lnTo>
                    <a:pt x="273521" y="138100"/>
                  </a:lnTo>
                  <a:lnTo>
                    <a:pt x="265746" y="148798"/>
                  </a:lnTo>
                  <a:lnTo>
                    <a:pt x="258153" y="159498"/>
                  </a:lnTo>
                  <a:lnTo>
                    <a:pt x="250721" y="170175"/>
                  </a:lnTo>
                  <a:lnTo>
                    <a:pt x="243579" y="180987"/>
                  </a:lnTo>
                  <a:lnTo>
                    <a:pt x="237002" y="192244"/>
                  </a:lnTo>
                  <a:lnTo>
                    <a:pt x="231086" y="204079"/>
                  </a:lnTo>
                  <a:lnTo>
                    <a:pt x="225450" y="216300"/>
                  </a:lnTo>
                  <a:lnTo>
                    <a:pt x="219366" y="228504"/>
                  </a:lnTo>
                  <a:lnTo>
                    <a:pt x="212457" y="240459"/>
                  </a:lnTo>
                  <a:lnTo>
                    <a:pt x="204848" y="252266"/>
                  </a:lnTo>
                  <a:lnTo>
                    <a:pt x="196969" y="264259"/>
                  </a:lnTo>
                  <a:lnTo>
                    <a:pt x="189112" y="276625"/>
                  </a:lnTo>
                  <a:lnTo>
                    <a:pt x="181396" y="289388"/>
                  </a:lnTo>
                  <a:lnTo>
                    <a:pt x="173843" y="302495"/>
                  </a:lnTo>
                  <a:lnTo>
                    <a:pt x="166433" y="315872"/>
                  </a:lnTo>
                  <a:lnTo>
                    <a:pt x="159136" y="329450"/>
                  </a:lnTo>
                  <a:lnTo>
                    <a:pt x="151924" y="343171"/>
                  </a:lnTo>
                  <a:lnTo>
                    <a:pt x="144771" y="356989"/>
                  </a:lnTo>
                  <a:lnTo>
                    <a:pt x="137661" y="370708"/>
                  </a:lnTo>
                  <a:lnTo>
                    <a:pt x="130581" y="383999"/>
                  </a:lnTo>
                  <a:lnTo>
                    <a:pt x="123525" y="396722"/>
                  </a:lnTo>
                  <a:lnTo>
                    <a:pt x="116651" y="409062"/>
                  </a:lnTo>
                  <a:lnTo>
                    <a:pt x="110261" y="421422"/>
                  </a:lnTo>
                  <a:lnTo>
                    <a:pt x="104478" y="434033"/>
                  </a:lnTo>
                  <a:lnTo>
                    <a:pt x="99103" y="446792"/>
                  </a:lnTo>
                  <a:lnTo>
                    <a:pt x="93727" y="459365"/>
                  </a:lnTo>
                  <a:lnTo>
                    <a:pt x="88112" y="471566"/>
                  </a:lnTo>
                  <a:lnTo>
                    <a:pt x="82356" y="483369"/>
                  </a:lnTo>
                  <a:lnTo>
                    <a:pt x="76791" y="494828"/>
                  </a:lnTo>
                  <a:lnTo>
                    <a:pt x="71602" y="506022"/>
                  </a:lnTo>
                  <a:lnTo>
                    <a:pt x="66813" y="517184"/>
                  </a:lnTo>
                  <a:lnTo>
                    <a:pt x="62370" y="528677"/>
                  </a:lnTo>
                  <a:lnTo>
                    <a:pt x="58207" y="540675"/>
                  </a:lnTo>
                  <a:lnTo>
                    <a:pt x="54581" y="553175"/>
                  </a:lnTo>
                  <a:lnTo>
                    <a:pt x="52051" y="566099"/>
                  </a:lnTo>
                  <a:lnTo>
                    <a:pt x="50841" y="579336"/>
                  </a:lnTo>
                  <a:lnTo>
                    <a:pt x="51181" y="592309"/>
                  </a:lnTo>
                  <a:lnTo>
                    <a:pt x="53462" y="604027"/>
                  </a:lnTo>
                  <a:lnTo>
                    <a:pt x="57705" y="614040"/>
                  </a:lnTo>
                  <a:lnTo>
                    <a:pt x="63638" y="622083"/>
                  </a:lnTo>
                  <a:lnTo>
                    <a:pt x="70901" y="627819"/>
                  </a:lnTo>
                  <a:lnTo>
                    <a:pt x="79151" y="631295"/>
                  </a:lnTo>
                  <a:lnTo>
                    <a:pt x="88112" y="632528"/>
                  </a:lnTo>
                  <a:lnTo>
                    <a:pt x="97570" y="631328"/>
                  </a:lnTo>
                  <a:lnTo>
                    <a:pt x="107378" y="627817"/>
                  </a:lnTo>
                  <a:lnTo>
                    <a:pt x="117590" y="622209"/>
                  </a:lnTo>
                  <a:lnTo>
                    <a:pt x="128438" y="614634"/>
                  </a:lnTo>
                  <a:lnTo>
                    <a:pt x="139989" y="605365"/>
                  </a:lnTo>
                  <a:lnTo>
                    <a:pt x="151850" y="595077"/>
                  </a:lnTo>
                  <a:lnTo>
                    <a:pt x="163279" y="584719"/>
                  </a:lnTo>
                  <a:lnTo>
                    <a:pt x="173886" y="574830"/>
                  </a:lnTo>
                  <a:lnTo>
                    <a:pt x="183465" y="565396"/>
                  </a:lnTo>
                  <a:lnTo>
                    <a:pt x="191827" y="556068"/>
                  </a:lnTo>
                  <a:lnTo>
                    <a:pt x="199009" y="546609"/>
                  </a:lnTo>
                  <a:lnTo>
                    <a:pt x="205359" y="537103"/>
                  </a:lnTo>
                  <a:lnTo>
                    <a:pt x="211405" y="527859"/>
                  </a:lnTo>
                  <a:lnTo>
                    <a:pt x="217477" y="519039"/>
                  </a:lnTo>
                  <a:lnTo>
                    <a:pt x="223543" y="510486"/>
                  </a:lnTo>
                  <a:lnTo>
                    <a:pt x="229316" y="501830"/>
                  </a:lnTo>
                  <a:lnTo>
                    <a:pt x="234645" y="492858"/>
                  </a:lnTo>
                  <a:lnTo>
                    <a:pt x="239529" y="483527"/>
                  </a:lnTo>
                  <a:lnTo>
                    <a:pt x="244035" y="473877"/>
                  </a:lnTo>
                  <a:lnTo>
                    <a:pt x="248245" y="463965"/>
                  </a:lnTo>
                  <a:lnTo>
                    <a:pt x="252072" y="453527"/>
                  </a:lnTo>
                  <a:lnTo>
                    <a:pt x="255269" y="442003"/>
                  </a:lnTo>
                  <a:lnTo>
                    <a:pt x="257750" y="429183"/>
                  </a:lnTo>
                  <a:lnTo>
                    <a:pt x="259416" y="415488"/>
                  </a:lnTo>
                  <a:lnTo>
                    <a:pt x="260086" y="401758"/>
                  </a:lnTo>
                  <a:lnTo>
                    <a:pt x="259756" y="388487"/>
                  </a:lnTo>
                  <a:lnTo>
                    <a:pt x="258569" y="375815"/>
                  </a:lnTo>
                  <a:lnTo>
                    <a:pt x="256709" y="363699"/>
                  </a:lnTo>
                  <a:lnTo>
                    <a:pt x="254345" y="352029"/>
                  </a:lnTo>
                  <a:lnTo>
                    <a:pt x="251454" y="340531"/>
                  </a:lnTo>
                  <a:lnTo>
                    <a:pt x="247836" y="328803"/>
                  </a:lnTo>
                  <a:lnTo>
                    <a:pt x="243439" y="316654"/>
                  </a:lnTo>
                  <a:lnTo>
                    <a:pt x="238351" y="304390"/>
                  </a:lnTo>
                  <a:lnTo>
                    <a:pt x="232711" y="292689"/>
                  </a:lnTo>
                  <a:lnTo>
                    <a:pt x="226657" y="281895"/>
                  </a:lnTo>
                  <a:lnTo>
                    <a:pt x="220304" y="272021"/>
                  </a:lnTo>
                  <a:lnTo>
                    <a:pt x="213740" y="262928"/>
                  </a:lnTo>
                  <a:lnTo>
                    <a:pt x="207021" y="254438"/>
                  </a:lnTo>
                  <a:lnTo>
                    <a:pt x="199865" y="246227"/>
                  </a:lnTo>
                  <a:lnTo>
                    <a:pt x="191689" y="237859"/>
                  </a:lnTo>
                  <a:lnTo>
                    <a:pt x="182263" y="229119"/>
                  </a:lnTo>
                  <a:lnTo>
                    <a:pt x="171829" y="220297"/>
                  </a:lnTo>
                  <a:lnTo>
                    <a:pt x="160907" y="212061"/>
                  </a:lnTo>
                  <a:lnTo>
                    <a:pt x="149849" y="204741"/>
                  </a:lnTo>
                  <a:lnTo>
                    <a:pt x="138492" y="198184"/>
                  </a:lnTo>
                  <a:lnTo>
                    <a:pt x="126276" y="191939"/>
                  </a:lnTo>
                  <a:lnTo>
                    <a:pt x="112956" y="185701"/>
                  </a:lnTo>
                  <a:lnTo>
                    <a:pt x="98909" y="179341"/>
                  </a:lnTo>
                  <a:lnTo>
                    <a:pt x="84934" y="172831"/>
                  </a:lnTo>
                  <a:lnTo>
                    <a:pt x="71495" y="166181"/>
                  </a:lnTo>
                  <a:lnTo>
                    <a:pt x="58709" y="159255"/>
                  </a:lnTo>
                  <a:lnTo>
                    <a:pt x="46516" y="151774"/>
                  </a:lnTo>
                  <a:lnTo>
                    <a:pt x="34812" y="143626"/>
                  </a:lnTo>
                  <a:lnTo>
                    <a:pt x="23971" y="134696"/>
                  </a:lnTo>
                  <a:lnTo>
                    <a:pt x="14813" y="124791"/>
                  </a:lnTo>
                  <a:lnTo>
                    <a:pt x="7661" y="113908"/>
                  </a:lnTo>
                  <a:lnTo>
                    <a:pt x="2688" y="102345"/>
                  </a:lnTo>
                  <a:lnTo>
                    <a:pt x="166" y="90591"/>
                  </a:lnTo>
                  <a:lnTo>
                    <a:pt x="0" y="78952"/>
                  </a:lnTo>
                  <a:lnTo>
                    <a:pt x="2143" y="67698"/>
                  </a:lnTo>
                  <a:lnTo>
                    <a:pt x="6763" y="57141"/>
                  </a:lnTo>
                  <a:lnTo>
                    <a:pt x="13719" y="47380"/>
                  </a:lnTo>
                  <a:lnTo>
                    <a:pt x="22623" y="38504"/>
                  </a:lnTo>
                  <a:lnTo>
                    <a:pt x="33033" y="30680"/>
                  </a:lnTo>
                  <a:lnTo>
                    <a:pt x="44554" y="23896"/>
                  </a:lnTo>
                  <a:lnTo>
                    <a:pt x="57033" y="17999"/>
                  </a:lnTo>
                  <a:lnTo>
                    <a:pt x="70540" y="12796"/>
                  </a:lnTo>
                  <a:lnTo>
                    <a:pt x="85033" y="8115"/>
                  </a:lnTo>
                  <a:lnTo>
                    <a:pt x="100358" y="4140"/>
                  </a:lnTo>
                  <a:lnTo>
                    <a:pt x="116331" y="1373"/>
                  </a:lnTo>
                  <a:lnTo>
                    <a:pt x="132777" y="0"/>
                  </a:lnTo>
                  <a:lnTo>
                    <a:pt x="149399" y="61"/>
                  </a:lnTo>
                  <a:lnTo>
                    <a:pt x="165784" y="1623"/>
                  </a:lnTo>
                  <a:lnTo>
                    <a:pt x="181725" y="4569"/>
                  </a:lnTo>
                  <a:lnTo>
                    <a:pt x="197040" y="8818"/>
                  </a:lnTo>
                  <a:lnTo>
                    <a:pt x="211485" y="14411"/>
                  </a:lnTo>
                  <a:lnTo>
                    <a:pt x="225013" y="21249"/>
                  </a:lnTo>
                  <a:lnTo>
                    <a:pt x="237572" y="29280"/>
                  </a:lnTo>
                  <a:lnTo>
                    <a:pt x="249023" y="38573"/>
                  </a:lnTo>
                  <a:lnTo>
                    <a:pt x="259391" y="49042"/>
                  </a:lnTo>
                  <a:lnTo>
                    <a:pt x="268677" y="60326"/>
                  </a:lnTo>
                  <a:lnTo>
                    <a:pt x="276777" y="71892"/>
                  </a:lnTo>
                  <a:lnTo>
                    <a:pt x="283742" y="83397"/>
                  </a:lnTo>
                  <a:lnTo>
                    <a:pt x="289608" y="94259"/>
                  </a:lnTo>
                  <a:lnTo>
                    <a:pt x="294886" y="104644"/>
                  </a:lnTo>
                  <a:lnTo>
                    <a:pt x="300043" y="115458"/>
                  </a:lnTo>
                  <a:lnTo>
                    <a:pt x="305929" y="128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9628" y="18921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80198" y="1365677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0" y="10111"/>
                  </a:lnTo>
                  <a:lnTo>
                    <a:pt x="0" y="24200"/>
                  </a:lnTo>
                  <a:lnTo>
                    <a:pt x="0" y="39553"/>
                  </a:lnTo>
                  <a:lnTo>
                    <a:pt x="5" y="55067"/>
                  </a:lnTo>
                  <a:lnTo>
                    <a:pt x="178" y="70542"/>
                  </a:lnTo>
                  <a:lnTo>
                    <a:pt x="826" y="86209"/>
                  </a:lnTo>
                  <a:lnTo>
                    <a:pt x="2074" y="102225"/>
                  </a:lnTo>
                  <a:lnTo>
                    <a:pt x="3727" y="118774"/>
                  </a:lnTo>
                  <a:lnTo>
                    <a:pt x="5375" y="136115"/>
                  </a:lnTo>
                  <a:lnTo>
                    <a:pt x="6783" y="154305"/>
                  </a:lnTo>
                  <a:lnTo>
                    <a:pt x="8048" y="173082"/>
                  </a:lnTo>
                  <a:lnTo>
                    <a:pt x="9504" y="191987"/>
                  </a:lnTo>
                  <a:lnTo>
                    <a:pt x="11331" y="210739"/>
                  </a:lnTo>
                  <a:lnTo>
                    <a:pt x="13389" y="229245"/>
                  </a:lnTo>
                  <a:lnTo>
                    <a:pt x="15317" y="247509"/>
                  </a:lnTo>
                  <a:lnTo>
                    <a:pt x="16915" y="265579"/>
                  </a:lnTo>
                  <a:lnTo>
                    <a:pt x="18311" y="283663"/>
                  </a:lnTo>
                  <a:lnTo>
                    <a:pt x="19854" y="302111"/>
                  </a:lnTo>
                  <a:lnTo>
                    <a:pt x="21740" y="321075"/>
                  </a:lnTo>
                  <a:lnTo>
                    <a:pt x="23838" y="340220"/>
                  </a:lnTo>
                  <a:lnTo>
                    <a:pt x="25792" y="358847"/>
                  </a:lnTo>
                  <a:lnTo>
                    <a:pt x="27404" y="376602"/>
                  </a:lnTo>
                  <a:lnTo>
                    <a:pt x="28638" y="393626"/>
                  </a:lnTo>
                  <a:lnTo>
                    <a:pt x="29541" y="410357"/>
                  </a:lnTo>
                  <a:lnTo>
                    <a:pt x="30188" y="427087"/>
                  </a:lnTo>
                  <a:lnTo>
                    <a:pt x="30809" y="443612"/>
                  </a:lnTo>
                  <a:lnTo>
                    <a:pt x="31766" y="459341"/>
                  </a:lnTo>
                  <a:lnTo>
                    <a:pt x="33225" y="473995"/>
                  </a:lnTo>
                  <a:lnTo>
                    <a:pt x="35029" y="487549"/>
                  </a:lnTo>
                  <a:lnTo>
                    <a:pt x="36968" y="501603"/>
                  </a:lnTo>
                  <a:lnTo>
                    <a:pt x="39214" y="519626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27597" y="1391102"/>
              <a:ext cx="348236" cy="553644"/>
            </a:xfrm>
            <a:custGeom>
              <a:avLst/>
              <a:gdLst/>
              <a:ahLst/>
              <a:cxnLst/>
              <a:rect l="0" t="0" r="0" b="0"/>
              <a:pathLst>
                <a:path w="348236" h="553644">
                  <a:moveTo>
                    <a:pt x="0" y="79860"/>
                  </a:moveTo>
                  <a:lnTo>
                    <a:pt x="3068" y="71126"/>
                  </a:lnTo>
                  <a:lnTo>
                    <a:pt x="7131" y="63419"/>
                  </a:lnTo>
                  <a:lnTo>
                    <a:pt x="12623" y="56017"/>
                  </a:lnTo>
                  <a:lnTo>
                    <a:pt x="19383" y="48756"/>
                  </a:lnTo>
                  <a:lnTo>
                    <a:pt x="27181" y="41577"/>
                  </a:lnTo>
                  <a:lnTo>
                    <a:pt x="35782" y="34457"/>
                  </a:lnTo>
                  <a:lnTo>
                    <a:pt x="45141" y="27539"/>
                  </a:lnTo>
                  <a:lnTo>
                    <a:pt x="55394" y="21121"/>
                  </a:lnTo>
                  <a:lnTo>
                    <a:pt x="66547" y="15327"/>
                  </a:lnTo>
                  <a:lnTo>
                    <a:pt x="78476" y="10286"/>
                  </a:lnTo>
                  <a:lnTo>
                    <a:pt x="91013" y="6197"/>
                  </a:lnTo>
                  <a:lnTo>
                    <a:pt x="104005" y="3082"/>
                  </a:lnTo>
                  <a:lnTo>
                    <a:pt x="117322" y="974"/>
                  </a:lnTo>
                  <a:lnTo>
                    <a:pt x="130868" y="0"/>
                  </a:lnTo>
                  <a:lnTo>
                    <a:pt x="144568" y="130"/>
                  </a:lnTo>
                  <a:lnTo>
                    <a:pt x="158208" y="1522"/>
                  </a:lnTo>
                  <a:lnTo>
                    <a:pt x="171447" y="4584"/>
                  </a:lnTo>
                  <a:lnTo>
                    <a:pt x="184121" y="9390"/>
                  </a:lnTo>
                  <a:lnTo>
                    <a:pt x="195919" y="15889"/>
                  </a:lnTo>
                  <a:lnTo>
                    <a:pt x="206319" y="24071"/>
                  </a:lnTo>
                  <a:lnTo>
                    <a:pt x="215164" y="33761"/>
                  </a:lnTo>
                  <a:lnTo>
                    <a:pt x="222612" y="44673"/>
                  </a:lnTo>
                  <a:lnTo>
                    <a:pt x="228939" y="56513"/>
                  </a:lnTo>
                  <a:lnTo>
                    <a:pt x="234413" y="69025"/>
                  </a:lnTo>
                  <a:lnTo>
                    <a:pt x="238939" y="81848"/>
                  </a:lnTo>
                  <a:lnTo>
                    <a:pt x="242083" y="94529"/>
                  </a:lnTo>
                  <a:lnTo>
                    <a:pt x="243714" y="106844"/>
                  </a:lnTo>
                  <a:lnTo>
                    <a:pt x="243827" y="119080"/>
                  </a:lnTo>
                  <a:lnTo>
                    <a:pt x="242383" y="131901"/>
                  </a:lnTo>
                  <a:lnTo>
                    <a:pt x="239525" y="145635"/>
                  </a:lnTo>
                  <a:lnTo>
                    <a:pt x="235674" y="159963"/>
                  </a:lnTo>
                  <a:lnTo>
                    <a:pt x="231413" y="174128"/>
                  </a:lnTo>
                  <a:lnTo>
                    <a:pt x="227105" y="187698"/>
                  </a:lnTo>
                  <a:lnTo>
                    <a:pt x="222741" y="200742"/>
                  </a:lnTo>
                  <a:lnTo>
                    <a:pt x="218052" y="213641"/>
                  </a:lnTo>
                  <a:lnTo>
                    <a:pt x="212897" y="226641"/>
                  </a:lnTo>
                  <a:lnTo>
                    <a:pt x="207281" y="239507"/>
                  </a:lnTo>
                  <a:lnTo>
                    <a:pt x="201279" y="251627"/>
                  </a:lnTo>
                  <a:lnTo>
                    <a:pt x="194978" y="262709"/>
                  </a:lnTo>
                  <a:lnTo>
                    <a:pt x="188458" y="272778"/>
                  </a:lnTo>
                  <a:lnTo>
                    <a:pt x="181781" y="282003"/>
                  </a:lnTo>
                  <a:lnTo>
                    <a:pt x="175049" y="290536"/>
                  </a:lnTo>
                  <a:lnTo>
                    <a:pt x="170193" y="297059"/>
                  </a:lnTo>
                  <a:lnTo>
                    <a:pt x="169622" y="299932"/>
                  </a:lnTo>
                  <a:lnTo>
                    <a:pt x="172683" y="300038"/>
                  </a:lnTo>
                  <a:lnTo>
                    <a:pt x="178592" y="298843"/>
                  </a:lnTo>
                  <a:lnTo>
                    <a:pt x="187130" y="297702"/>
                  </a:lnTo>
                  <a:lnTo>
                    <a:pt x="197981" y="297298"/>
                  </a:lnTo>
                  <a:lnTo>
                    <a:pt x="210542" y="298116"/>
                  </a:lnTo>
                  <a:lnTo>
                    <a:pt x="224055" y="300686"/>
                  </a:lnTo>
                  <a:lnTo>
                    <a:pt x="238000" y="305106"/>
                  </a:lnTo>
                  <a:lnTo>
                    <a:pt x="251942" y="311151"/>
                  </a:lnTo>
                  <a:lnTo>
                    <a:pt x="265452" y="318483"/>
                  </a:lnTo>
                  <a:lnTo>
                    <a:pt x="278348" y="326775"/>
                  </a:lnTo>
                  <a:lnTo>
                    <a:pt x="290480" y="335592"/>
                  </a:lnTo>
                  <a:lnTo>
                    <a:pt x="301644" y="344421"/>
                  </a:lnTo>
                  <a:lnTo>
                    <a:pt x="311819" y="352997"/>
                  </a:lnTo>
                  <a:lnTo>
                    <a:pt x="320977" y="361737"/>
                  </a:lnTo>
                  <a:lnTo>
                    <a:pt x="328990" y="371591"/>
                  </a:lnTo>
                  <a:lnTo>
                    <a:pt x="335893" y="382996"/>
                  </a:lnTo>
                  <a:lnTo>
                    <a:pt x="341530" y="395592"/>
                  </a:lnTo>
                  <a:lnTo>
                    <a:pt x="345495" y="408511"/>
                  </a:lnTo>
                  <a:lnTo>
                    <a:pt x="347711" y="421198"/>
                  </a:lnTo>
                  <a:lnTo>
                    <a:pt x="348235" y="433290"/>
                  </a:lnTo>
                  <a:lnTo>
                    <a:pt x="347073" y="444478"/>
                  </a:lnTo>
                  <a:lnTo>
                    <a:pt x="344395" y="454699"/>
                  </a:lnTo>
                  <a:lnTo>
                    <a:pt x="340157" y="464069"/>
                  </a:lnTo>
                  <a:lnTo>
                    <a:pt x="334040" y="472764"/>
                  </a:lnTo>
                  <a:lnTo>
                    <a:pt x="326041" y="480949"/>
                  </a:lnTo>
                  <a:lnTo>
                    <a:pt x="316586" y="488603"/>
                  </a:lnTo>
                  <a:lnTo>
                    <a:pt x="306331" y="495524"/>
                  </a:lnTo>
                  <a:lnTo>
                    <a:pt x="295732" y="501664"/>
                  </a:lnTo>
                  <a:lnTo>
                    <a:pt x="285025" y="507110"/>
                  </a:lnTo>
                  <a:lnTo>
                    <a:pt x="274311" y="512002"/>
                  </a:lnTo>
                  <a:lnTo>
                    <a:pt x="263611" y="516480"/>
                  </a:lnTo>
                  <a:lnTo>
                    <a:pt x="252443" y="520657"/>
                  </a:lnTo>
                  <a:lnTo>
                    <a:pt x="239880" y="524622"/>
                  </a:lnTo>
                  <a:lnTo>
                    <a:pt x="225538" y="528441"/>
                  </a:lnTo>
                  <a:lnTo>
                    <a:pt x="209835" y="532160"/>
                  </a:lnTo>
                  <a:lnTo>
                    <a:pt x="193682" y="535810"/>
                  </a:lnTo>
                  <a:lnTo>
                    <a:pt x="177681" y="539409"/>
                  </a:lnTo>
                  <a:lnTo>
                    <a:pt x="162269" y="542821"/>
                  </a:lnTo>
                  <a:lnTo>
                    <a:pt x="146170" y="546096"/>
                  </a:lnTo>
                  <a:lnTo>
                    <a:pt x="125741" y="549520"/>
                  </a:lnTo>
                  <a:lnTo>
                    <a:pt x="94756" y="553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27722" y="1628890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6192" y="2866"/>
                  </a:lnTo>
                  <a:lnTo>
                    <a:pt x="135063" y="5008"/>
                  </a:lnTo>
                  <a:lnTo>
                    <a:pt x="123465" y="6616"/>
                  </a:lnTo>
                  <a:lnTo>
                    <a:pt x="111304" y="7969"/>
                  </a:lnTo>
                  <a:lnTo>
                    <a:pt x="98644" y="9466"/>
                  </a:lnTo>
                  <a:lnTo>
                    <a:pt x="85592" y="11317"/>
                  </a:lnTo>
                  <a:lnTo>
                    <a:pt x="72413" y="13557"/>
                  </a:lnTo>
                  <a:lnTo>
                    <a:pt x="59496" y="16138"/>
                  </a:lnTo>
                  <a:lnTo>
                    <a:pt x="47048" y="18982"/>
                  </a:lnTo>
                  <a:lnTo>
                    <a:pt x="35533" y="21870"/>
                  </a:lnTo>
                  <a:lnTo>
                    <a:pt x="24632" y="24727"/>
                  </a:lnTo>
                  <a:lnTo>
                    <a:pt x="13390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54105" y="1306626"/>
              <a:ext cx="336913" cy="638120"/>
            </a:xfrm>
            <a:custGeom>
              <a:avLst/>
              <a:gdLst/>
              <a:ahLst/>
              <a:cxnLst/>
              <a:rect l="0" t="0" r="0" b="0"/>
              <a:pathLst>
                <a:path w="336913" h="638120">
                  <a:moveTo>
                    <a:pt x="0" y="638119"/>
                  </a:moveTo>
                  <a:lnTo>
                    <a:pt x="67" y="626317"/>
                  </a:lnTo>
                  <a:lnTo>
                    <a:pt x="707" y="614548"/>
                  </a:lnTo>
                  <a:lnTo>
                    <a:pt x="1999" y="601648"/>
                  </a:lnTo>
                  <a:lnTo>
                    <a:pt x="3686" y="587454"/>
                  </a:lnTo>
                  <a:lnTo>
                    <a:pt x="5354" y="571830"/>
                  </a:lnTo>
                  <a:lnTo>
                    <a:pt x="6772" y="554863"/>
                  </a:lnTo>
                  <a:lnTo>
                    <a:pt x="8043" y="537107"/>
                  </a:lnTo>
                  <a:lnTo>
                    <a:pt x="9502" y="519435"/>
                  </a:lnTo>
                  <a:lnTo>
                    <a:pt x="11330" y="502335"/>
                  </a:lnTo>
                  <a:lnTo>
                    <a:pt x="13388" y="485925"/>
                  </a:lnTo>
                  <a:lnTo>
                    <a:pt x="15316" y="470139"/>
                  </a:lnTo>
                  <a:lnTo>
                    <a:pt x="16910" y="454848"/>
                  </a:lnTo>
                  <a:lnTo>
                    <a:pt x="18133" y="439765"/>
                  </a:lnTo>
                  <a:lnTo>
                    <a:pt x="19028" y="424476"/>
                  </a:lnTo>
                  <a:lnTo>
                    <a:pt x="19665" y="408774"/>
                  </a:lnTo>
                  <a:lnTo>
                    <a:pt x="20110" y="392631"/>
                  </a:lnTo>
                  <a:lnTo>
                    <a:pt x="20416" y="376108"/>
                  </a:lnTo>
                  <a:lnTo>
                    <a:pt x="20620" y="359292"/>
                  </a:lnTo>
                  <a:lnTo>
                    <a:pt x="20589" y="342423"/>
                  </a:lnTo>
                  <a:lnTo>
                    <a:pt x="20037" y="325872"/>
                  </a:lnTo>
                  <a:lnTo>
                    <a:pt x="18852" y="309815"/>
                  </a:lnTo>
                  <a:lnTo>
                    <a:pt x="17242" y="294254"/>
                  </a:lnTo>
                  <a:lnTo>
                    <a:pt x="15623" y="279111"/>
                  </a:lnTo>
                  <a:lnTo>
                    <a:pt x="14240" y="264293"/>
                  </a:lnTo>
                  <a:lnTo>
                    <a:pt x="13160" y="249712"/>
                  </a:lnTo>
                  <a:lnTo>
                    <a:pt x="12360" y="235302"/>
                  </a:lnTo>
                  <a:lnTo>
                    <a:pt x="11788" y="221001"/>
                  </a:lnTo>
                  <a:lnTo>
                    <a:pt x="11387" y="206446"/>
                  </a:lnTo>
                  <a:lnTo>
                    <a:pt x="11110" y="190996"/>
                  </a:lnTo>
                  <a:lnTo>
                    <a:pt x="10926" y="174387"/>
                  </a:lnTo>
                  <a:lnTo>
                    <a:pt x="10970" y="157165"/>
                  </a:lnTo>
                  <a:lnTo>
                    <a:pt x="11531" y="140444"/>
                  </a:lnTo>
                  <a:lnTo>
                    <a:pt x="12750" y="124893"/>
                  </a:lnTo>
                  <a:lnTo>
                    <a:pt x="15418" y="112852"/>
                  </a:lnTo>
                  <a:lnTo>
                    <a:pt x="19662" y="107648"/>
                  </a:lnTo>
                  <a:lnTo>
                    <a:pt x="23941" y="109215"/>
                  </a:lnTo>
                  <a:lnTo>
                    <a:pt x="27884" y="115919"/>
                  </a:lnTo>
                  <a:lnTo>
                    <a:pt x="31585" y="125863"/>
                  </a:lnTo>
                  <a:lnTo>
                    <a:pt x="35161" y="137270"/>
                  </a:lnTo>
                  <a:lnTo>
                    <a:pt x="38682" y="149092"/>
                  </a:lnTo>
                  <a:lnTo>
                    <a:pt x="42183" y="161182"/>
                  </a:lnTo>
                  <a:lnTo>
                    <a:pt x="45678" y="173999"/>
                  </a:lnTo>
                  <a:lnTo>
                    <a:pt x="49178" y="187781"/>
                  </a:lnTo>
                  <a:lnTo>
                    <a:pt x="52849" y="202333"/>
                  </a:lnTo>
                  <a:lnTo>
                    <a:pt x="56998" y="217192"/>
                  </a:lnTo>
                  <a:lnTo>
                    <a:pt x="61754" y="232038"/>
                  </a:lnTo>
                  <a:lnTo>
                    <a:pt x="67085" y="246415"/>
                  </a:lnTo>
                  <a:lnTo>
                    <a:pt x="72888" y="259685"/>
                  </a:lnTo>
                  <a:lnTo>
                    <a:pt x="79056" y="271590"/>
                  </a:lnTo>
                  <a:lnTo>
                    <a:pt x="85655" y="281734"/>
                  </a:lnTo>
                  <a:lnTo>
                    <a:pt x="92916" y="289427"/>
                  </a:lnTo>
                  <a:lnTo>
                    <a:pt x="100908" y="294517"/>
                  </a:lnTo>
                  <a:lnTo>
                    <a:pt x="109393" y="296986"/>
                  </a:lnTo>
                  <a:lnTo>
                    <a:pt x="117934" y="296690"/>
                  </a:lnTo>
                  <a:lnTo>
                    <a:pt x="126276" y="293823"/>
                  </a:lnTo>
                  <a:lnTo>
                    <a:pt x="134505" y="288663"/>
                  </a:lnTo>
                  <a:lnTo>
                    <a:pt x="142942" y="281397"/>
                  </a:lnTo>
                  <a:lnTo>
                    <a:pt x="151766" y="272325"/>
                  </a:lnTo>
                  <a:lnTo>
                    <a:pt x="160999" y="261660"/>
                  </a:lnTo>
                  <a:lnTo>
                    <a:pt x="170583" y="249455"/>
                  </a:lnTo>
                  <a:lnTo>
                    <a:pt x="180432" y="235880"/>
                  </a:lnTo>
                  <a:lnTo>
                    <a:pt x="190148" y="221358"/>
                  </a:lnTo>
                  <a:lnTo>
                    <a:pt x="199060" y="206466"/>
                  </a:lnTo>
                  <a:lnTo>
                    <a:pt x="206868" y="191556"/>
                  </a:lnTo>
                  <a:lnTo>
                    <a:pt x="213770" y="176614"/>
                  </a:lnTo>
                  <a:lnTo>
                    <a:pt x="220254" y="161362"/>
                  </a:lnTo>
                  <a:lnTo>
                    <a:pt x="226651" y="145664"/>
                  </a:lnTo>
                  <a:lnTo>
                    <a:pt x="232950" y="129849"/>
                  </a:lnTo>
                  <a:lnTo>
                    <a:pt x="238888" y="114604"/>
                  </a:lnTo>
                  <a:lnTo>
                    <a:pt x="244331" y="100274"/>
                  </a:lnTo>
                  <a:lnTo>
                    <a:pt x="249293" y="86872"/>
                  </a:lnTo>
                  <a:lnTo>
                    <a:pt x="253852" y="74256"/>
                  </a:lnTo>
                  <a:lnTo>
                    <a:pt x="258102" y="62242"/>
                  </a:lnTo>
                  <a:lnTo>
                    <a:pt x="262126" y="50342"/>
                  </a:lnTo>
                  <a:lnTo>
                    <a:pt x="265988" y="37812"/>
                  </a:lnTo>
                  <a:lnTo>
                    <a:pt x="269737" y="24339"/>
                  </a:lnTo>
                  <a:lnTo>
                    <a:pt x="273423" y="11410"/>
                  </a:lnTo>
                  <a:lnTo>
                    <a:pt x="277536" y="2657"/>
                  </a:lnTo>
                  <a:lnTo>
                    <a:pt x="282043" y="0"/>
                  </a:lnTo>
                  <a:lnTo>
                    <a:pt x="285820" y="2448"/>
                  </a:lnTo>
                  <a:lnTo>
                    <a:pt x="288615" y="8586"/>
                  </a:lnTo>
                  <a:lnTo>
                    <a:pt x="290588" y="17284"/>
                  </a:lnTo>
                  <a:lnTo>
                    <a:pt x="291950" y="27728"/>
                  </a:lnTo>
                  <a:lnTo>
                    <a:pt x="292879" y="39354"/>
                  </a:lnTo>
                  <a:lnTo>
                    <a:pt x="293509" y="51776"/>
                  </a:lnTo>
                  <a:lnTo>
                    <a:pt x="293934" y="64733"/>
                  </a:lnTo>
                  <a:lnTo>
                    <a:pt x="294219" y="78049"/>
                  </a:lnTo>
                  <a:lnTo>
                    <a:pt x="294411" y="91605"/>
                  </a:lnTo>
                  <a:lnTo>
                    <a:pt x="294540" y="105320"/>
                  </a:lnTo>
                  <a:lnTo>
                    <a:pt x="294625" y="119148"/>
                  </a:lnTo>
                  <a:lnTo>
                    <a:pt x="294683" y="133215"/>
                  </a:lnTo>
                  <a:lnTo>
                    <a:pt x="294721" y="147806"/>
                  </a:lnTo>
                  <a:lnTo>
                    <a:pt x="294747" y="163029"/>
                  </a:lnTo>
                  <a:lnTo>
                    <a:pt x="294764" y="178677"/>
                  </a:lnTo>
                  <a:lnTo>
                    <a:pt x="294775" y="194335"/>
                  </a:lnTo>
                  <a:lnTo>
                    <a:pt x="294783" y="209761"/>
                  </a:lnTo>
                  <a:lnTo>
                    <a:pt x="294788" y="225052"/>
                  </a:lnTo>
                  <a:lnTo>
                    <a:pt x="294791" y="240538"/>
                  </a:lnTo>
                  <a:lnTo>
                    <a:pt x="294793" y="256402"/>
                  </a:lnTo>
                  <a:lnTo>
                    <a:pt x="294795" y="272667"/>
                  </a:lnTo>
                  <a:lnTo>
                    <a:pt x="294796" y="289278"/>
                  </a:lnTo>
                  <a:lnTo>
                    <a:pt x="294796" y="306161"/>
                  </a:lnTo>
                  <a:lnTo>
                    <a:pt x="294797" y="323246"/>
                  </a:lnTo>
                  <a:lnTo>
                    <a:pt x="294797" y="340476"/>
                  </a:lnTo>
                  <a:lnTo>
                    <a:pt x="294802" y="357802"/>
                  </a:lnTo>
                  <a:lnTo>
                    <a:pt x="294975" y="375030"/>
                  </a:lnTo>
                  <a:lnTo>
                    <a:pt x="295624" y="391830"/>
                  </a:lnTo>
                  <a:lnTo>
                    <a:pt x="296873" y="408057"/>
                  </a:lnTo>
                  <a:lnTo>
                    <a:pt x="298525" y="423735"/>
                  </a:lnTo>
                  <a:lnTo>
                    <a:pt x="300173" y="438956"/>
                  </a:lnTo>
                  <a:lnTo>
                    <a:pt x="301580" y="453822"/>
                  </a:lnTo>
                  <a:lnTo>
                    <a:pt x="302846" y="468265"/>
                  </a:lnTo>
                  <a:lnTo>
                    <a:pt x="304302" y="482051"/>
                  </a:lnTo>
                  <a:lnTo>
                    <a:pt x="306134" y="495114"/>
                  </a:lnTo>
                  <a:lnTo>
                    <a:pt x="308364" y="507855"/>
                  </a:lnTo>
                  <a:lnTo>
                    <a:pt x="310940" y="521016"/>
                  </a:lnTo>
                  <a:lnTo>
                    <a:pt x="313787" y="534973"/>
                  </a:lnTo>
                  <a:lnTo>
                    <a:pt x="316876" y="549393"/>
                  </a:lnTo>
                  <a:lnTo>
                    <a:pt x="320634" y="565038"/>
                  </a:lnTo>
                  <a:lnTo>
                    <a:pt x="326509" y="585523"/>
                  </a:lnTo>
                  <a:lnTo>
                    <a:pt x="336912" y="617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56901" y="1671004"/>
              <a:ext cx="165744" cy="295543"/>
            </a:xfrm>
            <a:custGeom>
              <a:avLst/>
              <a:gdLst/>
              <a:ahLst/>
              <a:cxnLst/>
              <a:rect l="0" t="0" r="0" b="0"/>
              <a:pathLst>
                <a:path w="165744" h="295543">
                  <a:moveTo>
                    <a:pt x="7816" y="42114"/>
                  </a:moveTo>
                  <a:lnTo>
                    <a:pt x="4949" y="53916"/>
                  </a:lnTo>
                  <a:lnTo>
                    <a:pt x="2807" y="65685"/>
                  </a:lnTo>
                  <a:lnTo>
                    <a:pt x="1209" y="78580"/>
                  </a:lnTo>
                  <a:lnTo>
                    <a:pt x="201" y="92601"/>
                  </a:lnTo>
                  <a:lnTo>
                    <a:pt x="0" y="107577"/>
                  </a:lnTo>
                  <a:lnTo>
                    <a:pt x="656" y="123300"/>
                  </a:lnTo>
                  <a:lnTo>
                    <a:pt x="2068" y="139575"/>
                  </a:lnTo>
                  <a:lnTo>
                    <a:pt x="4080" y="156248"/>
                  </a:lnTo>
                  <a:lnTo>
                    <a:pt x="6542" y="173194"/>
                  </a:lnTo>
                  <a:lnTo>
                    <a:pt x="9330" y="190164"/>
                  </a:lnTo>
                  <a:lnTo>
                    <a:pt x="12346" y="206790"/>
                  </a:lnTo>
                  <a:lnTo>
                    <a:pt x="15526" y="222892"/>
                  </a:lnTo>
                  <a:lnTo>
                    <a:pt x="18982" y="238145"/>
                  </a:lnTo>
                  <a:lnTo>
                    <a:pt x="22987" y="252016"/>
                  </a:lnTo>
                  <a:lnTo>
                    <a:pt x="27662" y="264337"/>
                  </a:lnTo>
                  <a:lnTo>
                    <a:pt x="33447" y="274933"/>
                  </a:lnTo>
                  <a:lnTo>
                    <a:pt x="41152" y="283461"/>
                  </a:lnTo>
                  <a:lnTo>
                    <a:pt x="51033" y="289926"/>
                  </a:lnTo>
                  <a:lnTo>
                    <a:pt x="62398" y="294133"/>
                  </a:lnTo>
                  <a:lnTo>
                    <a:pt x="73943" y="295542"/>
                  </a:lnTo>
                  <a:lnTo>
                    <a:pt x="84887" y="294115"/>
                  </a:lnTo>
                  <a:lnTo>
                    <a:pt x="94992" y="290074"/>
                  </a:lnTo>
                  <a:lnTo>
                    <a:pt x="104305" y="283633"/>
                  </a:lnTo>
                  <a:lnTo>
                    <a:pt x="112967" y="275150"/>
                  </a:lnTo>
                  <a:lnTo>
                    <a:pt x="120969" y="264898"/>
                  </a:lnTo>
                  <a:lnTo>
                    <a:pt x="128140" y="252977"/>
                  </a:lnTo>
                  <a:lnTo>
                    <a:pt x="134452" y="239601"/>
                  </a:lnTo>
                  <a:lnTo>
                    <a:pt x="140018" y="225384"/>
                  </a:lnTo>
                  <a:lnTo>
                    <a:pt x="144991" y="211229"/>
                  </a:lnTo>
                  <a:lnTo>
                    <a:pt x="149519" y="197624"/>
                  </a:lnTo>
                  <a:lnTo>
                    <a:pt x="153560" y="184202"/>
                  </a:lnTo>
                  <a:lnTo>
                    <a:pt x="156903" y="169976"/>
                  </a:lnTo>
                  <a:lnTo>
                    <a:pt x="159486" y="154441"/>
                  </a:lnTo>
                  <a:lnTo>
                    <a:pt x="161390" y="137734"/>
                  </a:lnTo>
                  <a:lnTo>
                    <a:pt x="162751" y="120360"/>
                  </a:lnTo>
                  <a:lnTo>
                    <a:pt x="163704" y="102713"/>
                  </a:lnTo>
                  <a:lnTo>
                    <a:pt x="164363" y="85172"/>
                  </a:lnTo>
                  <a:lnTo>
                    <a:pt x="164885" y="66135"/>
                  </a:lnTo>
                  <a:lnTo>
                    <a:pt x="165319" y="40583"/>
                  </a:lnTo>
                  <a:lnTo>
                    <a:pt x="1657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75286" y="1323563"/>
              <a:ext cx="63173" cy="610654"/>
            </a:xfrm>
            <a:custGeom>
              <a:avLst/>
              <a:gdLst/>
              <a:ahLst/>
              <a:cxnLst/>
              <a:rect l="0" t="0" r="0" b="0"/>
              <a:pathLst>
                <a:path w="63173" h="61065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9"/>
                  </a:lnTo>
                  <a:lnTo>
                    <a:pt x="178" y="89596"/>
                  </a:lnTo>
                  <a:lnTo>
                    <a:pt x="826" y="105458"/>
                  </a:lnTo>
                  <a:lnTo>
                    <a:pt x="2075" y="121834"/>
                  </a:lnTo>
                  <a:lnTo>
                    <a:pt x="3728" y="138744"/>
                  </a:lnTo>
                  <a:lnTo>
                    <a:pt x="5376" y="156387"/>
                  </a:lnTo>
                  <a:lnTo>
                    <a:pt x="6783" y="174813"/>
                  </a:lnTo>
                  <a:lnTo>
                    <a:pt x="8049" y="193933"/>
                  </a:lnTo>
                  <a:lnTo>
                    <a:pt x="9506" y="213607"/>
                  </a:lnTo>
                  <a:lnTo>
                    <a:pt x="11337" y="233696"/>
                  </a:lnTo>
                  <a:lnTo>
                    <a:pt x="13567" y="254085"/>
                  </a:lnTo>
                  <a:lnTo>
                    <a:pt x="16143" y="274686"/>
                  </a:lnTo>
                  <a:lnTo>
                    <a:pt x="18985" y="295433"/>
                  </a:lnTo>
                  <a:lnTo>
                    <a:pt x="21861" y="316281"/>
                  </a:lnTo>
                  <a:lnTo>
                    <a:pt x="24405" y="337198"/>
                  </a:lnTo>
                  <a:lnTo>
                    <a:pt x="26449" y="358156"/>
                  </a:lnTo>
                  <a:lnTo>
                    <a:pt x="28159" y="378976"/>
                  </a:lnTo>
                  <a:lnTo>
                    <a:pt x="29922" y="399343"/>
                  </a:lnTo>
                  <a:lnTo>
                    <a:pt x="31962" y="419113"/>
                  </a:lnTo>
                  <a:lnTo>
                    <a:pt x="34334" y="438153"/>
                  </a:lnTo>
                  <a:lnTo>
                    <a:pt x="37005" y="456253"/>
                  </a:lnTo>
                  <a:lnTo>
                    <a:pt x="39917" y="473401"/>
                  </a:lnTo>
                  <a:lnTo>
                    <a:pt x="43007" y="490054"/>
                  </a:lnTo>
                  <a:lnTo>
                    <a:pt x="46229" y="507003"/>
                  </a:lnTo>
                  <a:lnTo>
                    <a:pt x="49537" y="524651"/>
                  </a:lnTo>
                  <a:lnTo>
                    <a:pt x="52751" y="542348"/>
                  </a:lnTo>
                  <a:lnTo>
                    <a:pt x="55872" y="560418"/>
                  </a:lnTo>
                  <a:lnTo>
                    <a:pt x="59170" y="581571"/>
                  </a:lnTo>
                  <a:lnTo>
                    <a:pt x="63172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76381" y="1291978"/>
              <a:ext cx="72647" cy="694882"/>
            </a:xfrm>
            <a:custGeom>
              <a:avLst/>
              <a:gdLst/>
              <a:ahLst/>
              <a:cxnLst/>
              <a:rect l="0" t="0" r="0" b="0"/>
              <a:pathLst>
                <a:path w="72647" h="694882">
                  <a:moveTo>
                    <a:pt x="9476" y="0"/>
                  </a:moveTo>
                  <a:lnTo>
                    <a:pt x="6609" y="14602"/>
                  </a:lnTo>
                  <a:lnTo>
                    <a:pt x="4467" y="27873"/>
                  </a:lnTo>
                  <a:lnTo>
                    <a:pt x="2864" y="41079"/>
                  </a:lnTo>
                  <a:lnTo>
                    <a:pt x="1683" y="54593"/>
                  </a:lnTo>
                  <a:lnTo>
                    <a:pt x="835" y="68750"/>
                  </a:lnTo>
                  <a:lnTo>
                    <a:pt x="242" y="83661"/>
                  </a:lnTo>
                  <a:lnTo>
                    <a:pt x="0" y="99426"/>
                  </a:lnTo>
                  <a:lnTo>
                    <a:pt x="364" y="116220"/>
                  </a:lnTo>
                  <a:lnTo>
                    <a:pt x="1420" y="134038"/>
                  </a:lnTo>
                  <a:lnTo>
                    <a:pt x="2941" y="152732"/>
                  </a:lnTo>
                  <a:lnTo>
                    <a:pt x="4502" y="172111"/>
                  </a:lnTo>
                  <a:lnTo>
                    <a:pt x="5850" y="192003"/>
                  </a:lnTo>
                  <a:lnTo>
                    <a:pt x="7076" y="212429"/>
                  </a:lnTo>
                  <a:lnTo>
                    <a:pt x="8505" y="233586"/>
                  </a:lnTo>
                  <a:lnTo>
                    <a:pt x="10319" y="255519"/>
                  </a:lnTo>
                  <a:lnTo>
                    <a:pt x="12538" y="277978"/>
                  </a:lnTo>
                  <a:lnTo>
                    <a:pt x="15105" y="300515"/>
                  </a:lnTo>
                  <a:lnTo>
                    <a:pt x="17942" y="322861"/>
                  </a:lnTo>
                  <a:lnTo>
                    <a:pt x="20814" y="344935"/>
                  </a:lnTo>
                  <a:lnTo>
                    <a:pt x="23356" y="366749"/>
                  </a:lnTo>
                  <a:lnTo>
                    <a:pt x="25398" y="388346"/>
                  </a:lnTo>
                  <a:lnTo>
                    <a:pt x="27108" y="409612"/>
                  </a:lnTo>
                  <a:lnTo>
                    <a:pt x="28869" y="430286"/>
                  </a:lnTo>
                  <a:lnTo>
                    <a:pt x="30909" y="450266"/>
                  </a:lnTo>
                  <a:lnTo>
                    <a:pt x="33281" y="469448"/>
                  </a:lnTo>
                  <a:lnTo>
                    <a:pt x="35952" y="487643"/>
                  </a:lnTo>
                  <a:lnTo>
                    <a:pt x="38859" y="504851"/>
                  </a:lnTo>
                  <a:lnTo>
                    <a:pt x="41777" y="521375"/>
                  </a:lnTo>
                  <a:lnTo>
                    <a:pt x="44351" y="537704"/>
                  </a:lnTo>
                  <a:lnTo>
                    <a:pt x="46414" y="554132"/>
                  </a:lnTo>
                  <a:lnTo>
                    <a:pt x="48137" y="570439"/>
                  </a:lnTo>
                  <a:lnTo>
                    <a:pt x="49908" y="586014"/>
                  </a:lnTo>
                  <a:lnTo>
                    <a:pt x="51954" y="600571"/>
                  </a:lnTo>
                  <a:lnTo>
                    <a:pt x="54330" y="614295"/>
                  </a:lnTo>
                  <a:lnTo>
                    <a:pt x="57004" y="627659"/>
                  </a:lnTo>
                  <a:lnTo>
                    <a:pt x="59912" y="640965"/>
                  </a:lnTo>
                  <a:lnTo>
                    <a:pt x="62844" y="653745"/>
                  </a:lnTo>
                  <a:lnTo>
                    <a:pt x="65734" y="666099"/>
                  </a:lnTo>
                  <a:lnTo>
                    <a:pt x="68839" y="679117"/>
                  </a:lnTo>
                  <a:lnTo>
                    <a:pt x="72646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59515" y="1565719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59072" y="3000"/>
                  </a:lnTo>
                  <a:lnTo>
                    <a:pt x="245161" y="6423"/>
                  </a:lnTo>
                  <a:lnTo>
                    <a:pt x="230663" y="10614"/>
                  </a:lnTo>
                  <a:lnTo>
                    <a:pt x="215462" y="15342"/>
                  </a:lnTo>
                  <a:lnTo>
                    <a:pt x="199636" y="20175"/>
                  </a:lnTo>
                  <a:lnTo>
                    <a:pt x="183325" y="24852"/>
                  </a:lnTo>
                  <a:lnTo>
                    <a:pt x="166981" y="29288"/>
                  </a:lnTo>
                  <a:lnTo>
                    <a:pt x="151321" y="33490"/>
                  </a:lnTo>
                  <a:lnTo>
                    <a:pt x="136674" y="37503"/>
                  </a:lnTo>
                  <a:lnTo>
                    <a:pt x="122706" y="41536"/>
                  </a:lnTo>
                  <a:lnTo>
                    <a:pt x="108639" y="45937"/>
                  </a:lnTo>
                  <a:lnTo>
                    <a:pt x="94031" y="50857"/>
                  </a:lnTo>
                  <a:lnTo>
                    <a:pt x="78956" y="55980"/>
                  </a:lnTo>
                  <a:lnTo>
                    <a:pt x="62048" y="61121"/>
                  </a:lnTo>
                  <a:lnTo>
                    <a:pt x="38461" y="667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4841" y="1755232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2933" y="14669"/>
                  </a:lnTo>
                  <a:lnTo>
                    <a:pt x="5716" y="28580"/>
                  </a:lnTo>
                  <a:lnTo>
                    <a:pt x="8616" y="43073"/>
                  </a:lnTo>
                  <a:lnTo>
                    <a:pt x="11656" y="58102"/>
                  </a:lnTo>
                  <a:lnTo>
                    <a:pt x="14820" y="73278"/>
                  </a:lnTo>
                  <a:lnTo>
                    <a:pt x="18084" y="88341"/>
                  </a:lnTo>
                  <a:lnTo>
                    <a:pt x="21423" y="103032"/>
                  </a:lnTo>
                  <a:lnTo>
                    <a:pt x="24814" y="117044"/>
                  </a:lnTo>
                  <a:lnTo>
                    <a:pt x="28239" y="130265"/>
                  </a:lnTo>
                  <a:lnTo>
                    <a:pt x="31532" y="142317"/>
                  </a:lnTo>
                  <a:lnTo>
                    <a:pt x="34714" y="153645"/>
                  </a:lnTo>
                  <a:lnTo>
                    <a:pt x="38063" y="165243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75369" y="159730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91183" y="1661162"/>
              <a:ext cx="173915" cy="488115"/>
            </a:xfrm>
            <a:custGeom>
              <a:avLst/>
              <a:gdLst/>
              <a:ahLst/>
              <a:cxnLst/>
              <a:rect l="0" t="0" r="0" b="0"/>
              <a:pathLst>
                <a:path w="173915" h="488115">
                  <a:moveTo>
                    <a:pt x="0" y="104598"/>
                  </a:moveTo>
                  <a:lnTo>
                    <a:pt x="2934" y="116266"/>
                  </a:lnTo>
                  <a:lnTo>
                    <a:pt x="5716" y="126755"/>
                  </a:lnTo>
                  <a:lnTo>
                    <a:pt x="8615" y="137057"/>
                  </a:lnTo>
                  <a:lnTo>
                    <a:pt x="11656" y="147358"/>
                  </a:lnTo>
                  <a:lnTo>
                    <a:pt x="14821" y="157702"/>
                  </a:lnTo>
                  <a:lnTo>
                    <a:pt x="18085" y="168096"/>
                  </a:lnTo>
                  <a:lnTo>
                    <a:pt x="21423" y="178697"/>
                  </a:lnTo>
                  <a:lnTo>
                    <a:pt x="24814" y="189803"/>
                  </a:lnTo>
                  <a:lnTo>
                    <a:pt x="28243" y="201532"/>
                  </a:lnTo>
                  <a:lnTo>
                    <a:pt x="31697" y="213680"/>
                  </a:lnTo>
                  <a:lnTo>
                    <a:pt x="35170" y="225834"/>
                  </a:lnTo>
                  <a:lnTo>
                    <a:pt x="38650" y="237754"/>
                  </a:lnTo>
                  <a:lnTo>
                    <a:pt x="41970" y="249538"/>
                  </a:lnTo>
                  <a:lnTo>
                    <a:pt x="44820" y="261515"/>
                  </a:lnTo>
                  <a:lnTo>
                    <a:pt x="47073" y="273866"/>
                  </a:lnTo>
                  <a:lnTo>
                    <a:pt x="48926" y="286449"/>
                  </a:lnTo>
                  <a:lnTo>
                    <a:pt x="50784" y="298904"/>
                  </a:lnTo>
                  <a:lnTo>
                    <a:pt x="52887" y="311029"/>
                  </a:lnTo>
                  <a:lnTo>
                    <a:pt x="55303" y="322952"/>
                  </a:lnTo>
                  <a:lnTo>
                    <a:pt x="58004" y="335024"/>
                  </a:lnTo>
                  <a:lnTo>
                    <a:pt x="60934" y="347447"/>
                  </a:lnTo>
                  <a:lnTo>
                    <a:pt x="64039" y="360418"/>
                  </a:lnTo>
                  <a:lnTo>
                    <a:pt x="67268" y="374197"/>
                  </a:lnTo>
                  <a:lnTo>
                    <a:pt x="70587" y="388839"/>
                  </a:lnTo>
                  <a:lnTo>
                    <a:pt x="73966" y="404080"/>
                  </a:lnTo>
                  <a:lnTo>
                    <a:pt x="77388" y="419457"/>
                  </a:lnTo>
                  <a:lnTo>
                    <a:pt x="80825" y="434677"/>
                  </a:lnTo>
                  <a:lnTo>
                    <a:pt x="83776" y="449319"/>
                  </a:lnTo>
                  <a:lnTo>
                    <a:pt x="85314" y="462772"/>
                  </a:lnTo>
                  <a:lnTo>
                    <a:pt x="85036" y="474775"/>
                  </a:lnTo>
                  <a:lnTo>
                    <a:pt x="82710" y="483955"/>
                  </a:lnTo>
                  <a:lnTo>
                    <a:pt x="78833" y="488114"/>
                  </a:lnTo>
                  <a:lnTo>
                    <a:pt x="74740" y="486839"/>
                  </a:lnTo>
                  <a:lnTo>
                    <a:pt x="70814" y="480590"/>
                  </a:lnTo>
                  <a:lnTo>
                    <a:pt x="67051" y="470255"/>
                  </a:lnTo>
                  <a:lnTo>
                    <a:pt x="63393" y="457275"/>
                  </a:lnTo>
                  <a:lnTo>
                    <a:pt x="59797" y="443411"/>
                  </a:lnTo>
                  <a:lnTo>
                    <a:pt x="56236" y="429692"/>
                  </a:lnTo>
                  <a:lnTo>
                    <a:pt x="52695" y="415699"/>
                  </a:lnTo>
                  <a:lnTo>
                    <a:pt x="49167" y="399950"/>
                  </a:lnTo>
                  <a:lnTo>
                    <a:pt x="45650" y="381718"/>
                  </a:lnTo>
                  <a:lnTo>
                    <a:pt x="42305" y="361213"/>
                  </a:lnTo>
                  <a:lnTo>
                    <a:pt x="39439" y="339139"/>
                  </a:lnTo>
                  <a:lnTo>
                    <a:pt x="37175" y="316109"/>
                  </a:lnTo>
                  <a:lnTo>
                    <a:pt x="35316" y="293000"/>
                  </a:lnTo>
                  <a:lnTo>
                    <a:pt x="33454" y="270965"/>
                  </a:lnTo>
                  <a:lnTo>
                    <a:pt x="31351" y="250530"/>
                  </a:lnTo>
                  <a:lnTo>
                    <a:pt x="29106" y="231678"/>
                  </a:lnTo>
                  <a:lnTo>
                    <a:pt x="27052" y="214155"/>
                  </a:lnTo>
                  <a:lnTo>
                    <a:pt x="25379" y="197652"/>
                  </a:lnTo>
                  <a:lnTo>
                    <a:pt x="24273" y="181733"/>
                  </a:lnTo>
                  <a:lnTo>
                    <a:pt x="23988" y="165875"/>
                  </a:lnTo>
                  <a:lnTo>
                    <a:pt x="24579" y="149786"/>
                  </a:lnTo>
                  <a:lnTo>
                    <a:pt x="25943" y="133382"/>
                  </a:lnTo>
                  <a:lnTo>
                    <a:pt x="27922" y="116684"/>
                  </a:lnTo>
                  <a:lnTo>
                    <a:pt x="30366" y="99755"/>
                  </a:lnTo>
                  <a:lnTo>
                    <a:pt x="33310" y="82980"/>
                  </a:lnTo>
                  <a:lnTo>
                    <a:pt x="36964" y="67024"/>
                  </a:lnTo>
                  <a:lnTo>
                    <a:pt x="41393" y="52195"/>
                  </a:lnTo>
                  <a:lnTo>
                    <a:pt x="46843" y="38781"/>
                  </a:lnTo>
                  <a:lnTo>
                    <a:pt x="53790" y="27216"/>
                  </a:lnTo>
                  <a:lnTo>
                    <a:pt x="62354" y="17558"/>
                  </a:lnTo>
                  <a:lnTo>
                    <a:pt x="72190" y="9886"/>
                  </a:lnTo>
                  <a:lnTo>
                    <a:pt x="82702" y="4465"/>
                  </a:lnTo>
                  <a:lnTo>
                    <a:pt x="93473" y="1228"/>
                  </a:lnTo>
                  <a:lnTo>
                    <a:pt x="104296" y="0"/>
                  </a:lnTo>
                  <a:lnTo>
                    <a:pt x="115088" y="679"/>
                  </a:lnTo>
                  <a:lnTo>
                    <a:pt x="125816" y="3030"/>
                  </a:lnTo>
                  <a:lnTo>
                    <a:pt x="136155" y="7047"/>
                  </a:lnTo>
                  <a:lnTo>
                    <a:pt x="145499" y="13015"/>
                  </a:lnTo>
                  <a:lnTo>
                    <a:pt x="153595" y="20924"/>
                  </a:lnTo>
                  <a:lnTo>
                    <a:pt x="160355" y="30657"/>
                  </a:lnTo>
                  <a:lnTo>
                    <a:pt x="165679" y="42164"/>
                  </a:lnTo>
                  <a:lnTo>
                    <a:pt x="169664" y="55234"/>
                  </a:lnTo>
                  <a:lnTo>
                    <a:pt x="172374" y="69400"/>
                  </a:lnTo>
                  <a:lnTo>
                    <a:pt x="173760" y="84046"/>
                  </a:lnTo>
                  <a:lnTo>
                    <a:pt x="173914" y="98777"/>
                  </a:lnTo>
                  <a:lnTo>
                    <a:pt x="172885" y="113259"/>
                  </a:lnTo>
                  <a:lnTo>
                    <a:pt x="170600" y="127137"/>
                  </a:lnTo>
                  <a:lnTo>
                    <a:pt x="167133" y="140281"/>
                  </a:lnTo>
                  <a:lnTo>
                    <a:pt x="162517" y="152582"/>
                  </a:lnTo>
                  <a:lnTo>
                    <a:pt x="156669" y="163858"/>
                  </a:lnTo>
                  <a:lnTo>
                    <a:pt x="149662" y="174109"/>
                  </a:lnTo>
                  <a:lnTo>
                    <a:pt x="141685" y="183317"/>
                  </a:lnTo>
                  <a:lnTo>
                    <a:pt x="132961" y="191365"/>
                  </a:lnTo>
                  <a:lnTo>
                    <a:pt x="123690" y="198290"/>
                  </a:lnTo>
                  <a:lnTo>
                    <a:pt x="114103" y="203931"/>
                  </a:lnTo>
                  <a:lnTo>
                    <a:pt x="103306" y="208289"/>
                  </a:lnTo>
                  <a:lnTo>
                    <a:pt x="88120" y="210633"/>
                  </a:lnTo>
                  <a:lnTo>
                    <a:pt x="63171" y="209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43867" y="1270921"/>
              <a:ext cx="31586" cy="631711"/>
            </a:xfrm>
            <a:custGeom>
              <a:avLst/>
              <a:gdLst/>
              <a:ahLst/>
              <a:cxnLst/>
              <a:rect l="0" t="0" r="0" b="0"/>
              <a:pathLst>
                <a:path w="31586" h="631711">
                  <a:moveTo>
                    <a:pt x="0" y="0"/>
                  </a:moveTo>
                  <a:lnTo>
                    <a:pt x="0" y="12003"/>
                  </a:lnTo>
                  <a:lnTo>
                    <a:pt x="0" y="25693"/>
                  </a:lnTo>
                  <a:lnTo>
                    <a:pt x="0" y="42468"/>
                  </a:lnTo>
                  <a:lnTo>
                    <a:pt x="0" y="61723"/>
                  </a:lnTo>
                  <a:lnTo>
                    <a:pt x="0" y="82352"/>
                  </a:lnTo>
                  <a:lnTo>
                    <a:pt x="4" y="103567"/>
                  </a:lnTo>
                  <a:lnTo>
                    <a:pt x="177" y="124963"/>
                  </a:lnTo>
                  <a:lnTo>
                    <a:pt x="825" y="146363"/>
                  </a:lnTo>
                  <a:lnTo>
                    <a:pt x="2074" y="167708"/>
                  </a:lnTo>
                  <a:lnTo>
                    <a:pt x="3727" y="188986"/>
                  </a:lnTo>
                  <a:lnTo>
                    <a:pt x="5375" y="210205"/>
                  </a:lnTo>
                  <a:lnTo>
                    <a:pt x="6782" y="231377"/>
                  </a:lnTo>
                  <a:lnTo>
                    <a:pt x="8048" y="252514"/>
                  </a:lnTo>
                  <a:lnTo>
                    <a:pt x="9504" y="273626"/>
                  </a:lnTo>
                  <a:lnTo>
                    <a:pt x="11331" y="294720"/>
                  </a:lnTo>
                  <a:lnTo>
                    <a:pt x="13388" y="315803"/>
                  </a:lnTo>
                  <a:lnTo>
                    <a:pt x="15316" y="336877"/>
                  </a:lnTo>
                  <a:lnTo>
                    <a:pt x="16910" y="357941"/>
                  </a:lnTo>
                  <a:lnTo>
                    <a:pt x="18133" y="378833"/>
                  </a:lnTo>
                  <a:lnTo>
                    <a:pt x="19029" y="399247"/>
                  </a:lnTo>
                  <a:lnTo>
                    <a:pt x="19671" y="419049"/>
                  </a:lnTo>
                  <a:lnTo>
                    <a:pt x="20288" y="438110"/>
                  </a:lnTo>
                  <a:lnTo>
                    <a:pt x="21242" y="456224"/>
                  </a:lnTo>
                  <a:lnTo>
                    <a:pt x="22699" y="473382"/>
                  </a:lnTo>
                  <a:lnTo>
                    <a:pt x="24493" y="490041"/>
                  </a:lnTo>
                  <a:lnTo>
                    <a:pt x="26237" y="506994"/>
                  </a:lnTo>
                  <a:lnTo>
                    <a:pt x="27704" y="524654"/>
                  </a:lnTo>
                  <a:lnTo>
                    <a:pt x="28843" y="542757"/>
                  </a:lnTo>
                  <a:lnTo>
                    <a:pt x="29805" y="562631"/>
                  </a:lnTo>
                  <a:lnTo>
                    <a:pt x="30670" y="589382"/>
                  </a:lnTo>
                  <a:lnTo>
                    <a:pt x="31585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38623" y="1702589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5867" y="8868"/>
                  </a:lnTo>
                  <a:lnTo>
                    <a:pt x="11432" y="17855"/>
                  </a:lnTo>
                  <a:lnTo>
                    <a:pt x="17236" y="27851"/>
                  </a:lnTo>
                  <a:lnTo>
                    <a:pt x="23490" y="38831"/>
                  </a:lnTo>
                  <a:lnTo>
                    <a:pt x="30467" y="50643"/>
                  </a:lnTo>
                  <a:lnTo>
                    <a:pt x="38240" y="63092"/>
                  </a:lnTo>
                  <a:lnTo>
                    <a:pt x="46457" y="75789"/>
                  </a:lnTo>
                  <a:lnTo>
                    <a:pt x="55361" y="89613"/>
                  </a:lnTo>
                  <a:lnTo>
                    <a:pt x="66852" y="108012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5980" y="1618361"/>
              <a:ext cx="242157" cy="736996"/>
            </a:xfrm>
            <a:custGeom>
              <a:avLst/>
              <a:gdLst/>
              <a:ahLst/>
              <a:cxnLst/>
              <a:rect l="0" t="0" r="0" b="0"/>
              <a:pathLst>
                <a:path w="242157" h="736996">
                  <a:moveTo>
                    <a:pt x="242156" y="0"/>
                  </a:moveTo>
                  <a:lnTo>
                    <a:pt x="239155" y="8935"/>
                  </a:lnTo>
                  <a:lnTo>
                    <a:pt x="235732" y="18563"/>
                  </a:lnTo>
                  <a:lnTo>
                    <a:pt x="231536" y="29850"/>
                  </a:lnTo>
                  <a:lnTo>
                    <a:pt x="226637" y="42518"/>
                  </a:lnTo>
                  <a:lnTo>
                    <a:pt x="221155" y="55997"/>
                  </a:lnTo>
                  <a:lnTo>
                    <a:pt x="215229" y="69869"/>
                  </a:lnTo>
                  <a:lnTo>
                    <a:pt x="209140" y="83905"/>
                  </a:lnTo>
                  <a:lnTo>
                    <a:pt x="203290" y="97996"/>
                  </a:lnTo>
                  <a:lnTo>
                    <a:pt x="197874" y="112107"/>
                  </a:lnTo>
                  <a:lnTo>
                    <a:pt x="192749" y="126546"/>
                  </a:lnTo>
                  <a:lnTo>
                    <a:pt x="187540" y="141924"/>
                  </a:lnTo>
                  <a:lnTo>
                    <a:pt x="182033" y="158497"/>
                  </a:lnTo>
                  <a:lnTo>
                    <a:pt x="176180" y="176036"/>
                  </a:lnTo>
                  <a:lnTo>
                    <a:pt x="170018" y="194035"/>
                  </a:lnTo>
                  <a:lnTo>
                    <a:pt x="163610" y="212148"/>
                  </a:lnTo>
                  <a:lnTo>
                    <a:pt x="157017" y="230378"/>
                  </a:lnTo>
                  <a:lnTo>
                    <a:pt x="150293" y="248982"/>
                  </a:lnTo>
                  <a:lnTo>
                    <a:pt x="143479" y="268089"/>
                  </a:lnTo>
                  <a:lnTo>
                    <a:pt x="136769" y="287683"/>
                  </a:lnTo>
                  <a:lnTo>
                    <a:pt x="130490" y="307683"/>
                  </a:lnTo>
                  <a:lnTo>
                    <a:pt x="124777" y="327994"/>
                  </a:lnTo>
                  <a:lnTo>
                    <a:pt x="119279" y="348534"/>
                  </a:lnTo>
                  <a:lnTo>
                    <a:pt x="113288" y="369236"/>
                  </a:lnTo>
                  <a:lnTo>
                    <a:pt x="106447" y="390047"/>
                  </a:lnTo>
                  <a:lnTo>
                    <a:pt x="99053" y="410768"/>
                  </a:lnTo>
                  <a:lnTo>
                    <a:pt x="91850" y="431067"/>
                  </a:lnTo>
                  <a:lnTo>
                    <a:pt x="85261" y="450796"/>
                  </a:lnTo>
                  <a:lnTo>
                    <a:pt x="79211" y="469978"/>
                  </a:lnTo>
                  <a:lnTo>
                    <a:pt x="73314" y="488705"/>
                  </a:lnTo>
                  <a:lnTo>
                    <a:pt x="67317" y="507084"/>
                  </a:lnTo>
                  <a:lnTo>
                    <a:pt x="61290" y="525208"/>
                  </a:lnTo>
                  <a:lnTo>
                    <a:pt x="55536" y="543151"/>
                  </a:lnTo>
                  <a:lnTo>
                    <a:pt x="50217" y="560962"/>
                  </a:lnTo>
                  <a:lnTo>
                    <a:pt x="45338" y="578519"/>
                  </a:lnTo>
                  <a:lnTo>
                    <a:pt x="40834" y="595541"/>
                  </a:lnTo>
                  <a:lnTo>
                    <a:pt x="36621" y="611917"/>
                  </a:lnTo>
                  <a:lnTo>
                    <a:pt x="32622" y="627695"/>
                  </a:lnTo>
                  <a:lnTo>
                    <a:pt x="28777" y="642982"/>
                  </a:lnTo>
                  <a:lnTo>
                    <a:pt x="25039" y="657889"/>
                  </a:lnTo>
                  <a:lnTo>
                    <a:pt x="21333" y="672297"/>
                  </a:lnTo>
                  <a:lnTo>
                    <a:pt x="17085" y="687483"/>
                  </a:lnTo>
                  <a:lnTo>
                    <a:pt x="10803" y="707018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80779" y="1755232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2867" y="14736"/>
                  </a:lnTo>
                  <a:lnTo>
                    <a:pt x="5008" y="29287"/>
                  </a:lnTo>
                  <a:lnTo>
                    <a:pt x="6621" y="45072"/>
                  </a:lnTo>
                  <a:lnTo>
                    <a:pt x="8146" y="61788"/>
                  </a:lnTo>
                  <a:lnTo>
                    <a:pt x="10292" y="78633"/>
                  </a:lnTo>
                  <a:lnTo>
                    <a:pt x="13387" y="95108"/>
                  </a:lnTo>
                  <a:lnTo>
                    <a:pt x="17125" y="111038"/>
                  </a:lnTo>
                  <a:lnTo>
                    <a:pt x="21108" y="128286"/>
                  </a:lnTo>
                  <a:lnTo>
                    <a:pt x="25691" y="151714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80779" y="15446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86064" y="1616210"/>
              <a:ext cx="188058" cy="279871"/>
            </a:xfrm>
            <a:custGeom>
              <a:avLst/>
              <a:gdLst/>
              <a:ahLst/>
              <a:cxnLst/>
              <a:rect l="0" t="0" r="0" b="0"/>
              <a:pathLst>
                <a:path w="188058" h="279871">
                  <a:moveTo>
                    <a:pt x="0" y="139022"/>
                  </a:moveTo>
                  <a:lnTo>
                    <a:pt x="67" y="150824"/>
                  </a:lnTo>
                  <a:lnTo>
                    <a:pt x="707" y="162593"/>
                  </a:lnTo>
                  <a:lnTo>
                    <a:pt x="2008" y="175488"/>
                  </a:lnTo>
                  <a:lnTo>
                    <a:pt x="4041" y="189509"/>
                  </a:lnTo>
                  <a:lnTo>
                    <a:pt x="7005" y="204485"/>
                  </a:lnTo>
                  <a:lnTo>
                    <a:pt x="10921" y="220199"/>
                  </a:lnTo>
                  <a:lnTo>
                    <a:pt x="15497" y="236128"/>
                  </a:lnTo>
                  <a:lnTo>
                    <a:pt x="20252" y="251504"/>
                  </a:lnTo>
                  <a:lnTo>
                    <a:pt x="24873" y="265873"/>
                  </a:lnTo>
                  <a:lnTo>
                    <a:pt x="28635" y="276532"/>
                  </a:lnTo>
                  <a:lnTo>
                    <a:pt x="30797" y="279870"/>
                  </a:lnTo>
                  <a:lnTo>
                    <a:pt x="31751" y="276503"/>
                  </a:lnTo>
                  <a:lnTo>
                    <a:pt x="32062" y="268323"/>
                  </a:lnTo>
                  <a:lnTo>
                    <a:pt x="32089" y="256927"/>
                  </a:lnTo>
                  <a:lnTo>
                    <a:pt x="32014" y="243415"/>
                  </a:lnTo>
                  <a:lnTo>
                    <a:pt x="31917" y="228187"/>
                  </a:lnTo>
                  <a:lnTo>
                    <a:pt x="31829" y="211104"/>
                  </a:lnTo>
                  <a:lnTo>
                    <a:pt x="31759" y="192221"/>
                  </a:lnTo>
                  <a:lnTo>
                    <a:pt x="31707" y="171968"/>
                  </a:lnTo>
                  <a:lnTo>
                    <a:pt x="31669" y="150990"/>
                  </a:lnTo>
                  <a:lnTo>
                    <a:pt x="31651" y="129734"/>
                  </a:lnTo>
                  <a:lnTo>
                    <a:pt x="31978" y="108749"/>
                  </a:lnTo>
                  <a:lnTo>
                    <a:pt x="33263" y="88737"/>
                  </a:lnTo>
                  <a:lnTo>
                    <a:pt x="35761" y="69993"/>
                  </a:lnTo>
                  <a:lnTo>
                    <a:pt x="39406" y="52781"/>
                  </a:lnTo>
                  <a:lnTo>
                    <a:pt x="43995" y="37505"/>
                  </a:lnTo>
                  <a:lnTo>
                    <a:pt x="49314" y="24207"/>
                  </a:lnTo>
                  <a:lnTo>
                    <a:pt x="55494" y="13276"/>
                  </a:lnTo>
                  <a:lnTo>
                    <a:pt x="62999" y="5578"/>
                  </a:lnTo>
                  <a:lnTo>
                    <a:pt x="71963" y="1289"/>
                  </a:lnTo>
                  <a:lnTo>
                    <a:pt x="81914" y="0"/>
                  </a:lnTo>
                  <a:lnTo>
                    <a:pt x="91979" y="1095"/>
                  </a:lnTo>
                  <a:lnTo>
                    <a:pt x="101630" y="3978"/>
                  </a:lnTo>
                  <a:lnTo>
                    <a:pt x="110548" y="8314"/>
                  </a:lnTo>
                  <a:lnTo>
                    <a:pt x="118459" y="14032"/>
                  </a:lnTo>
                  <a:lnTo>
                    <a:pt x="125330" y="20981"/>
                  </a:lnTo>
                  <a:lnTo>
                    <a:pt x="131300" y="28932"/>
                  </a:lnTo>
                  <a:lnTo>
                    <a:pt x="136559" y="37646"/>
                  </a:lnTo>
                  <a:lnTo>
                    <a:pt x="141289" y="46918"/>
                  </a:lnTo>
                  <a:lnTo>
                    <a:pt x="145640" y="56585"/>
                  </a:lnTo>
                  <a:lnTo>
                    <a:pt x="149722" y="66527"/>
                  </a:lnTo>
                  <a:lnTo>
                    <a:pt x="153621" y="76660"/>
                  </a:lnTo>
                  <a:lnTo>
                    <a:pt x="157393" y="86921"/>
                  </a:lnTo>
                  <a:lnTo>
                    <a:pt x="161079" y="97270"/>
                  </a:lnTo>
                  <a:lnTo>
                    <a:pt x="164707" y="107679"/>
                  </a:lnTo>
                  <a:lnTo>
                    <a:pt x="168296" y="118127"/>
                  </a:lnTo>
                  <a:lnTo>
                    <a:pt x="171858" y="128601"/>
                  </a:lnTo>
                  <a:lnTo>
                    <a:pt x="175399" y="139103"/>
                  </a:lnTo>
                  <a:lnTo>
                    <a:pt x="178759" y="149953"/>
                  </a:lnTo>
                  <a:lnTo>
                    <a:pt x="181636" y="161762"/>
                  </a:lnTo>
                  <a:lnTo>
                    <a:pt x="183904" y="174782"/>
                  </a:lnTo>
                  <a:lnTo>
                    <a:pt x="185595" y="188781"/>
                  </a:lnTo>
                  <a:lnTo>
                    <a:pt x="186813" y="203250"/>
                  </a:lnTo>
                  <a:lnTo>
                    <a:pt x="187665" y="217816"/>
                  </a:lnTo>
                  <a:lnTo>
                    <a:pt x="188057" y="231712"/>
                  </a:lnTo>
                  <a:lnTo>
                    <a:pt x="187627" y="245068"/>
                  </a:lnTo>
                  <a:lnTo>
                    <a:pt x="185221" y="259051"/>
                  </a:lnTo>
                  <a:lnTo>
                    <a:pt x="178984" y="275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22665" y="1648998"/>
              <a:ext cx="321411" cy="795077"/>
            </a:xfrm>
            <a:custGeom>
              <a:avLst/>
              <a:gdLst/>
              <a:ahLst/>
              <a:cxnLst/>
              <a:rect l="0" t="0" r="0" b="0"/>
              <a:pathLst>
                <a:path w="321411" h="795077">
                  <a:moveTo>
                    <a:pt x="142425" y="243104"/>
                  </a:moveTo>
                  <a:lnTo>
                    <a:pt x="148225" y="234169"/>
                  </a:lnTo>
                  <a:lnTo>
                    <a:pt x="153150" y="224542"/>
                  </a:lnTo>
                  <a:lnTo>
                    <a:pt x="157647" y="213241"/>
                  </a:lnTo>
                  <a:lnTo>
                    <a:pt x="161695" y="200055"/>
                  </a:lnTo>
                  <a:lnTo>
                    <a:pt x="165061" y="184630"/>
                  </a:lnTo>
                  <a:lnTo>
                    <a:pt x="167665" y="167008"/>
                  </a:lnTo>
                  <a:lnTo>
                    <a:pt x="169419" y="147841"/>
                  </a:lnTo>
                  <a:lnTo>
                    <a:pt x="170149" y="128157"/>
                  </a:lnTo>
                  <a:lnTo>
                    <a:pt x="169858" y="108598"/>
                  </a:lnTo>
                  <a:lnTo>
                    <a:pt x="168526" y="89573"/>
                  </a:lnTo>
                  <a:lnTo>
                    <a:pt x="166038" y="71420"/>
                  </a:lnTo>
                  <a:lnTo>
                    <a:pt x="162430" y="54230"/>
                  </a:lnTo>
                  <a:lnTo>
                    <a:pt x="157549" y="38553"/>
                  </a:lnTo>
                  <a:lnTo>
                    <a:pt x="150992" y="25445"/>
                  </a:lnTo>
                  <a:lnTo>
                    <a:pt x="142691" y="15262"/>
                  </a:lnTo>
                  <a:lnTo>
                    <a:pt x="132861" y="7897"/>
                  </a:lnTo>
                  <a:lnTo>
                    <a:pt x="121822" y="3146"/>
                  </a:lnTo>
                  <a:lnTo>
                    <a:pt x="109888" y="618"/>
                  </a:lnTo>
                  <a:lnTo>
                    <a:pt x="97640" y="0"/>
                  </a:lnTo>
                  <a:lnTo>
                    <a:pt x="85884" y="1157"/>
                  </a:lnTo>
                  <a:lnTo>
                    <a:pt x="75017" y="3865"/>
                  </a:lnTo>
                  <a:lnTo>
                    <a:pt x="64909" y="8306"/>
                  </a:lnTo>
                  <a:lnTo>
                    <a:pt x="55120" y="15099"/>
                  </a:lnTo>
                  <a:lnTo>
                    <a:pt x="45354" y="24383"/>
                  </a:lnTo>
                  <a:lnTo>
                    <a:pt x="35809" y="36025"/>
                  </a:lnTo>
                  <a:lnTo>
                    <a:pt x="27071" y="49885"/>
                  </a:lnTo>
                  <a:lnTo>
                    <a:pt x="19418" y="65645"/>
                  </a:lnTo>
                  <a:lnTo>
                    <a:pt x="12972" y="82582"/>
                  </a:lnTo>
                  <a:lnTo>
                    <a:pt x="7867" y="99701"/>
                  </a:lnTo>
                  <a:lnTo>
                    <a:pt x="4033" y="116434"/>
                  </a:lnTo>
                  <a:lnTo>
                    <a:pt x="1424" y="132767"/>
                  </a:lnTo>
                  <a:lnTo>
                    <a:pt x="107" y="149034"/>
                  </a:lnTo>
                  <a:lnTo>
                    <a:pt x="0" y="165452"/>
                  </a:lnTo>
                  <a:lnTo>
                    <a:pt x="1062" y="181768"/>
                  </a:lnTo>
                  <a:lnTo>
                    <a:pt x="3368" y="197358"/>
                  </a:lnTo>
                  <a:lnTo>
                    <a:pt x="6850" y="211914"/>
                  </a:lnTo>
                  <a:lnTo>
                    <a:pt x="11475" y="225131"/>
                  </a:lnTo>
                  <a:lnTo>
                    <a:pt x="17329" y="236557"/>
                  </a:lnTo>
                  <a:lnTo>
                    <a:pt x="24341" y="246119"/>
                  </a:lnTo>
                  <a:lnTo>
                    <a:pt x="32319" y="253725"/>
                  </a:lnTo>
                  <a:lnTo>
                    <a:pt x="41046" y="259101"/>
                  </a:lnTo>
                  <a:lnTo>
                    <a:pt x="50322" y="262304"/>
                  </a:lnTo>
                  <a:lnTo>
                    <a:pt x="59990" y="263338"/>
                  </a:lnTo>
                  <a:lnTo>
                    <a:pt x="69933" y="261997"/>
                  </a:lnTo>
                  <a:lnTo>
                    <a:pt x="80060" y="258388"/>
                  </a:lnTo>
                  <a:lnTo>
                    <a:pt x="90148" y="252713"/>
                  </a:lnTo>
                  <a:lnTo>
                    <a:pt x="99849" y="245092"/>
                  </a:lnTo>
                  <a:lnTo>
                    <a:pt x="108999" y="235787"/>
                  </a:lnTo>
                  <a:lnTo>
                    <a:pt x="117449" y="225305"/>
                  </a:lnTo>
                  <a:lnTo>
                    <a:pt x="124979" y="214285"/>
                  </a:lnTo>
                  <a:lnTo>
                    <a:pt x="131561" y="203138"/>
                  </a:lnTo>
                  <a:lnTo>
                    <a:pt x="137322" y="192045"/>
                  </a:lnTo>
                  <a:lnTo>
                    <a:pt x="142433" y="181064"/>
                  </a:lnTo>
                  <a:lnTo>
                    <a:pt x="147068" y="170287"/>
                  </a:lnTo>
                  <a:lnTo>
                    <a:pt x="151580" y="162941"/>
                  </a:lnTo>
                  <a:lnTo>
                    <a:pt x="155726" y="163356"/>
                  </a:lnTo>
                  <a:lnTo>
                    <a:pt x="158659" y="171003"/>
                  </a:lnTo>
                  <a:lnTo>
                    <a:pt x="160503" y="184396"/>
                  </a:lnTo>
                  <a:lnTo>
                    <a:pt x="161627" y="201636"/>
                  </a:lnTo>
                  <a:lnTo>
                    <a:pt x="162313" y="220619"/>
                  </a:lnTo>
                  <a:lnTo>
                    <a:pt x="162737" y="240037"/>
                  </a:lnTo>
                  <a:lnTo>
                    <a:pt x="163002" y="259304"/>
                  </a:lnTo>
                  <a:lnTo>
                    <a:pt x="163170" y="278237"/>
                  </a:lnTo>
                  <a:lnTo>
                    <a:pt x="163278" y="296831"/>
                  </a:lnTo>
                  <a:lnTo>
                    <a:pt x="163348" y="315304"/>
                  </a:lnTo>
                  <a:lnTo>
                    <a:pt x="163393" y="334031"/>
                  </a:lnTo>
                  <a:lnTo>
                    <a:pt x="163428" y="353200"/>
                  </a:lnTo>
                  <a:lnTo>
                    <a:pt x="163620" y="372825"/>
                  </a:lnTo>
                  <a:lnTo>
                    <a:pt x="164282" y="392841"/>
                  </a:lnTo>
                  <a:lnTo>
                    <a:pt x="165539" y="413161"/>
                  </a:lnTo>
                  <a:lnTo>
                    <a:pt x="167198" y="433705"/>
                  </a:lnTo>
                  <a:lnTo>
                    <a:pt x="168850" y="454409"/>
                  </a:lnTo>
                  <a:lnTo>
                    <a:pt x="170255" y="475222"/>
                  </a:lnTo>
                  <a:lnTo>
                    <a:pt x="171350" y="495943"/>
                  </a:lnTo>
                  <a:lnTo>
                    <a:pt x="172159" y="516243"/>
                  </a:lnTo>
                  <a:lnTo>
                    <a:pt x="172737" y="535973"/>
                  </a:lnTo>
                  <a:lnTo>
                    <a:pt x="173143" y="555155"/>
                  </a:lnTo>
                  <a:lnTo>
                    <a:pt x="173423" y="573882"/>
                  </a:lnTo>
                  <a:lnTo>
                    <a:pt x="173614" y="592256"/>
                  </a:lnTo>
                  <a:lnTo>
                    <a:pt x="173744" y="610207"/>
                  </a:lnTo>
                  <a:lnTo>
                    <a:pt x="173832" y="627501"/>
                  </a:lnTo>
                  <a:lnTo>
                    <a:pt x="173886" y="644064"/>
                  </a:lnTo>
                  <a:lnTo>
                    <a:pt x="173753" y="659968"/>
                  </a:lnTo>
                  <a:lnTo>
                    <a:pt x="173131" y="675342"/>
                  </a:lnTo>
                  <a:lnTo>
                    <a:pt x="171896" y="690311"/>
                  </a:lnTo>
                  <a:lnTo>
                    <a:pt x="170082" y="704823"/>
                  </a:lnTo>
                  <a:lnTo>
                    <a:pt x="167794" y="718654"/>
                  </a:lnTo>
                  <a:lnTo>
                    <a:pt x="165138" y="731739"/>
                  </a:lnTo>
                  <a:lnTo>
                    <a:pt x="162051" y="744154"/>
                  </a:lnTo>
                  <a:lnTo>
                    <a:pt x="158301" y="756032"/>
                  </a:lnTo>
                  <a:lnTo>
                    <a:pt x="153805" y="767488"/>
                  </a:lnTo>
                  <a:lnTo>
                    <a:pt x="148312" y="777978"/>
                  </a:lnTo>
                  <a:lnTo>
                    <a:pt x="141336" y="786359"/>
                  </a:lnTo>
                  <a:lnTo>
                    <a:pt x="132757" y="792163"/>
                  </a:lnTo>
                  <a:lnTo>
                    <a:pt x="123081" y="795076"/>
                  </a:lnTo>
                  <a:lnTo>
                    <a:pt x="113208" y="794611"/>
                  </a:lnTo>
                  <a:lnTo>
                    <a:pt x="103689" y="790853"/>
                  </a:lnTo>
                  <a:lnTo>
                    <a:pt x="94860" y="784466"/>
                  </a:lnTo>
                  <a:lnTo>
                    <a:pt x="87010" y="776377"/>
                  </a:lnTo>
                  <a:lnTo>
                    <a:pt x="80180" y="767278"/>
                  </a:lnTo>
                  <a:lnTo>
                    <a:pt x="74239" y="757429"/>
                  </a:lnTo>
                  <a:lnTo>
                    <a:pt x="68999" y="746769"/>
                  </a:lnTo>
                  <a:lnTo>
                    <a:pt x="64286" y="735287"/>
                  </a:lnTo>
                  <a:lnTo>
                    <a:pt x="60117" y="722441"/>
                  </a:lnTo>
                  <a:lnTo>
                    <a:pt x="56687" y="707149"/>
                  </a:lnTo>
                  <a:lnTo>
                    <a:pt x="54046" y="689046"/>
                  </a:lnTo>
                  <a:lnTo>
                    <a:pt x="52102" y="668868"/>
                  </a:lnTo>
                  <a:lnTo>
                    <a:pt x="50714" y="648028"/>
                  </a:lnTo>
                  <a:lnTo>
                    <a:pt x="49748" y="627424"/>
                  </a:lnTo>
                  <a:lnTo>
                    <a:pt x="49251" y="607390"/>
                  </a:lnTo>
                  <a:lnTo>
                    <a:pt x="49441" y="587959"/>
                  </a:lnTo>
                  <a:lnTo>
                    <a:pt x="50384" y="569048"/>
                  </a:lnTo>
                  <a:lnTo>
                    <a:pt x="52000" y="550705"/>
                  </a:lnTo>
                  <a:lnTo>
                    <a:pt x="54155" y="533134"/>
                  </a:lnTo>
                  <a:lnTo>
                    <a:pt x="56717" y="516373"/>
                  </a:lnTo>
                  <a:lnTo>
                    <a:pt x="59572" y="500164"/>
                  </a:lnTo>
                  <a:lnTo>
                    <a:pt x="62634" y="484051"/>
                  </a:lnTo>
                  <a:lnTo>
                    <a:pt x="65844" y="467772"/>
                  </a:lnTo>
                  <a:lnTo>
                    <a:pt x="69321" y="451567"/>
                  </a:lnTo>
                  <a:lnTo>
                    <a:pt x="73341" y="436059"/>
                  </a:lnTo>
                  <a:lnTo>
                    <a:pt x="78010" y="421548"/>
                  </a:lnTo>
                  <a:lnTo>
                    <a:pt x="83283" y="407855"/>
                  </a:lnTo>
                  <a:lnTo>
                    <a:pt x="89048" y="394512"/>
                  </a:lnTo>
                  <a:lnTo>
                    <a:pt x="95190" y="381206"/>
                  </a:lnTo>
                  <a:lnTo>
                    <a:pt x="101772" y="367964"/>
                  </a:lnTo>
                  <a:lnTo>
                    <a:pt x="109022" y="355059"/>
                  </a:lnTo>
                  <a:lnTo>
                    <a:pt x="117006" y="342632"/>
                  </a:lnTo>
                  <a:lnTo>
                    <a:pt x="125486" y="330675"/>
                  </a:lnTo>
                  <a:lnTo>
                    <a:pt x="134024" y="319113"/>
                  </a:lnTo>
                  <a:lnTo>
                    <a:pt x="142364" y="307854"/>
                  </a:lnTo>
                  <a:lnTo>
                    <a:pt x="150590" y="296819"/>
                  </a:lnTo>
                  <a:lnTo>
                    <a:pt x="159026" y="285942"/>
                  </a:lnTo>
                  <a:lnTo>
                    <a:pt x="167855" y="275182"/>
                  </a:lnTo>
                  <a:lnTo>
                    <a:pt x="177261" y="264666"/>
                  </a:lnTo>
                  <a:lnTo>
                    <a:pt x="187492" y="254678"/>
                  </a:lnTo>
                  <a:lnTo>
                    <a:pt x="198600" y="245325"/>
                  </a:lnTo>
                  <a:lnTo>
                    <a:pt x="210314" y="236401"/>
                  </a:lnTo>
                  <a:lnTo>
                    <a:pt x="222170" y="227488"/>
                  </a:lnTo>
                  <a:lnTo>
                    <a:pt x="233882" y="218350"/>
                  </a:lnTo>
                  <a:lnTo>
                    <a:pt x="245355" y="209245"/>
                  </a:lnTo>
                  <a:lnTo>
                    <a:pt x="256592" y="200811"/>
                  </a:lnTo>
                  <a:lnTo>
                    <a:pt x="267622" y="193361"/>
                  </a:lnTo>
                  <a:lnTo>
                    <a:pt x="278231" y="186836"/>
                  </a:lnTo>
                  <a:lnTo>
                    <a:pt x="289095" y="180235"/>
                  </a:lnTo>
                  <a:lnTo>
                    <a:pt x="302291" y="171861"/>
                  </a:lnTo>
                  <a:lnTo>
                    <a:pt x="321410" y="158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90644" y="2654002"/>
              <a:ext cx="379027" cy="764733"/>
            </a:xfrm>
            <a:custGeom>
              <a:avLst/>
              <a:gdLst/>
              <a:ahLst/>
              <a:cxnLst/>
              <a:rect l="0" t="0" r="0" b="0"/>
              <a:pathLst>
                <a:path w="379027" h="764733">
                  <a:moveTo>
                    <a:pt x="0" y="680504"/>
                  </a:moveTo>
                  <a:lnTo>
                    <a:pt x="67" y="668702"/>
                  </a:lnTo>
                  <a:lnTo>
                    <a:pt x="707" y="656933"/>
                  </a:lnTo>
                  <a:lnTo>
                    <a:pt x="2003" y="644043"/>
                  </a:lnTo>
                  <a:lnTo>
                    <a:pt x="3863" y="630195"/>
                  </a:lnTo>
                  <a:lnTo>
                    <a:pt x="6180" y="615866"/>
                  </a:lnTo>
                  <a:lnTo>
                    <a:pt x="8846" y="601393"/>
                  </a:lnTo>
                  <a:lnTo>
                    <a:pt x="11770" y="586770"/>
                  </a:lnTo>
                  <a:lnTo>
                    <a:pt x="14877" y="571746"/>
                  </a:lnTo>
                  <a:lnTo>
                    <a:pt x="18113" y="556198"/>
                  </a:lnTo>
                  <a:lnTo>
                    <a:pt x="21437" y="540148"/>
                  </a:lnTo>
                  <a:lnTo>
                    <a:pt x="24821" y="523681"/>
                  </a:lnTo>
                  <a:lnTo>
                    <a:pt x="28246" y="506895"/>
                  </a:lnTo>
                  <a:lnTo>
                    <a:pt x="31699" y="489876"/>
                  </a:lnTo>
                  <a:lnTo>
                    <a:pt x="35171" y="472691"/>
                  </a:lnTo>
                  <a:lnTo>
                    <a:pt x="38650" y="455389"/>
                  </a:lnTo>
                  <a:lnTo>
                    <a:pt x="41970" y="438008"/>
                  </a:lnTo>
                  <a:lnTo>
                    <a:pt x="44820" y="420573"/>
                  </a:lnTo>
                  <a:lnTo>
                    <a:pt x="47069" y="403101"/>
                  </a:lnTo>
                  <a:lnTo>
                    <a:pt x="48748" y="385605"/>
                  </a:lnTo>
                  <a:lnTo>
                    <a:pt x="49958" y="368091"/>
                  </a:lnTo>
                  <a:lnTo>
                    <a:pt x="50809" y="350571"/>
                  </a:lnTo>
                  <a:lnTo>
                    <a:pt x="51398" y="333211"/>
                  </a:lnTo>
                  <a:lnTo>
                    <a:pt x="51802" y="316322"/>
                  </a:lnTo>
                  <a:lnTo>
                    <a:pt x="52077" y="300034"/>
                  </a:lnTo>
                  <a:lnTo>
                    <a:pt x="52263" y="284317"/>
                  </a:lnTo>
                  <a:lnTo>
                    <a:pt x="52388" y="269069"/>
                  </a:lnTo>
                  <a:lnTo>
                    <a:pt x="52477" y="254179"/>
                  </a:lnTo>
                  <a:lnTo>
                    <a:pt x="52706" y="239552"/>
                  </a:lnTo>
                  <a:lnTo>
                    <a:pt x="53392" y="225109"/>
                  </a:lnTo>
                  <a:lnTo>
                    <a:pt x="54661" y="210796"/>
                  </a:lnTo>
                  <a:lnTo>
                    <a:pt x="56158" y="196573"/>
                  </a:lnTo>
                  <a:lnTo>
                    <a:pt x="57169" y="182409"/>
                  </a:lnTo>
                  <a:lnTo>
                    <a:pt x="57340" y="168318"/>
                  </a:lnTo>
                  <a:lnTo>
                    <a:pt x="57137" y="155413"/>
                  </a:lnTo>
                  <a:lnTo>
                    <a:pt x="57777" y="147082"/>
                  </a:lnTo>
                  <a:lnTo>
                    <a:pt x="59632" y="145167"/>
                  </a:lnTo>
                  <a:lnTo>
                    <a:pt x="62096" y="147784"/>
                  </a:lnTo>
                  <a:lnTo>
                    <a:pt x="65044" y="153738"/>
                  </a:lnTo>
                  <a:lnTo>
                    <a:pt x="68679" y="162906"/>
                  </a:lnTo>
                  <a:lnTo>
                    <a:pt x="73073" y="175017"/>
                  </a:lnTo>
                  <a:lnTo>
                    <a:pt x="78151" y="188913"/>
                  </a:lnTo>
                  <a:lnTo>
                    <a:pt x="83780" y="202803"/>
                  </a:lnTo>
                  <a:lnTo>
                    <a:pt x="89825" y="215678"/>
                  </a:lnTo>
                  <a:lnTo>
                    <a:pt x="96171" y="227596"/>
                  </a:lnTo>
                  <a:lnTo>
                    <a:pt x="102730" y="239277"/>
                  </a:lnTo>
                  <a:lnTo>
                    <a:pt x="109441" y="251201"/>
                  </a:lnTo>
                  <a:lnTo>
                    <a:pt x="116421" y="263211"/>
                  </a:lnTo>
                  <a:lnTo>
                    <a:pt x="123947" y="274690"/>
                  </a:lnTo>
                  <a:lnTo>
                    <a:pt x="132128" y="285297"/>
                  </a:lnTo>
                  <a:lnTo>
                    <a:pt x="141081" y="294523"/>
                  </a:lnTo>
                  <a:lnTo>
                    <a:pt x="151002" y="301578"/>
                  </a:lnTo>
                  <a:lnTo>
                    <a:pt x="161897" y="306225"/>
                  </a:lnTo>
                  <a:lnTo>
                    <a:pt x="173468" y="308224"/>
                  </a:lnTo>
                  <a:lnTo>
                    <a:pt x="185227" y="307078"/>
                  </a:lnTo>
                  <a:lnTo>
                    <a:pt x="196865" y="302830"/>
                  </a:lnTo>
                  <a:lnTo>
                    <a:pt x="207949" y="296099"/>
                  </a:lnTo>
                  <a:lnTo>
                    <a:pt x="217859" y="287771"/>
                  </a:lnTo>
                  <a:lnTo>
                    <a:pt x="226373" y="278513"/>
                  </a:lnTo>
                  <a:lnTo>
                    <a:pt x="233597" y="268727"/>
                  </a:lnTo>
                  <a:lnTo>
                    <a:pt x="239773" y="258640"/>
                  </a:lnTo>
                  <a:lnTo>
                    <a:pt x="245154" y="248379"/>
                  </a:lnTo>
                  <a:lnTo>
                    <a:pt x="249958" y="238015"/>
                  </a:lnTo>
                  <a:lnTo>
                    <a:pt x="254354" y="227591"/>
                  </a:lnTo>
                  <a:lnTo>
                    <a:pt x="258466" y="217128"/>
                  </a:lnTo>
                  <a:lnTo>
                    <a:pt x="262382" y="206642"/>
                  </a:lnTo>
                  <a:lnTo>
                    <a:pt x="266166" y="196141"/>
                  </a:lnTo>
                  <a:lnTo>
                    <a:pt x="269859" y="185617"/>
                  </a:lnTo>
                  <a:lnTo>
                    <a:pt x="273492" y="174581"/>
                  </a:lnTo>
                  <a:lnTo>
                    <a:pt x="277084" y="162116"/>
                  </a:lnTo>
                  <a:lnTo>
                    <a:pt x="280649" y="147846"/>
                  </a:lnTo>
                  <a:lnTo>
                    <a:pt x="284195" y="132363"/>
                  </a:lnTo>
                  <a:lnTo>
                    <a:pt x="287729" y="116892"/>
                  </a:lnTo>
                  <a:lnTo>
                    <a:pt x="291255" y="102148"/>
                  </a:lnTo>
                  <a:lnTo>
                    <a:pt x="294776" y="87996"/>
                  </a:lnTo>
                  <a:lnTo>
                    <a:pt x="298293" y="73748"/>
                  </a:lnTo>
                  <a:lnTo>
                    <a:pt x="301807" y="58983"/>
                  </a:lnTo>
                  <a:lnTo>
                    <a:pt x="305320" y="43762"/>
                  </a:lnTo>
                  <a:lnTo>
                    <a:pt x="308831" y="28450"/>
                  </a:lnTo>
                  <a:lnTo>
                    <a:pt x="312348" y="13397"/>
                  </a:lnTo>
                  <a:lnTo>
                    <a:pt x="316049" y="2433"/>
                  </a:lnTo>
                  <a:lnTo>
                    <a:pt x="319594" y="0"/>
                  </a:lnTo>
                  <a:lnTo>
                    <a:pt x="322138" y="4156"/>
                  </a:lnTo>
                  <a:lnTo>
                    <a:pt x="323750" y="12352"/>
                  </a:lnTo>
                  <a:lnTo>
                    <a:pt x="324738" y="22906"/>
                  </a:lnTo>
                  <a:lnTo>
                    <a:pt x="325344" y="34833"/>
                  </a:lnTo>
                  <a:lnTo>
                    <a:pt x="325715" y="47576"/>
                  </a:lnTo>
                  <a:lnTo>
                    <a:pt x="325778" y="60973"/>
                  </a:lnTo>
                  <a:lnTo>
                    <a:pt x="325279" y="75143"/>
                  </a:lnTo>
                  <a:lnTo>
                    <a:pt x="324127" y="90103"/>
                  </a:lnTo>
                  <a:lnTo>
                    <a:pt x="322537" y="105752"/>
                  </a:lnTo>
                  <a:lnTo>
                    <a:pt x="320929" y="121947"/>
                  </a:lnTo>
                  <a:lnTo>
                    <a:pt x="319558" y="138554"/>
                  </a:lnTo>
                  <a:lnTo>
                    <a:pt x="318655" y="155622"/>
                  </a:lnTo>
                  <a:lnTo>
                    <a:pt x="318508" y="173373"/>
                  </a:lnTo>
                  <a:lnTo>
                    <a:pt x="319186" y="191872"/>
                  </a:lnTo>
                  <a:lnTo>
                    <a:pt x="320438" y="211041"/>
                  </a:lnTo>
                  <a:lnTo>
                    <a:pt x="321810" y="230748"/>
                  </a:lnTo>
                  <a:lnTo>
                    <a:pt x="323024" y="250864"/>
                  </a:lnTo>
                  <a:lnTo>
                    <a:pt x="323989" y="271441"/>
                  </a:lnTo>
                  <a:lnTo>
                    <a:pt x="324710" y="292700"/>
                  </a:lnTo>
                  <a:lnTo>
                    <a:pt x="325230" y="314703"/>
                  </a:lnTo>
                  <a:lnTo>
                    <a:pt x="325596" y="337208"/>
                  </a:lnTo>
                  <a:lnTo>
                    <a:pt x="325849" y="359775"/>
                  </a:lnTo>
                  <a:lnTo>
                    <a:pt x="326027" y="382143"/>
                  </a:lnTo>
                  <a:lnTo>
                    <a:pt x="326318" y="404230"/>
                  </a:lnTo>
                  <a:lnTo>
                    <a:pt x="327046" y="426054"/>
                  </a:lnTo>
                  <a:lnTo>
                    <a:pt x="328349" y="447661"/>
                  </a:lnTo>
                  <a:lnTo>
                    <a:pt x="330037" y="469105"/>
                  </a:lnTo>
                  <a:lnTo>
                    <a:pt x="331710" y="490429"/>
                  </a:lnTo>
                  <a:lnTo>
                    <a:pt x="333133" y="511665"/>
                  </a:lnTo>
                  <a:lnTo>
                    <a:pt x="334410" y="532673"/>
                  </a:lnTo>
                  <a:lnTo>
                    <a:pt x="335873" y="553165"/>
                  </a:lnTo>
                  <a:lnTo>
                    <a:pt x="337709" y="573021"/>
                  </a:lnTo>
                  <a:lnTo>
                    <a:pt x="339943" y="592118"/>
                  </a:lnTo>
                  <a:lnTo>
                    <a:pt x="342521" y="610256"/>
                  </a:lnTo>
                  <a:lnTo>
                    <a:pt x="345370" y="627429"/>
                  </a:lnTo>
                  <a:lnTo>
                    <a:pt x="348419" y="644100"/>
                  </a:lnTo>
                  <a:lnTo>
                    <a:pt x="351612" y="661060"/>
                  </a:lnTo>
                  <a:lnTo>
                    <a:pt x="354905" y="678715"/>
                  </a:lnTo>
                  <a:lnTo>
                    <a:pt x="358309" y="696417"/>
                  </a:lnTo>
                  <a:lnTo>
                    <a:pt x="362321" y="714490"/>
                  </a:lnTo>
                  <a:lnTo>
                    <a:pt x="368410" y="735648"/>
                  </a:lnTo>
                  <a:lnTo>
                    <a:pt x="379026" y="764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96011" y="3123936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68" y="11870"/>
                  </a:lnTo>
                  <a:lnTo>
                    <a:pt x="708" y="24279"/>
                  </a:lnTo>
                  <a:lnTo>
                    <a:pt x="2000" y="38470"/>
                  </a:lnTo>
                  <a:lnTo>
                    <a:pt x="3687" y="54351"/>
                  </a:lnTo>
                  <a:lnTo>
                    <a:pt x="5354" y="71644"/>
                  </a:lnTo>
                  <a:lnTo>
                    <a:pt x="6768" y="90029"/>
                  </a:lnTo>
                  <a:lnTo>
                    <a:pt x="7866" y="109055"/>
                  </a:lnTo>
                  <a:lnTo>
                    <a:pt x="8677" y="128186"/>
                  </a:lnTo>
                  <a:lnTo>
                    <a:pt x="9256" y="147105"/>
                  </a:lnTo>
                  <a:lnTo>
                    <a:pt x="9663" y="165350"/>
                  </a:lnTo>
                  <a:lnTo>
                    <a:pt x="9987" y="184212"/>
                  </a:lnTo>
                  <a:lnTo>
                    <a:pt x="10260" y="207581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85483" y="29449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64468" y="2997594"/>
              <a:ext cx="105286" cy="336913"/>
            </a:xfrm>
            <a:custGeom>
              <a:avLst/>
              <a:gdLst/>
              <a:ahLst/>
              <a:cxnLst/>
              <a:rect l="0" t="0" r="0" b="0"/>
              <a:pathLst>
                <a:path w="105286" h="336913">
                  <a:moveTo>
                    <a:pt x="105285" y="0"/>
                  </a:moveTo>
                  <a:lnTo>
                    <a:pt x="102351" y="11669"/>
                  </a:lnTo>
                  <a:lnTo>
                    <a:pt x="99569" y="22157"/>
                  </a:lnTo>
                  <a:lnTo>
                    <a:pt x="96665" y="32459"/>
                  </a:lnTo>
                  <a:lnTo>
                    <a:pt x="93452" y="42760"/>
                  </a:lnTo>
                  <a:lnTo>
                    <a:pt x="89638" y="53104"/>
                  </a:lnTo>
                  <a:lnTo>
                    <a:pt x="85126" y="63498"/>
                  </a:lnTo>
                  <a:lnTo>
                    <a:pt x="80135" y="74099"/>
                  </a:lnTo>
                  <a:lnTo>
                    <a:pt x="75095" y="85206"/>
                  </a:lnTo>
                  <a:lnTo>
                    <a:pt x="70264" y="96939"/>
                  </a:lnTo>
                  <a:lnTo>
                    <a:pt x="65716" y="109259"/>
                  </a:lnTo>
                  <a:lnTo>
                    <a:pt x="61436" y="122062"/>
                  </a:lnTo>
                  <a:lnTo>
                    <a:pt x="57373" y="135226"/>
                  </a:lnTo>
                  <a:lnTo>
                    <a:pt x="53475" y="148490"/>
                  </a:lnTo>
                  <a:lnTo>
                    <a:pt x="49697" y="161468"/>
                  </a:lnTo>
                  <a:lnTo>
                    <a:pt x="46004" y="173977"/>
                  </a:lnTo>
                  <a:lnTo>
                    <a:pt x="42370" y="186173"/>
                  </a:lnTo>
                  <a:lnTo>
                    <a:pt x="38776" y="198435"/>
                  </a:lnTo>
                  <a:lnTo>
                    <a:pt x="35210" y="210980"/>
                  </a:lnTo>
                  <a:lnTo>
                    <a:pt x="31662" y="223695"/>
                  </a:lnTo>
                  <a:lnTo>
                    <a:pt x="28128" y="236238"/>
                  </a:lnTo>
                  <a:lnTo>
                    <a:pt x="24601" y="248424"/>
                  </a:lnTo>
                  <a:lnTo>
                    <a:pt x="21080" y="260387"/>
                  </a:lnTo>
                  <a:lnTo>
                    <a:pt x="17563" y="272486"/>
                  </a:lnTo>
                  <a:lnTo>
                    <a:pt x="14053" y="284904"/>
                  </a:lnTo>
                  <a:lnTo>
                    <a:pt x="10700" y="297069"/>
                  </a:lnTo>
                  <a:lnTo>
                    <a:pt x="7473" y="308935"/>
                  </a:lnTo>
                  <a:lnTo>
                    <a:pt x="4086" y="32154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11825" y="3050237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68"/>
                  </a:lnTo>
                  <a:lnTo>
                    <a:pt x="11834" y="43115"/>
                  </a:lnTo>
                  <a:lnTo>
                    <a:pt x="15647" y="54755"/>
                  </a:lnTo>
                  <a:lnTo>
                    <a:pt x="20164" y="67637"/>
                  </a:lnTo>
                  <a:lnTo>
                    <a:pt x="25328" y="81198"/>
                  </a:lnTo>
                  <a:lnTo>
                    <a:pt x="31016" y="94304"/>
                  </a:lnTo>
                  <a:lnTo>
                    <a:pt x="37096" y="106341"/>
                  </a:lnTo>
                  <a:lnTo>
                    <a:pt x="43296" y="117369"/>
                  </a:lnTo>
                  <a:lnTo>
                    <a:pt x="49224" y="127842"/>
                  </a:lnTo>
                  <a:lnTo>
                    <a:pt x="54699" y="138118"/>
                  </a:lnTo>
                  <a:lnTo>
                    <a:pt x="60035" y="148699"/>
                  </a:lnTo>
                  <a:lnTo>
                    <a:pt x="65918" y="160268"/>
                  </a:lnTo>
                  <a:lnTo>
                    <a:pt x="72691" y="173094"/>
                  </a:lnTo>
                  <a:lnTo>
                    <a:pt x="80209" y="186779"/>
                  </a:lnTo>
                  <a:lnTo>
                    <a:pt x="88027" y="200498"/>
                  </a:lnTo>
                  <a:lnTo>
                    <a:pt x="95843" y="213752"/>
                  </a:lnTo>
                  <a:lnTo>
                    <a:pt x="103531" y="226242"/>
                  </a:lnTo>
                  <a:lnTo>
                    <a:pt x="111066" y="237703"/>
                  </a:lnTo>
                  <a:lnTo>
                    <a:pt x="118460" y="248115"/>
                  </a:lnTo>
                  <a:lnTo>
                    <a:pt x="125575" y="257785"/>
                  </a:lnTo>
                  <a:lnTo>
                    <a:pt x="132134" y="267213"/>
                  </a:lnTo>
                  <a:lnTo>
                    <a:pt x="138030" y="276701"/>
                  </a:lnTo>
                  <a:lnTo>
                    <a:pt x="143357" y="285907"/>
                  </a:lnTo>
                  <a:lnTo>
                    <a:pt x="148951" y="294854"/>
                  </a:lnTo>
                  <a:lnTo>
                    <a:pt x="156421" y="304331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34767" y="3011351"/>
              <a:ext cx="250841" cy="310429"/>
            </a:xfrm>
            <a:custGeom>
              <a:avLst/>
              <a:gdLst/>
              <a:ahLst/>
              <a:cxnLst/>
              <a:rect l="0" t="0" r="0" b="0"/>
              <a:pathLst>
                <a:path w="250841" h="310429">
                  <a:moveTo>
                    <a:pt x="8685" y="175756"/>
                  </a:moveTo>
                  <a:lnTo>
                    <a:pt x="14619" y="167089"/>
                  </a:lnTo>
                  <a:lnTo>
                    <a:pt x="20824" y="160023"/>
                  </a:lnTo>
                  <a:lnTo>
                    <a:pt x="27920" y="153917"/>
                  </a:lnTo>
                  <a:lnTo>
                    <a:pt x="35860" y="148516"/>
                  </a:lnTo>
                  <a:lnTo>
                    <a:pt x="44506" y="143654"/>
                  </a:lnTo>
                  <a:lnTo>
                    <a:pt x="53706" y="139190"/>
                  </a:lnTo>
                  <a:lnTo>
                    <a:pt x="63478" y="134850"/>
                  </a:lnTo>
                  <a:lnTo>
                    <a:pt x="74016" y="130243"/>
                  </a:lnTo>
                  <a:lnTo>
                    <a:pt x="85353" y="125174"/>
                  </a:lnTo>
                  <a:lnTo>
                    <a:pt x="97066" y="119632"/>
                  </a:lnTo>
                  <a:lnTo>
                    <a:pt x="108395" y="113687"/>
                  </a:lnTo>
                  <a:lnTo>
                    <a:pt x="118935" y="107423"/>
                  </a:lnTo>
                  <a:lnTo>
                    <a:pt x="128469" y="100759"/>
                  </a:lnTo>
                  <a:lnTo>
                    <a:pt x="136800" y="93455"/>
                  </a:lnTo>
                  <a:lnTo>
                    <a:pt x="143948" y="85425"/>
                  </a:lnTo>
                  <a:lnTo>
                    <a:pt x="149765" y="76576"/>
                  </a:lnTo>
                  <a:lnTo>
                    <a:pt x="153858" y="66724"/>
                  </a:lnTo>
                  <a:lnTo>
                    <a:pt x="156159" y="55881"/>
                  </a:lnTo>
                  <a:lnTo>
                    <a:pt x="156572" y="44515"/>
                  </a:lnTo>
                  <a:lnTo>
                    <a:pt x="154804" y="33426"/>
                  </a:lnTo>
                  <a:lnTo>
                    <a:pt x="150905" y="23060"/>
                  </a:lnTo>
                  <a:lnTo>
                    <a:pt x="145034" y="13984"/>
                  </a:lnTo>
                  <a:lnTo>
                    <a:pt x="137282" y="7025"/>
                  </a:lnTo>
                  <a:lnTo>
                    <a:pt x="127889" y="2429"/>
                  </a:lnTo>
                  <a:lnTo>
                    <a:pt x="117347" y="125"/>
                  </a:lnTo>
                  <a:lnTo>
                    <a:pt x="106288" y="0"/>
                  </a:lnTo>
                  <a:lnTo>
                    <a:pt x="95119" y="1777"/>
                  </a:lnTo>
                  <a:lnTo>
                    <a:pt x="84181" y="5559"/>
                  </a:lnTo>
                  <a:lnTo>
                    <a:pt x="73836" y="11894"/>
                  </a:lnTo>
                  <a:lnTo>
                    <a:pt x="64213" y="20853"/>
                  </a:lnTo>
                  <a:lnTo>
                    <a:pt x="55259" y="31935"/>
                  </a:lnTo>
                  <a:lnTo>
                    <a:pt x="46851" y="44353"/>
                  </a:lnTo>
                  <a:lnTo>
                    <a:pt x="38861" y="57523"/>
                  </a:lnTo>
                  <a:lnTo>
                    <a:pt x="31340" y="71261"/>
                  </a:lnTo>
                  <a:lnTo>
                    <a:pt x="24508" y="85688"/>
                  </a:lnTo>
                  <a:lnTo>
                    <a:pt x="18432" y="100830"/>
                  </a:lnTo>
                  <a:lnTo>
                    <a:pt x="13200" y="116438"/>
                  </a:lnTo>
                  <a:lnTo>
                    <a:pt x="8983" y="132076"/>
                  </a:lnTo>
                  <a:lnTo>
                    <a:pt x="5777" y="147487"/>
                  </a:lnTo>
                  <a:lnTo>
                    <a:pt x="3437" y="162601"/>
                  </a:lnTo>
                  <a:lnTo>
                    <a:pt x="1776" y="177435"/>
                  </a:lnTo>
                  <a:lnTo>
                    <a:pt x="623" y="192045"/>
                  </a:lnTo>
                  <a:lnTo>
                    <a:pt x="0" y="206483"/>
                  </a:lnTo>
                  <a:lnTo>
                    <a:pt x="104" y="220798"/>
                  </a:lnTo>
                  <a:lnTo>
                    <a:pt x="994" y="235016"/>
                  </a:lnTo>
                  <a:lnTo>
                    <a:pt x="2744" y="248837"/>
                  </a:lnTo>
                  <a:lnTo>
                    <a:pt x="5522" y="261665"/>
                  </a:lnTo>
                  <a:lnTo>
                    <a:pt x="9323" y="273251"/>
                  </a:lnTo>
                  <a:lnTo>
                    <a:pt x="14165" y="283504"/>
                  </a:lnTo>
                  <a:lnTo>
                    <a:pt x="20164" y="292327"/>
                  </a:lnTo>
                  <a:lnTo>
                    <a:pt x="27269" y="299804"/>
                  </a:lnTo>
                  <a:lnTo>
                    <a:pt x="35141" y="305673"/>
                  </a:lnTo>
                  <a:lnTo>
                    <a:pt x="43263" y="309268"/>
                  </a:lnTo>
                  <a:lnTo>
                    <a:pt x="51320" y="310428"/>
                  </a:lnTo>
                  <a:lnTo>
                    <a:pt x="59354" y="309427"/>
                  </a:lnTo>
                  <a:lnTo>
                    <a:pt x="67662" y="306706"/>
                  </a:lnTo>
                  <a:lnTo>
                    <a:pt x="76400" y="302693"/>
                  </a:lnTo>
                  <a:lnTo>
                    <a:pt x="85574" y="297748"/>
                  </a:lnTo>
                  <a:lnTo>
                    <a:pt x="95119" y="292145"/>
                  </a:lnTo>
                  <a:lnTo>
                    <a:pt x="104946" y="286088"/>
                  </a:lnTo>
                  <a:lnTo>
                    <a:pt x="114818" y="279718"/>
                  </a:lnTo>
                  <a:lnTo>
                    <a:pt x="124366" y="273136"/>
                  </a:lnTo>
                  <a:lnTo>
                    <a:pt x="133420" y="266415"/>
                  </a:lnTo>
                  <a:lnTo>
                    <a:pt x="142142" y="259766"/>
                  </a:lnTo>
                  <a:lnTo>
                    <a:pt x="150919" y="253527"/>
                  </a:lnTo>
                  <a:lnTo>
                    <a:pt x="159975" y="247844"/>
                  </a:lnTo>
                  <a:lnTo>
                    <a:pt x="169364" y="242537"/>
                  </a:lnTo>
                  <a:lnTo>
                    <a:pt x="179053" y="237205"/>
                  </a:lnTo>
                  <a:lnTo>
                    <a:pt x="188979" y="231624"/>
                  </a:lnTo>
                  <a:lnTo>
                    <a:pt x="199009" y="226039"/>
                  </a:lnTo>
                  <a:lnTo>
                    <a:pt x="210152" y="220531"/>
                  </a:lnTo>
                  <a:lnTo>
                    <a:pt x="225620" y="214612"/>
                  </a:lnTo>
                  <a:lnTo>
                    <a:pt x="250840" y="207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59489" y="2684902"/>
              <a:ext cx="205104" cy="582329"/>
            </a:xfrm>
            <a:custGeom>
              <a:avLst/>
              <a:gdLst/>
              <a:ahLst/>
              <a:cxnLst/>
              <a:rect l="0" t="0" r="0" b="0"/>
              <a:pathLst>
                <a:path w="205104" h="582329">
                  <a:moveTo>
                    <a:pt x="110346" y="491677"/>
                  </a:moveTo>
                  <a:lnTo>
                    <a:pt x="116147" y="479875"/>
                  </a:lnTo>
                  <a:lnTo>
                    <a:pt x="121071" y="468106"/>
                  </a:lnTo>
                  <a:lnTo>
                    <a:pt x="125561" y="455215"/>
                  </a:lnTo>
                  <a:lnTo>
                    <a:pt x="129263" y="441367"/>
                  </a:lnTo>
                  <a:lnTo>
                    <a:pt x="131331" y="427039"/>
                  </a:lnTo>
                  <a:lnTo>
                    <a:pt x="131434" y="412579"/>
                  </a:lnTo>
                  <a:lnTo>
                    <a:pt x="129710" y="398474"/>
                  </a:lnTo>
                  <a:lnTo>
                    <a:pt x="126495" y="385395"/>
                  </a:lnTo>
                  <a:lnTo>
                    <a:pt x="122136" y="373616"/>
                  </a:lnTo>
                  <a:lnTo>
                    <a:pt x="116448" y="363388"/>
                  </a:lnTo>
                  <a:lnTo>
                    <a:pt x="108750" y="355108"/>
                  </a:lnTo>
                  <a:lnTo>
                    <a:pt x="98845" y="348806"/>
                  </a:lnTo>
                  <a:lnTo>
                    <a:pt x="87450" y="344538"/>
                  </a:lnTo>
                  <a:lnTo>
                    <a:pt x="75878" y="342556"/>
                  </a:lnTo>
                  <a:lnTo>
                    <a:pt x="64919" y="342785"/>
                  </a:lnTo>
                  <a:lnTo>
                    <a:pt x="54971" y="345207"/>
                  </a:lnTo>
                  <a:lnTo>
                    <a:pt x="46294" y="350023"/>
                  </a:lnTo>
                  <a:lnTo>
                    <a:pt x="38868" y="357113"/>
                  </a:lnTo>
                  <a:lnTo>
                    <a:pt x="32340" y="366109"/>
                  </a:lnTo>
                  <a:lnTo>
                    <a:pt x="26166" y="376581"/>
                  </a:lnTo>
                  <a:lnTo>
                    <a:pt x="20009" y="388144"/>
                  </a:lnTo>
                  <a:lnTo>
                    <a:pt x="14055" y="400651"/>
                  </a:lnTo>
                  <a:lnTo>
                    <a:pt x="8888" y="414177"/>
                  </a:lnTo>
                  <a:lnTo>
                    <a:pt x="4788" y="428678"/>
                  </a:lnTo>
                  <a:lnTo>
                    <a:pt x="1884" y="443839"/>
                  </a:lnTo>
                  <a:lnTo>
                    <a:pt x="309" y="459168"/>
                  </a:lnTo>
                  <a:lnTo>
                    <a:pt x="0" y="474371"/>
                  </a:lnTo>
                  <a:lnTo>
                    <a:pt x="911" y="489341"/>
                  </a:lnTo>
                  <a:lnTo>
                    <a:pt x="3111" y="504080"/>
                  </a:lnTo>
                  <a:lnTo>
                    <a:pt x="6518" y="518616"/>
                  </a:lnTo>
                  <a:lnTo>
                    <a:pt x="11091" y="532665"/>
                  </a:lnTo>
                  <a:lnTo>
                    <a:pt x="16910" y="545654"/>
                  </a:lnTo>
                  <a:lnTo>
                    <a:pt x="23902" y="557342"/>
                  </a:lnTo>
                  <a:lnTo>
                    <a:pt x="32038" y="567326"/>
                  </a:lnTo>
                  <a:lnTo>
                    <a:pt x="41401" y="574904"/>
                  </a:lnTo>
                  <a:lnTo>
                    <a:pt x="51919" y="579914"/>
                  </a:lnTo>
                  <a:lnTo>
                    <a:pt x="63235" y="582328"/>
                  </a:lnTo>
                  <a:lnTo>
                    <a:pt x="74822" y="581995"/>
                  </a:lnTo>
                  <a:lnTo>
                    <a:pt x="86346" y="579106"/>
                  </a:lnTo>
                  <a:lnTo>
                    <a:pt x="97353" y="574102"/>
                  </a:lnTo>
                  <a:lnTo>
                    <a:pt x="107211" y="567473"/>
                  </a:lnTo>
                  <a:lnTo>
                    <a:pt x="115690" y="559651"/>
                  </a:lnTo>
                  <a:lnTo>
                    <a:pt x="122891" y="550979"/>
                  </a:lnTo>
                  <a:lnTo>
                    <a:pt x="129052" y="541715"/>
                  </a:lnTo>
                  <a:lnTo>
                    <a:pt x="134423" y="532038"/>
                  </a:lnTo>
                  <a:lnTo>
                    <a:pt x="139221" y="521913"/>
                  </a:lnTo>
                  <a:lnTo>
                    <a:pt x="143612" y="511124"/>
                  </a:lnTo>
                  <a:lnTo>
                    <a:pt x="147720" y="499598"/>
                  </a:lnTo>
                  <a:lnTo>
                    <a:pt x="151635" y="487245"/>
                  </a:lnTo>
                  <a:lnTo>
                    <a:pt x="155417" y="473888"/>
                  </a:lnTo>
                  <a:lnTo>
                    <a:pt x="159105" y="459528"/>
                  </a:lnTo>
                  <a:lnTo>
                    <a:pt x="162564" y="444307"/>
                  </a:lnTo>
                  <a:lnTo>
                    <a:pt x="165508" y="428413"/>
                  </a:lnTo>
                  <a:lnTo>
                    <a:pt x="167819" y="412022"/>
                  </a:lnTo>
                  <a:lnTo>
                    <a:pt x="169540" y="395440"/>
                  </a:lnTo>
                  <a:lnTo>
                    <a:pt x="170777" y="379081"/>
                  </a:lnTo>
                  <a:lnTo>
                    <a:pt x="171647" y="363149"/>
                  </a:lnTo>
                  <a:lnTo>
                    <a:pt x="172249" y="347502"/>
                  </a:lnTo>
                  <a:lnTo>
                    <a:pt x="172661" y="331769"/>
                  </a:lnTo>
                  <a:lnTo>
                    <a:pt x="172942" y="315741"/>
                  </a:lnTo>
                  <a:lnTo>
                    <a:pt x="173131" y="299533"/>
                  </a:lnTo>
                  <a:lnTo>
                    <a:pt x="173259" y="283492"/>
                  </a:lnTo>
                  <a:lnTo>
                    <a:pt x="173345" y="267809"/>
                  </a:lnTo>
                  <a:lnTo>
                    <a:pt x="173402" y="252515"/>
                  </a:lnTo>
                  <a:lnTo>
                    <a:pt x="173440" y="237558"/>
                  </a:lnTo>
                  <a:lnTo>
                    <a:pt x="173461" y="222872"/>
                  </a:lnTo>
                  <a:lnTo>
                    <a:pt x="173306" y="208552"/>
                  </a:lnTo>
                  <a:lnTo>
                    <a:pt x="172669" y="194850"/>
                  </a:lnTo>
                  <a:lnTo>
                    <a:pt x="171423" y="181847"/>
                  </a:lnTo>
                  <a:lnTo>
                    <a:pt x="169603" y="169317"/>
                  </a:lnTo>
                  <a:lnTo>
                    <a:pt x="167310" y="156829"/>
                  </a:lnTo>
                  <a:lnTo>
                    <a:pt x="164656" y="144124"/>
                  </a:lnTo>
                  <a:lnTo>
                    <a:pt x="161739" y="130962"/>
                  </a:lnTo>
                  <a:lnTo>
                    <a:pt x="158636" y="117054"/>
                  </a:lnTo>
                  <a:lnTo>
                    <a:pt x="155403" y="102326"/>
                  </a:lnTo>
                  <a:lnTo>
                    <a:pt x="152080" y="87027"/>
                  </a:lnTo>
                  <a:lnTo>
                    <a:pt x="148696" y="71611"/>
                  </a:lnTo>
                  <a:lnTo>
                    <a:pt x="145271" y="56356"/>
                  </a:lnTo>
                  <a:lnTo>
                    <a:pt x="141818" y="41351"/>
                  </a:lnTo>
                  <a:lnTo>
                    <a:pt x="138346" y="26590"/>
                  </a:lnTo>
                  <a:lnTo>
                    <a:pt x="134850" y="12138"/>
                  </a:lnTo>
                  <a:lnTo>
                    <a:pt x="130897" y="1697"/>
                  </a:lnTo>
                  <a:lnTo>
                    <a:pt x="126536" y="0"/>
                  </a:lnTo>
                  <a:lnTo>
                    <a:pt x="122680" y="5742"/>
                  </a:lnTo>
                  <a:lnTo>
                    <a:pt x="119613" y="16319"/>
                  </a:lnTo>
                  <a:lnTo>
                    <a:pt x="117688" y="29388"/>
                  </a:lnTo>
                  <a:lnTo>
                    <a:pt x="116996" y="43516"/>
                  </a:lnTo>
                  <a:lnTo>
                    <a:pt x="117239" y="57994"/>
                  </a:lnTo>
                  <a:lnTo>
                    <a:pt x="117889" y="72516"/>
                  </a:lnTo>
                  <a:lnTo>
                    <a:pt x="118597" y="86972"/>
                  </a:lnTo>
                  <a:lnTo>
                    <a:pt x="119213" y="101335"/>
                  </a:lnTo>
                  <a:lnTo>
                    <a:pt x="119696" y="115613"/>
                  </a:lnTo>
                  <a:lnTo>
                    <a:pt x="120059" y="129827"/>
                  </a:lnTo>
                  <a:lnTo>
                    <a:pt x="120488" y="144158"/>
                  </a:lnTo>
                  <a:lnTo>
                    <a:pt x="121316" y="158927"/>
                  </a:lnTo>
                  <a:lnTo>
                    <a:pt x="122693" y="174270"/>
                  </a:lnTo>
                  <a:lnTo>
                    <a:pt x="124604" y="189999"/>
                  </a:lnTo>
                  <a:lnTo>
                    <a:pt x="126958" y="205711"/>
                  </a:lnTo>
                  <a:lnTo>
                    <a:pt x="129648" y="221174"/>
                  </a:lnTo>
                  <a:lnTo>
                    <a:pt x="132420" y="236489"/>
                  </a:lnTo>
                  <a:lnTo>
                    <a:pt x="134894" y="251991"/>
                  </a:lnTo>
                  <a:lnTo>
                    <a:pt x="136891" y="267861"/>
                  </a:lnTo>
                  <a:lnTo>
                    <a:pt x="138570" y="283960"/>
                  </a:lnTo>
                  <a:lnTo>
                    <a:pt x="140311" y="299928"/>
                  </a:lnTo>
                  <a:lnTo>
                    <a:pt x="142337" y="315575"/>
                  </a:lnTo>
                  <a:lnTo>
                    <a:pt x="144699" y="331355"/>
                  </a:lnTo>
                  <a:lnTo>
                    <a:pt x="147364" y="348235"/>
                  </a:lnTo>
                  <a:lnTo>
                    <a:pt x="150276" y="366661"/>
                  </a:lnTo>
                  <a:lnTo>
                    <a:pt x="153537" y="386275"/>
                  </a:lnTo>
                  <a:lnTo>
                    <a:pt x="157405" y="406212"/>
                  </a:lnTo>
                  <a:lnTo>
                    <a:pt x="161969" y="425907"/>
                  </a:lnTo>
                  <a:lnTo>
                    <a:pt x="167169" y="444672"/>
                  </a:lnTo>
                  <a:lnTo>
                    <a:pt x="172885" y="461581"/>
                  </a:lnTo>
                  <a:lnTo>
                    <a:pt x="178980" y="476305"/>
                  </a:lnTo>
                  <a:lnTo>
                    <a:pt x="185044" y="488734"/>
                  </a:lnTo>
                  <a:lnTo>
                    <a:pt x="190992" y="499914"/>
                  </a:lnTo>
                  <a:lnTo>
                    <a:pt x="197343" y="510825"/>
                  </a:lnTo>
                  <a:lnTo>
                    <a:pt x="205103" y="523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530109" y="2621595"/>
            <a:ext cx="1932618" cy="705411"/>
            <a:chOff x="4530109" y="2621595"/>
            <a:chExt cx="1932618" cy="705411"/>
          </a:xfrm>
        </p:grpSpPr>
        <p:sp>
          <p:nvSpPr>
            <p:cNvPr id="30" name="Freeform 29"/>
            <p:cNvSpPr/>
            <p:nvPr/>
          </p:nvSpPr>
          <p:spPr>
            <a:xfrm>
              <a:off x="4530109" y="2621595"/>
              <a:ext cx="376030" cy="631711"/>
            </a:xfrm>
            <a:custGeom>
              <a:avLst/>
              <a:gdLst/>
              <a:ahLst/>
              <a:cxnLst/>
              <a:rect l="0" t="0" r="0" b="0"/>
              <a:pathLst>
                <a:path w="376030" h="631711">
                  <a:moveTo>
                    <a:pt x="39258" y="631710"/>
                  </a:moveTo>
                  <a:lnTo>
                    <a:pt x="36392" y="622775"/>
                  </a:lnTo>
                  <a:lnTo>
                    <a:pt x="34250" y="613148"/>
                  </a:lnTo>
                  <a:lnTo>
                    <a:pt x="32647" y="601860"/>
                  </a:lnTo>
                  <a:lnTo>
                    <a:pt x="31466" y="589193"/>
                  </a:lnTo>
                  <a:lnTo>
                    <a:pt x="30618" y="575714"/>
                  </a:lnTo>
                  <a:lnTo>
                    <a:pt x="30020" y="561828"/>
                  </a:lnTo>
                  <a:lnTo>
                    <a:pt x="29606" y="547274"/>
                  </a:lnTo>
                  <a:lnTo>
                    <a:pt x="29322" y="531237"/>
                  </a:lnTo>
                  <a:lnTo>
                    <a:pt x="29128" y="513386"/>
                  </a:lnTo>
                  <a:lnTo>
                    <a:pt x="28998" y="494161"/>
                  </a:lnTo>
                  <a:lnTo>
                    <a:pt x="28910" y="474486"/>
                  </a:lnTo>
                  <a:lnTo>
                    <a:pt x="28846" y="454959"/>
                  </a:lnTo>
                  <a:lnTo>
                    <a:pt x="28633" y="435966"/>
                  </a:lnTo>
                  <a:lnTo>
                    <a:pt x="27958" y="417840"/>
                  </a:lnTo>
                  <a:lnTo>
                    <a:pt x="26691" y="400653"/>
                  </a:lnTo>
                  <a:lnTo>
                    <a:pt x="25027" y="384300"/>
                  </a:lnTo>
                  <a:lnTo>
                    <a:pt x="23371" y="368611"/>
                  </a:lnTo>
                  <a:lnTo>
                    <a:pt x="21963" y="353417"/>
                  </a:lnTo>
                  <a:lnTo>
                    <a:pt x="20867" y="338583"/>
                  </a:lnTo>
                  <a:lnTo>
                    <a:pt x="20056" y="324001"/>
                  </a:lnTo>
                  <a:lnTo>
                    <a:pt x="19476" y="309593"/>
                  </a:lnTo>
                  <a:lnTo>
                    <a:pt x="19070" y="295306"/>
                  </a:lnTo>
                  <a:lnTo>
                    <a:pt x="18790" y="281101"/>
                  </a:lnTo>
                  <a:lnTo>
                    <a:pt x="18594" y="266955"/>
                  </a:lnTo>
                  <a:lnTo>
                    <a:pt x="18291" y="253014"/>
                  </a:lnTo>
                  <a:lnTo>
                    <a:pt x="17555" y="239573"/>
                  </a:lnTo>
                  <a:lnTo>
                    <a:pt x="16247" y="226751"/>
                  </a:lnTo>
                  <a:lnTo>
                    <a:pt x="14554" y="214343"/>
                  </a:lnTo>
                  <a:lnTo>
                    <a:pt x="12879" y="201938"/>
                  </a:lnTo>
                  <a:lnTo>
                    <a:pt x="11454" y="189297"/>
                  </a:lnTo>
                  <a:lnTo>
                    <a:pt x="10177" y="176518"/>
                  </a:lnTo>
                  <a:lnTo>
                    <a:pt x="8713" y="163932"/>
                  </a:lnTo>
                  <a:lnTo>
                    <a:pt x="6881" y="151713"/>
                  </a:lnTo>
                  <a:lnTo>
                    <a:pt x="4820" y="139558"/>
                  </a:lnTo>
                  <a:lnTo>
                    <a:pt x="2889" y="126798"/>
                  </a:lnTo>
                  <a:lnTo>
                    <a:pt x="1298" y="113104"/>
                  </a:lnTo>
                  <a:lnTo>
                    <a:pt x="247" y="98636"/>
                  </a:lnTo>
                  <a:lnTo>
                    <a:pt x="0" y="83845"/>
                  </a:lnTo>
                  <a:lnTo>
                    <a:pt x="639" y="69083"/>
                  </a:lnTo>
                  <a:lnTo>
                    <a:pt x="2886" y="55984"/>
                  </a:lnTo>
                  <a:lnTo>
                    <a:pt x="7141" y="47665"/>
                  </a:lnTo>
                  <a:lnTo>
                    <a:pt x="12162" y="45679"/>
                  </a:lnTo>
                  <a:lnTo>
                    <a:pt x="17189" y="49661"/>
                  </a:lnTo>
                  <a:lnTo>
                    <a:pt x="21962" y="58477"/>
                  </a:lnTo>
                  <a:lnTo>
                    <a:pt x="26438" y="70449"/>
                  </a:lnTo>
                  <a:lnTo>
                    <a:pt x="30652" y="83646"/>
                  </a:lnTo>
                  <a:lnTo>
                    <a:pt x="34662" y="96904"/>
                  </a:lnTo>
                  <a:lnTo>
                    <a:pt x="38520" y="109912"/>
                  </a:lnTo>
                  <a:lnTo>
                    <a:pt x="42268" y="122873"/>
                  </a:lnTo>
                  <a:lnTo>
                    <a:pt x="45941" y="135967"/>
                  </a:lnTo>
                  <a:lnTo>
                    <a:pt x="49561" y="149256"/>
                  </a:lnTo>
                  <a:lnTo>
                    <a:pt x="53145" y="162735"/>
                  </a:lnTo>
                  <a:lnTo>
                    <a:pt x="56705" y="176370"/>
                  </a:lnTo>
                  <a:lnTo>
                    <a:pt x="60248" y="190124"/>
                  </a:lnTo>
                  <a:lnTo>
                    <a:pt x="63780" y="203966"/>
                  </a:lnTo>
                  <a:lnTo>
                    <a:pt x="67309" y="217874"/>
                  </a:lnTo>
                  <a:lnTo>
                    <a:pt x="71001" y="231993"/>
                  </a:lnTo>
                  <a:lnTo>
                    <a:pt x="75166" y="246618"/>
                  </a:lnTo>
                  <a:lnTo>
                    <a:pt x="79928" y="261862"/>
                  </a:lnTo>
                  <a:lnTo>
                    <a:pt x="85094" y="277525"/>
                  </a:lnTo>
                  <a:lnTo>
                    <a:pt x="90253" y="293192"/>
                  </a:lnTo>
                  <a:lnTo>
                    <a:pt x="95167" y="308625"/>
                  </a:lnTo>
                  <a:lnTo>
                    <a:pt x="99770" y="323921"/>
                  </a:lnTo>
                  <a:lnTo>
                    <a:pt x="104088" y="339409"/>
                  </a:lnTo>
                  <a:lnTo>
                    <a:pt x="108181" y="355270"/>
                  </a:lnTo>
                  <a:lnTo>
                    <a:pt x="112268" y="371363"/>
                  </a:lnTo>
                  <a:lnTo>
                    <a:pt x="116706" y="387327"/>
                  </a:lnTo>
                  <a:lnTo>
                    <a:pt x="121660" y="402953"/>
                  </a:lnTo>
                  <a:lnTo>
                    <a:pt x="127125" y="418040"/>
                  </a:lnTo>
                  <a:lnTo>
                    <a:pt x="133018" y="432325"/>
                  </a:lnTo>
                  <a:lnTo>
                    <a:pt x="139243" y="445747"/>
                  </a:lnTo>
                  <a:lnTo>
                    <a:pt x="145711" y="458404"/>
                  </a:lnTo>
                  <a:lnTo>
                    <a:pt x="152351" y="470451"/>
                  </a:lnTo>
                  <a:lnTo>
                    <a:pt x="159112" y="482042"/>
                  </a:lnTo>
                  <a:lnTo>
                    <a:pt x="165957" y="493303"/>
                  </a:lnTo>
                  <a:lnTo>
                    <a:pt x="172858" y="504332"/>
                  </a:lnTo>
                  <a:lnTo>
                    <a:pt x="179798" y="515200"/>
                  </a:lnTo>
                  <a:lnTo>
                    <a:pt x="186765" y="525958"/>
                  </a:lnTo>
                  <a:lnTo>
                    <a:pt x="193748" y="536641"/>
                  </a:lnTo>
                  <a:lnTo>
                    <a:pt x="200747" y="547273"/>
                  </a:lnTo>
                  <a:lnTo>
                    <a:pt x="207923" y="557871"/>
                  </a:lnTo>
                  <a:lnTo>
                    <a:pt x="215580" y="568446"/>
                  </a:lnTo>
                  <a:lnTo>
                    <a:pt x="223846" y="578996"/>
                  </a:lnTo>
                  <a:lnTo>
                    <a:pt x="232685" y="589200"/>
                  </a:lnTo>
                  <a:lnTo>
                    <a:pt x="241997" y="598446"/>
                  </a:lnTo>
                  <a:lnTo>
                    <a:pt x="251670" y="606468"/>
                  </a:lnTo>
                  <a:lnTo>
                    <a:pt x="261607" y="613006"/>
                  </a:lnTo>
                  <a:lnTo>
                    <a:pt x="271729" y="617648"/>
                  </a:lnTo>
                  <a:lnTo>
                    <a:pt x="281977" y="620352"/>
                  </a:lnTo>
                  <a:lnTo>
                    <a:pt x="292147" y="621049"/>
                  </a:lnTo>
                  <a:lnTo>
                    <a:pt x="301901" y="619481"/>
                  </a:lnTo>
                  <a:lnTo>
                    <a:pt x="311087" y="615719"/>
                  </a:lnTo>
                  <a:lnTo>
                    <a:pt x="319560" y="609940"/>
                  </a:lnTo>
                  <a:lnTo>
                    <a:pt x="327106" y="602251"/>
                  </a:lnTo>
                  <a:lnTo>
                    <a:pt x="333701" y="592900"/>
                  </a:lnTo>
                  <a:lnTo>
                    <a:pt x="339468" y="582387"/>
                  </a:lnTo>
                  <a:lnTo>
                    <a:pt x="344584" y="571347"/>
                  </a:lnTo>
                  <a:lnTo>
                    <a:pt x="349211" y="560181"/>
                  </a:lnTo>
                  <a:lnTo>
                    <a:pt x="353319" y="548907"/>
                  </a:lnTo>
                  <a:lnTo>
                    <a:pt x="356708" y="537271"/>
                  </a:lnTo>
                  <a:lnTo>
                    <a:pt x="359326" y="525145"/>
                  </a:lnTo>
                  <a:lnTo>
                    <a:pt x="361424" y="512543"/>
                  </a:lnTo>
                  <a:lnTo>
                    <a:pt x="363447" y="499544"/>
                  </a:lnTo>
                  <a:lnTo>
                    <a:pt x="365658" y="486238"/>
                  </a:lnTo>
                  <a:lnTo>
                    <a:pt x="367975" y="472708"/>
                  </a:lnTo>
                  <a:lnTo>
                    <a:pt x="370077" y="459019"/>
                  </a:lnTo>
                  <a:lnTo>
                    <a:pt x="371788" y="445214"/>
                  </a:lnTo>
                  <a:lnTo>
                    <a:pt x="373089" y="431164"/>
                  </a:lnTo>
                  <a:lnTo>
                    <a:pt x="374037" y="416585"/>
                  </a:lnTo>
                  <a:lnTo>
                    <a:pt x="374709" y="401367"/>
                  </a:lnTo>
                  <a:lnTo>
                    <a:pt x="375177" y="385552"/>
                  </a:lnTo>
                  <a:lnTo>
                    <a:pt x="375499" y="369250"/>
                  </a:lnTo>
                  <a:lnTo>
                    <a:pt x="375718" y="352582"/>
                  </a:lnTo>
                  <a:lnTo>
                    <a:pt x="375867" y="335814"/>
                  </a:lnTo>
                  <a:lnTo>
                    <a:pt x="375967" y="319329"/>
                  </a:lnTo>
                  <a:lnTo>
                    <a:pt x="376029" y="303312"/>
                  </a:lnTo>
                  <a:lnTo>
                    <a:pt x="375902" y="287608"/>
                  </a:lnTo>
                  <a:lnTo>
                    <a:pt x="375284" y="271837"/>
                  </a:lnTo>
                  <a:lnTo>
                    <a:pt x="374055" y="255778"/>
                  </a:lnTo>
                  <a:lnTo>
                    <a:pt x="372416" y="239382"/>
                  </a:lnTo>
                  <a:lnTo>
                    <a:pt x="370777" y="222681"/>
                  </a:lnTo>
                  <a:lnTo>
                    <a:pt x="369376" y="205742"/>
                  </a:lnTo>
                  <a:lnTo>
                    <a:pt x="368114" y="188790"/>
                  </a:lnTo>
                  <a:lnTo>
                    <a:pt x="366661" y="172181"/>
                  </a:lnTo>
                  <a:lnTo>
                    <a:pt x="364831" y="156091"/>
                  </a:lnTo>
                  <a:lnTo>
                    <a:pt x="362602" y="140676"/>
                  </a:lnTo>
                  <a:lnTo>
                    <a:pt x="360027" y="126165"/>
                  </a:lnTo>
                  <a:lnTo>
                    <a:pt x="357181" y="112588"/>
                  </a:lnTo>
                  <a:lnTo>
                    <a:pt x="354133" y="99825"/>
                  </a:lnTo>
                  <a:lnTo>
                    <a:pt x="350941" y="87706"/>
                  </a:lnTo>
                  <a:lnTo>
                    <a:pt x="347647" y="76067"/>
                  </a:lnTo>
                  <a:lnTo>
                    <a:pt x="344284" y="64774"/>
                  </a:lnTo>
                  <a:lnTo>
                    <a:pt x="340874" y="53723"/>
                  </a:lnTo>
                  <a:lnTo>
                    <a:pt x="337436" y="42854"/>
                  </a:lnTo>
                  <a:lnTo>
                    <a:pt x="334132" y="32568"/>
                  </a:lnTo>
                  <a:lnTo>
                    <a:pt x="330941" y="22706"/>
                  </a:lnTo>
                  <a:lnTo>
                    <a:pt x="327585" y="12401"/>
                  </a:lnTo>
                  <a:lnTo>
                    <a:pt x="323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59325" y="3021678"/>
              <a:ext cx="115411" cy="215459"/>
            </a:xfrm>
            <a:custGeom>
              <a:avLst/>
              <a:gdLst/>
              <a:ahLst/>
              <a:cxnLst/>
              <a:rect l="0" t="0" r="0" b="0"/>
              <a:pathLst>
                <a:path w="115411" h="215459">
                  <a:moveTo>
                    <a:pt x="10125" y="10529"/>
                  </a:moveTo>
                  <a:lnTo>
                    <a:pt x="7259" y="19397"/>
                  </a:lnTo>
                  <a:lnTo>
                    <a:pt x="5116" y="28384"/>
                  </a:lnTo>
                  <a:lnTo>
                    <a:pt x="3513" y="38379"/>
                  </a:lnTo>
                  <a:lnTo>
                    <a:pt x="2333" y="49360"/>
                  </a:lnTo>
                  <a:lnTo>
                    <a:pt x="1484" y="61172"/>
                  </a:lnTo>
                  <a:lnTo>
                    <a:pt x="887" y="73630"/>
                  </a:lnTo>
                  <a:lnTo>
                    <a:pt x="473" y="86568"/>
                  </a:lnTo>
                  <a:lnTo>
                    <a:pt x="188" y="99849"/>
                  </a:lnTo>
                  <a:lnTo>
                    <a:pt x="0" y="113366"/>
                  </a:lnTo>
                  <a:lnTo>
                    <a:pt x="42" y="126881"/>
                  </a:lnTo>
                  <a:lnTo>
                    <a:pt x="602" y="140035"/>
                  </a:lnTo>
                  <a:lnTo>
                    <a:pt x="1796" y="152661"/>
                  </a:lnTo>
                  <a:lnTo>
                    <a:pt x="3581" y="164767"/>
                  </a:lnTo>
                  <a:lnTo>
                    <a:pt x="5852" y="176437"/>
                  </a:lnTo>
                  <a:lnTo>
                    <a:pt x="8504" y="187753"/>
                  </a:lnTo>
                  <a:lnTo>
                    <a:pt x="11928" y="198149"/>
                  </a:lnTo>
                  <a:lnTo>
                    <a:pt x="16970" y="206468"/>
                  </a:lnTo>
                  <a:lnTo>
                    <a:pt x="23949" y="212236"/>
                  </a:lnTo>
                  <a:lnTo>
                    <a:pt x="32400" y="215293"/>
                  </a:lnTo>
                  <a:lnTo>
                    <a:pt x="41374" y="215458"/>
                  </a:lnTo>
                  <a:lnTo>
                    <a:pt x="50255" y="212936"/>
                  </a:lnTo>
                  <a:lnTo>
                    <a:pt x="58638" y="208194"/>
                  </a:lnTo>
                  <a:lnTo>
                    <a:pt x="66181" y="201748"/>
                  </a:lnTo>
                  <a:lnTo>
                    <a:pt x="72801" y="194047"/>
                  </a:lnTo>
                  <a:lnTo>
                    <a:pt x="78601" y="185289"/>
                  </a:lnTo>
                  <a:lnTo>
                    <a:pt x="83746" y="175435"/>
                  </a:lnTo>
                  <a:lnTo>
                    <a:pt x="88400" y="164553"/>
                  </a:lnTo>
                  <a:lnTo>
                    <a:pt x="92698" y="152975"/>
                  </a:lnTo>
                  <a:lnTo>
                    <a:pt x="96747" y="141204"/>
                  </a:lnTo>
                  <a:lnTo>
                    <a:pt x="100617" y="129540"/>
                  </a:lnTo>
                  <a:lnTo>
                    <a:pt x="104201" y="117928"/>
                  </a:lnTo>
                  <a:lnTo>
                    <a:pt x="107228" y="106065"/>
                  </a:lnTo>
                  <a:lnTo>
                    <a:pt x="109596" y="93786"/>
                  </a:lnTo>
                  <a:lnTo>
                    <a:pt x="111355" y="81082"/>
                  </a:lnTo>
                  <a:lnTo>
                    <a:pt x="112618" y="68013"/>
                  </a:lnTo>
                  <a:lnTo>
                    <a:pt x="113505" y="54680"/>
                  </a:lnTo>
                  <a:lnTo>
                    <a:pt x="114120" y="41763"/>
                  </a:lnTo>
                  <a:lnTo>
                    <a:pt x="114607" y="29244"/>
                  </a:lnTo>
                  <a:lnTo>
                    <a:pt x="115013" y="16025"/>
                  </a:lnTo>
                  <a:lnTo>
                    <a:pt x="1154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37906" y="3046088"/>
              <a:ext cx="263214" cy="217747"/>
            </a:xfrm>
            <a:custGeom>
              <a:avLst/>
              <a:gdLst/>
              <a:ahLst/>
              <a:cxnLst/>
              <a:rect l="0" t="0" r="0" b="0"/>
              <a:pathLst>
                <a:path w="263214" h="217747">
                  <a:moveTo>
                    <a:pt x="0" y="59818"/>
                  </a:moveTo>
                  <a:lnTo>
                    <a:pt x="67" y="71487"/>
                  </a:lnTo>
                  <a:lnTo>
                    <a:pt x="708" y="81975"/>
                  </a:lnTo>
                  <a:lnTo>
                    <a:pt x="2004" y="92281"/>
                  </a:lnTo>
                  <a:lnTo>
                    <a:pt x="3864" y="102756"/>
                  </a:lnTo>
                  <a:lnTo>
                    <a:pt x="6180" y="113748"/>
                  </a:lnTo>
                  <a:lnTo>
                    <a:pt x="8847" y="125386"/>
                  </a:lnTo>
                  <a:lnTo>
                    <a:pt x="11771" y="137467"/>
                  </a:lnTo>
                  <a:lnTo>
                    <a:pt x="14877" y="149573"/>
                  </a:lnTo>
                  <a:lnTo>
                    <a:pt x="18097" y="161387"/>
                  </a:lnTo>
                  <a:lnTo>
                    <a:pt x="20807" y="170416"/>
                  </a:lnTo>
                  <a:lnTo>
                    <a:pt x="22234" y="173217"/>
                  </a:lnTo>
                  <a:lnTo>
                    <a:pt x="22642" y="170049"/>
                  </a:lnTo>
                  <a:lnTo>
                    <a:pt x="22540" y="162366"/>
                  </a:lnTo>
                  <a:lnTo>
                    <a:pt x="22263" y="151670"/>
                  </a:lnTo>
                  <a:lnTo>
                    <a:pt x="21970" y="139268"/>
                  </a:lnTo>
                  <a:lnTo>
                    <a:pt x="21724" y="125997"/>
                  </a:lnTo>
                  <a:lnTo>
                    <a:pt x="21702" y="112470"/>
                  </a:lnTo>
                  <a:lnTo>
                    <a:pt x="22208" y="99220"/>
                  </a:lnTo>
                  <a:lnTo>
                    <a:pt x="23364" y="86487"/>
                  </a:lnTo>
                  <a:lnTo>
                    <a:pt x="25291" y="74287"/>
                  </a:lnTo>
                  <a:lnTo>
                    <a:pt x="28187" y="62544"/>
                  </a:lnTo>
                  <a:lnTo>
                    <a:pt x="32067" y="51174"/>
                  </a:lnTo>
                  <a:lnTo>
                    <a:pt x="36961" y="40738"/>
                  </a:lnTo>
                  <a:lnTo>
                    <a:pt x="42995" y="32393"/>
                  </a:lnTo>
                  <a:lnTo>
                    <a:pt x="50119" y="26606"/>
                  </a:lnTo>
                  <a:lnTo>
                    <a:pt x="57834" y="23536"/>
                  </a:lnTo>
                  <a:lnTo>
                    <a:pt x="65318" y="23363"/>
                  </a:lnTo>
                  <a:lnTo>
                    <a:pt x="72123" y="25883"/>
                  </a:lnTo>
                  <a:lnTo>
                    <a:pt x="78165" y="30794"/>
                  </a:lnTo>
                  <a:lnTo>
                    <a:pt x="83530" y="37887"/>
                  </a:lnTo>
                  <a:lnTo>
                    <a:pt x="88366" y="46834"/>
                  </a:lnTo>
                  <a:lnTo>
                    <a:pt x="92970" y="57243"/>
                  </a:lnTo>
                  <a:lnTo>
                    <a:pt x="97763" y="68745"/>
                  </a:lnTo>
                  <a:lnTo>
                    <a:pt x="102950" y="81034"/>
                  </a:lnTo>
                  <a:lnTo>
                    <a:pt x="108233" y="93877"/>
                  </a:lnTo>
                  <a:lnTo>
                    <a:pt x="112941" y="107104"/>
                  </a:lnTo>
                  <a:lnTo>
                    <a:pt x="116740" y="120496"/>
                  </a:lnTo>
                  <a:lnTo>
                    <a:pt x="119844" y="130498"/>
                  </a:lnTo>
                  <a:lnTo>
                    <a:pt x="122372" y="132897"/>
                  </a:lnTo>
                  <a:lnTo>
                    <a:pt x="124037" y="129270"/>
                  </a:lnTo>
                  <a:lnTo>
                    <a:pt x="125185" y="121606"/>
                  </a:lnTo>
                  <a:lnTo>
                    <a:pt x="126388" y="111061"/>
                  </a:lnTo>
                  <a:lnTo>
                    <a:pt x="127958" y="98425"/>
                  </a:lnTo>
                  <a:lnTo>
                    <a:pt x="129967" y="84613"/>
                  </a:lnTo>
                  <a:lnTo>
                    <a:pt x="132370" y="70684"/>
                  </a:lnTo>
                  <a:lnTo>
                    <a:pt x="135096" y="57226"/>
                  </a:lnTo>
                  <a:lnTo>
                    <a:pt x="138226" y="44569"/>
                  </a:lnTo>
                  <a:lnTo>
                    <a:pt x="142004" y="32982"/>
                  </a:lnTo>
                  <a:lnTo>
                    <a:pt x="146511" y="22497"/>
                  </a:lnTo>
                  <a:lnTo>
                    <a:pt x="151843" y="13453"/>
                  </a:lnTo>
                  <a:lnTo>
                    <a:pt x="158178" y="6573"/>
                  </a:lnTo>
                  <a:lnTo>
                    <a:pt x="165512" y="2063"/>
                  </a:lnTo>
                  <a:lnTo>
                    <a:pt x="173539" y="0"/>
                  </a:lnTo>
                  <a:lnTo>
                    <a:pt x="181765" y="576"/>
                  </a:lnTo>
                  <a:lnTo>
                    <a:pt x="189887" y="3635"/>
                  </a:lnTo>
                  <a:lnTo>
                    <a:pt x="197796" y="8925"/>
                  </a:lnTo>
                  <a:lnTo>
                    <a:pt x="205487" y="16278"/>
                  </a:lnTo>
                  <a:lnTo>
                    <a:pt x="212988" y="25405"/>
                  </a:lnTo>
                  <a:lnTo>
                    <a:pt x="220178" y="35936"/>
                  </a:lnTo>
                  <a:lnTo>
                    <a:pt x="226788" y="47520"/>
                  </a:lnTo>
                  <a:lnTo>
                    <a:pt x="232717" y="59865"/>
                  </a:lnTo>
                  <a:lnTo>
                    <a:pt x="238022" y="72745"/>
                  </a:lnTo>
                  <a:lnTo>
                    <a:pt x="242820" y="85997"/>
                  </a:lnTo>
                  <a:lnTo>
                    <a:pt x="247229" y="99504"/>
                  </a:lnTo>
                  <a:lnTo>
                    <a:pt x="251191" y="113185"/>
                  </a:lnTo>
                  <a:lnTo>
                    <a:pt x="254481" y="126983"/>
                  </a:lnTo>
                  <a:lnTo>
                    <a:pt x="257027" y="140851"/>
                  </a:lnTo>
                  <a:lnTo>
                    <a:pt x="258911" y="154543"/>
                  </a:lnTo>
                  <a:lnTo>
                    <a:pt x="260464" y="169162"/>
                  </a:lnTo>
                  <a:lnTo>
                    <a:pt x="261820" y="188228"/>
                  </a:lnTo>
                  <a:lnTo>
                    <a:pt x="263213" y="217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2811108"/>
              <a:ext cx="246316" cy="476910"/>
            </a:xfrm>
            <a:custGeom>
              <a:avLst/>
              <a:gdLst/>
              <a:ahLst/>
              <a:cxnLst/>
              <a:rect l="0" t="0" r="0" b="0"/>
              <a:pathLst>
                <a:path w="246316" h="476910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2000" y="45073"/>
                  </a:lnTo>
                  <a:lnTo>
                    <a:pt x="3686" y="61788"/>
                  </a:lnTo>
                  <a:lnTo>
                    <a:pt x="5355" y="78633"/>
                  </a:lnTo>
                  <a:lnTo>
                    <a:pt x="6768" y="95113"/>
                  </a:lnTo>
                  <a:lnTo>
                    <a:pt x="7866" y="111076"/>
                  </a:lnTo>
                  <a:lnTo>
                    <a:pt x="8676" y="126547"/>
                  </a:lnTo>
                  <a:lnTo>
                    <a:pt x="9260" y="141614"/>
                  </a:lnTo>
                  <a:lnTo>
                    <a:pt x="9839" y="156375"/>
                  </a:lnTo>
                  <a:lnTo>
                    <a:pt x="10766" y="170913"/>
                  </a:lnTo>
                  <a:lnTo>
                    <a:pt x="12206" y="185307"/>
                  </a:lnTo>
                  <a:lnTo>
                    <a:pt x="13989" y="200096"/>
                  </a:lnTo>
                  <a:lnTo>
                    <a:pt x="15725" y="216236"/>
                  </a:lnTo>
                  <a:lnTo>
                    <a:pt x="17191" y="234121"/>
                  </a:lnTo>
                  <a:lnTo>
                    <a:pt x="18496" y="253016"/>
                  </a:lnTo>
                  <a:lnTo>
                    <a:pt x="19979" y="271398"/>
                  </a:lnTo>
                  <a:lnTo>
                    <a:pt x="21824" y="288437"/>
                  </a:lnTo>
                  <a:lnTo>
                    <a:pt x="23893" y="304467"/>
                  </a:lnTo>
                  <a:lnTo>
                    <a:pt x="25829" y="320592"/>
                  </a:lnTo>
                  <a:lnTo>
                    <a:pt x="27429" y="337468"/>
                  </a:lnTo>
                  <a:lnTo>
                    <a:pt x="28655" y="354940"/>
                  </a:lnTo>
                  <a:lnTo>
                    <a:pt x="29553" y="372309"/>
                  </a:lnTo>
                  <a:lnTo>
                    <a:pt x="30196" y="389146"/>
                  </a:lnTo>
                  <a:lnTo>
                    <a:pt x="30815" y="405184"/>
                  </a:lnTo>
                  <a:lnTo>
                    <a:pt x="31770" y="420174"/>
                  </a:lnTo>
                  <a:lnTo>
                    <a:pt x="33209" y="434000"/>
                  </a:lnTo>
                  <a:lnTo>
                    <a:pt x="34311" y="443273"/>
                  </a:lnTo>
                  <a:lnTo>
                    <a:pt x="34275" y="444363"/>
                  </a:lnTo>
                  <a:lnTo>
                    <a:pt x="33779" y="439686"/>
                  </a:lnTo>
                  <a:lnTo>
                    <a:pt x="33236" y="431517"/>
                  </a:lnTo>
                  <a:lnTo>
                    <a:pt x="32776" y="421211"/>
                  </a:lnTo>
                  <a:lnTo>
                    <a:pt x="32427" y="409578"/>
                  </a:lnTo>
                  <a:lnTo>
                    <a:pt x="32343" y="397271"/>
                  </a:lnTo>
                  <a:lnTo>
                    <a:pt x="32808" y="384898"/>
                  </a:lnTo>
                  <a:lnTo>
                    <a:pt x="33939" y="372786"/>
                  </a:lnTo>
                  <a:lnTo>
                    <a:pt x="35851" y="361186"/>
                  </a:lnTo>
                  <a:lnTo>
                    <a:pt x="38736" y="350384"/>
                  </a:lnTo>
                  <a:lnTo>
                    <a:pt x="42609" y="340448"/>
                  </a:lnTo>
                  <a:lnTo>
                    <a:pt x="47499" y="331281"/>
                  </a:lnTo>
                  <a:lnTo>
                    <a:pt x="53529" y="322729"/>
                  </a:lnTo>
                  <a:lnTo>
                    <a:pt x="60661" y="314642"/>
                  </a:lnTo>
                  <a:lnTo>
                    <a:pt x="68719" y="307056"/>
                  </a:lnTo>
                  <a:lnTo>
                    <a:pt x="77499" y="300180"/>
                  </a:lnTo>
                  <a:lnTo>
                    <a:pt x="86815" y="294080"/>
                  </a:lnTo>
                  <a:lnTo>
                    <a:pt x="96680" y="289001"/>
                  </a:lnTo>
                  <a:lnTo>
                    <a:pt x="107287" y="285419"/>
                  </a:lnTo>
                  <a:lnTo>
                    <a:pt x="118678" y="283463"/>
                  </a:lnTo>
                  <a:lnTo>
                    <a:pt x="130599" y="283116"/>
                  </a:lnTo>
                  <a:lnTo>
                    <a:pt x="142601" y="284396"/>
                  </a:lnTo>
                  <a:lnTo>
                    <a:pt x="154415" y="287144"/>
                  </a:lnTo>
                  <a:lnTo>
                    <a:pt x="165957" y="291090"/>
                  </a:lnTo>
                  <a:lnTo>
                    <a:pt x="177241" y="295947"/>
                  </a:lnTo>
                  <a:lnTo>
                    <a:pt x="188308" y="301473"/>
                  </a:lnTo>
                  <a:lnTo>
                    <a:pt x="199044" y="307638"/>
                  </a:lnTo>
                  <a:lnTo>
                    <a:pt x="209188" y="314607"/>
                  </a:lnTo>
                  <a:lnTo>
                    <a:pt x="218636" y="322412"/>
                  </a:lnTo>
                  <a:lnTo>
                    <a:pt x="227116" y="331111"/>
                  </a:lnTo>
                  <a:lnTo>
                    <a:pt x="234134" y="340862"/>
                  </a:lnTo>
                  <a:lnTo>
                    <a:pt x="239551" y="351651"/>
                  </a:lnTo>
                  <a:lnTo>
                    <a:pt x="243375" y="363491"/>
                  </a:lnTo>
                  <a:lnTo>
                    <a:pt x="245582" y="376495"/>
                  </a:lnTo>
                  <a:lnTo>
                    <a:pt x="246315" y="390601"/>
                  </a:lnTo>
                  <a:lnTo>
                    <a:pt x="245351" y="405140"/>
                  </a:lnTo>
                  <a:lnTo>
                    <a:pt x="242052" y="418980"/>
                  </a:lnTo>
                  <a:lnTo>
                    <a:pt x="236277" y="431533"/>
                  </a:lnTo>
                  <a:lnTo>
                    <a:pt x="228314" y="442416"/>
                  </a:lnTo>
                  <a:lnTo>
                    <a:pt x="218611" y="451203"/>
                  </a:lnTo>
                  <a:lnTo>
                    <a:pt x="207605" y="457892"/>
                  </a:lnTo>
                  <a:lnTo>
                    <a:pt x="195657" y="462944"/>
                  </a:lnTo>
                  <a:lnTo>
                    <a:pt x="183047" y="467057"/>
                  </a:lnTo>
                  <a:lnTo>
                    <a:pt x="169983" y="470716"/>
                  </a:lnTo>
                  <a:lnTo>
                    <a:pt x="156772" y="473858"/>
                  </a:lnTo>
                  <a:lnTo>
                    <a:pt x="143823" y="475991"/>
                  </a:lnTo>
                  <a:lnTo>
                    <a:pt x="131334" y="476909"/>
                  </a:lnTo>
                  <a:lnTo>
                    <a:pt x="119319" y="476694"/>
                  </a:lnTo>
                  <a:lnTo>
                    <a:pt x="107711" y="475554"/>
                  </a:lnTo>
                  <a:lnTo>
                    <a:pt x="96417" y="473706"/>
                  </a:lnTo>
                  <a:lnTo>
                    <a:pt x="85356" y="471176"/>
                  </a:lnTo>
                  <a:lnTo>
                    <a:pt x="74462" y="467808"/>
                  </a:lnTo>
                  <a:lnTo>
                    <a:pt x="63694" y="463586"/>
                  </a:lnTo>
                  <a:lnTo>
                    <a:pt x="53277" y="458738"/>
                  </a:lnTo>
                  <a:lnTo>
                    <a:pt x="42568" y="453069"/>
                  </a:lnTo>
                  <a:lnTo>
                    <a:pt x="29509" y="444964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38031" y="3038466"/>
              <a:ext cx="221099" cy="222699"/>
            </a:xfrm>
            <a:custGeom>
              <a:avLst/>
              <a:gdLst/>
              <a:ahLst/>
              <a:cxnLst/>
              <a:rect l="0" t="0" r="0" b="0"/>
              <a:pathLst>
                <a:path w="221099" h="222699">
                  <a:moveTo>
                    <a:pt x="0" y="130611"/>
                  </a:moveTo>
                  <a:lnTo>
                    <a:pt x="8935" y="127745"/>
                  </a:lnTo>
                  <a:lnTo>
                    <a:pt x="18563" y="125603"/>
                  </a:lnTo>
                  <a:lnTo>
                    <a:pt x="29850" y="123995"/>
                  </a:lnTo>
                  <a:lnTo>
                    <a:pt x="42518" y="122642"/>
                  </a:lnTo>
                  <a:lnTo>
                    <a:pt x="55997" y="121145"/>
                  </a:lnTo>
                  <a:lnTo>
                    <a:pt x="69864" y="119294"/>
                  </a:lnTo>
                  <a:lnTo>
                    <a:pt x="83727" y="117054"/>
                  </a:lnTo>
                  <a:lnTo>
                    <a:pt x="97170" y="114473"/>
                  </a:lnTo>
                  <a:lnTo>
                    <a:pt x="110018" y="111620"/>
                  </a:lnTo>
                  <a:lnTo>
                    <a:pt x="122286" y="108398"/>
                  </a:lnTo>
                  <a:lnTo>
                    <a:pt x="134071" y="104557"/>
                  </a:lnTo>
                  <a:lnTo>
                    <a:pt x="145477" y="100005"/>
                  </a:lnTo>
                  <a:lnTo>
                    <a:pt x="156274" y="94644"/>
                  </a:lnTo>
                  <a:lnTo>
                    <a:pt x="165928" y="88289"/>
                  </a:lnTo>
                  <a:lnTo>
                    <a:pt x="174227" y="80936"/>
                  </a:lnTo>
                  <a:lnTo>
                    <a:pt x="180952" y="72728"/>
                  </a:lnTo>
                  <a:lnTo>
                    <a:pt x="185722" y="63847"/>
                  </a:lnTo>
                  <a:lnTo>
                    <a:pt x="188511" y="54472"/>
                  </a:lnTo>
                  <a:lnTo>
                    <a:pt x="189265" y="44907"/>
                  </a:lnTo>
                  <a:lnTo>
                    <a:pt x="187734" y="35566"/>
                  </a:lnTo>
                  <a:lnTo>
                    <a:pt x="183997" y="26666"/>
                  </a:lnTo>
                  <a:lnTo>
                    <a:pt x="178237" y="18555"/>
                  </a:lnTo>
                  <a:lnTo>
                    <a:pt x="170558" y="11785"/>
                  </a:lnTo>
                  <a:lnTo>
                    <a:pt x="161216" y="6535"/>
                  </a:lnTo>
                  <a:lnTo>
                    <a:pt x="150708" y="2824"/>
                  </a:lnTo>
                  <a:lnTo>
                    <a:pt x="139671" y="691"/>
                  </a:lnTo>
                  <a:lnTo>
                    <a:pt x="128512" y="0"/>
                  </a:lnTo>
                  <a:lnTo>
                    <a:pt x="117412" y="652"/>
                  </a:lnTo>
                  <a:lnTo>
                    <a:pt x="106426" y="2676"/>
                  </a:lnTo>
                  <a:lnTo>
                    <a:pt x="95563" y="5965"/>
                  </a:lnTo>
                  <a:lnTo>
                    <a:pt x="85133" y="10459"/>
                  </a:lnTo>
                  <a:lnTo>
                    <a:pt x="75726" y="16224"/>
                  </a:lnTo>
                  <a:lnTo>
                    <a:pt x="67579" y="23176"/>
                  </a:lnTo>
                  <a:lnTo>
                    <a:pt x="60446" y="31116"/>
                  </a:lnTo>
                  <a:lnTo>
                    <a:pt x="53806" y="39815"/>
                  </a:lnTo>
                  <a:lnTo>
                    <a:pt x="47307" y="49082"/>
                  </a:lnTo>
                  <a:lnTo>
                    <a:pt x="41110" y="59084"/>
                  </a:lnTo>
                  <a:lnTo>
                    <a:pt x="35774" y="70315"/>
                  </a:lnTo>
                  <a:lnTo>
                    <a:pt x="31552" y="82944"/>
                  </a:lnTo>
                  <a:lnTo>
                    <a:pt x="28395" y="96680"/>
                  </a:lnTo>
                  <a:lnTo>
                    <a:pt x="26118" y="110971"/>
                  </a:lnTo>
                  <a:lnTo>
                    <a:pt x="24523" y="125427"/>
                  </a:lnTo>
                  <a:lnTo>
                    <a:pt x="23758" y="139539"/>
                  </a:lnTo>
                  <a:lnTo>
                    <a:pt x="24292" y="152628"/>
                  </a:lnTo>
                  <a:lnTo>
                    <a:pt x="26281" y="164426"/>
                  </a:lnTo>
                  <a:lnTo>
                    <a:pt x="29582" y="175007"/>
                  </a:lnTo>
                  <a:lnTo>
                    <a:pt x="33939" y="184590"/>
                  </a:lnTo>
                  <a:lnTo>
                    <a:pt x="39101" y="193403"/>
                  </a:lnTo>
                  <a:lnTo>
                    <a:pt x="45177" y="201325"/>
                  </a:lnTo>
                  <a:lnTo>
                    <a:pt x="52611" y="207902"/>
                  </a:lnTo>
                  <a:lnTo>
                    <a:pt x="61538" y="212996"/>
                  </a:lnTo>
                  <a:lnTo>
                    <a:pt x="71804" y="216757"/>
                  </a:lnTo>
                  <a:lnTo>
                    <a:pt x="83144" y="219447"/>
                  </a:lnTo>
                  <a:lnTo>
                    <a:pt x="95292" y="221328"/>
                  </a:lnTo>
                  <a:lnTo>
                    <a:pt x="108026" y="222457"/>
                  </a:lnTo>
                  <a:lnTo>
                    <a:pt x="121171" y="222698"/>
                  </a:lnTo>
                  <a:lnTo>
                    <a:pt x="134599" y="222049"/>
                  </a:lnTo>
                  <a:lnTo>
                    <a:pt x="148056" y="220631"/>
                  </a:lnTo>
                  <a:lnTo>
                    <a:pt x="161170" y="218610"/>
                  </a:lnTo>
                  <a:lnTo>
                    <a:pt x="173756" y="216143"/>
                  </a:lnTo>
                  <a:lnTo>
                    <a:pt x="185366" y="213510"/>
                  </a:lnTo>
                  <a:lnTo>
                    <a:pt x="196342" y="210851"/>
                  </a:lnTo>
                  <a:lnTo>
                    <a:pt x="207646" y="207937"/>
                  </a:lnTo>
                  <a:lnTo>
                    <a:pt x="221098" y="20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07611" y="3011150"/>
              <a:ext cx="193675" cy="260322"/>
            </a:xfrm>
            <a:custGeom>
              <a:avLst/>
              <a:gdLst/>
              <a:ahLst/>
              <a:cxnLst/>
              <a:rect l="0" t="0" r="0" b="0"/>
              <a:pathLst>
                <a:path w="193675" h="260322">
                  <a:moveTo>
                    <a:pt x="14689" y="157927"/>
                  </a:moveTo>
                  <a:lnTo>
                    <a:pt x="14756" y="169729"/>
                  </a:lnTo>
                  <a:lnTo>
                    <a:pt x="15397" y="181499"/>
                  </a:lnTo>
                  <a:lnTo>
                    <a:pt x="16693" y="194389"/>
                  </a:lnTo>
                  <a:lnTo>
                    <a:pt x="18553" y="208237"/>
                  </a:lnTo>
                  <a:lnTo>
                    <a:pt x="20869" y="222565"/>
                  </a:lnTo>
                  <a:lnTo>
                    <a:pt x="23525" y="237004"/>
                  </a:lnTo>
                  <a:lnTo>
                    <a:pt x="26016" y="250282"/>
                  </a:lnTo>
                  <a:lnTo>
                    <a:pt x="27210" y="258790"/>
                  </a:lnTo>
                  <a:lnTo>
                    <a:pt x="26663" y="260321"/>
                  </a:lnTo>
                  <a:lnTo>
                    <a:pt x="25029" y="256642"/>
                  </a:lnTo>
                  <a:lnTo>
                    <a:pt x="22749" y="249661"/>
                  </a:lnTo>
                  <a:lnTo>
                    <a:pt x="20058" y="240853"/>
                  </a:lnTo>
                  <a:lnTo>
                    <a:pt x="17101" y="231115"/>
                  </a:lnTo>
                  <a:lnTo>
                    <a:pt x="14130" y="220763"/>
                  </a:lnTo>
                  <a:lnTo>
                    <a:pt x="11514" y="209728"/>
                  </a:lnTo>
                  <a:lnTo>
                    <a:pt x="9416" y="197995"/>
                  </a:lnTo>
                  <a:lnTo>
                    <a:pt x="7669" y="185652"/>
                  </a:lnTo>
                  <a:lnTo>
                    <a:pt x="5880" y="172823"/>
                  </a:lnTo>
                  <a:lnTo>
                    <a:pt x="3832" y="159635"/>
                  </a:lnTo>
                  <a:lnTo>
                    <a:pt x="1793" y="146353"/>
                  </a:lnTo>
                  <a:lnTo>
                    <a:pt x="410" y="133362"/>
                  </a:lnTo>
                  <a:lnTo>
                    <a:pt x="0" y="120847"/>
                  </a:lnTo>
                  <a:lnTo>
                    <a:pt x="555" y="108818"/>
                  </a:lnTo>
                  <a:lnTo>
                    <a:pt x="1925" y="97199"/>
                  </a:lnTo>
                  <a:lnTo>
                    <a:pt x="3936" y="85909"/>
                  </a:lnTo>
                  <a:lnTo>
                    <a:pt x="6914" y="75190"/>
                  </a:lnTo>
                  <a:lnTo>
                    <a:pt x="11648" y="65590"/>
                  </a:lnTo>
                  <a:lnTo>
                    <a:pt x="18422" y="57317"/>
                  </a:lnTo>
                  <a:lnTo>
                    <a:pt x="26903" y="50270"/>
                  </a:lnTo>
                  <a:lnTo>
                    <a:pt x="36430" y="44220"/>
                  </a:lnTo>
                  <a:lnTo>
                    <a:pt x="46505" y="38927"/>
                  </a:lnTo>
                  <a:lnTo>
                    <a:pt x="56843" y="34183"/>
                  </a:lnTo>
                  <a:lnTo>
                    <a:pt x="67302" y="29829"/>
                  </a:lnTo>
                  <a:lnTo>
                    <a:pt x="77817" y="25750"/>
                  </a:lnTo>
                  <a:lnTo>
                    <a:pt x="88521" y="22026"/>
                  </a:lnTo>
                  <a:lnTo>
                    <a:pt x="99706" y="18904"/>
                  </a:lnTo>
                  <a:lnTo>
                    <a:pt x="111492" y="16467"/>
                  </a:lnTo>
                  <a:lnTo>
                    <a:pt x="123682" y="14493"/>
                  </a:lnTo>
                  <a:lnTo>
                    <a:pt x="135864" y="12553"/>
                  </a:lnTo>
                  <a:lnTo>
                    <a:pt x="147786" y="10398"/>
                  </a:lnTo>
                  <a:lnTo>
                    <a:pt x="158931" y="8109"/>
                  </a:lnTo>
                  <a:lnTo>
                    <a:pt x="169536" y="5785"/>
                  </a:lnTo>
                  <a:lnTo>
                    <a:pt x="180529" y="3217"/>
                  </a:lnTo>
                  <a:lnTo>
                    <a:pt x="1936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53927" y="3025539"/>
              <a:ext cx="208800" cy="301467"/>
            </a:xfrm>
            <a:custGeom>
              <a:avLst/>
              <a:gdLst/>
              <a:ahLst/>
              <a:cxnLst/>
              <a:rect l="0" t="0" r="0" b="0"/>
              <a:pathLst>
                <a:path w="208800" h="301467">
                  <a:moveTo>
                    <a:pt x="178984" y="27725"/>
                  </a:moveTo>
                  <a:lnTo>
                    <a:pt x="173050" y="21924"/>
                  </a:lnTo>
                  <a:lnTo>
                    <a:pt x="166845" y="17000"/>
                  </a:lnTo>
                  <a:lnTo>
                    <a:pt x="159740" y="12502"/>
                  </a:lnTo>
                  <a:lnTo>
                    <a:pt x="151454" y="8454"/>
                  </a:lnTo>
                  <a:lnTo>
                    <a:pt x="141511" y="5088"/>
                  </a:lnTo>
                  <a:lnTo>
                    <a:pt x="129819" y="2485"/>
                  </a:lnTo>
                  <a:lnTo>
                    <a:pt x="116914" y="731"/>
                  </a:lnTo>
                  <a:lnTo>
                    <a:pt x="103728" y="0"/>
                  </a:lnTo>
                  <a:lnTo>
                    <a:pt x="90831" y="292"/>
                  </a:lnTo>
                  <a:lnTo>
                    <a:pt x="78411" y="1623"/>
                  </a:lnTo>
                  <a:lnTo>
                    <a:pt x="66466" y="4112"/>
                  </a:lnTo>
                  <a:lnTo>
                    <a:pt x="54920" y="7716"/>
                  </a:lnTo>
                  <a:lnTo>
                    <a:pt x="43844" y="12423"/>
                  </a:lnTo>
                  <a:lnTo>
                    <a:pt x="33464" y="18332"/>
                  </a:lnTo>
                  <a:lnTo>
                    <a:pt x="23861" y="25380"/>
                  </a:lnTo>
                  <a:lnTo>
                    <a:pt x="15444" y="33384"/>
                  </a:lnTo>
                  <a:lnTo>
                    <a:pt x="8999" y="42127"/>
                  </a:lnTo>
                  <a:lnTo>
                    <a:pt x="4789" y="51405"/>
                  </a:lnTo>
                  <a:lnTo>
                    <a:pt x="2930" y="60735"/>
                  </a:lnTo>
                  <a:lnTo>
                    <a:pt x="3644" y="69386"/>
                  </a:lnTo>
                  <a:lnTo>
                    <a:pt x="6797" y="77014"/>
                  </a:lnTo>
                  <a:lnTo>
                    <a:pt x="12150" y="83626"/>
                  </a:lnTo>
                  <a:lnTo>
                    <a:pt x="19546" y="89383"/>
                  </a:lnTo>
                  <a:lnTo>
                    <a:pt x="28701" y="94480"/>
                  </a:lnTo>
                  <a:lnTo>
                    <a:pt x="39251" y="99092"/>
                  </a:lnTo>
                  <a:lnTo>
                    <a:pt x="50848" y="103358"/>
                  </a:lnTo>
                  <a:lnTo>
                    <a:pt x="63195" y="107382"/>
                  </a:lnTo>
                  <a:lnTo>
                    <a:pt x="75909" y="111240"/>
                  </a:lnTo>
                  <a:lnTo>
                    <a:pt x="88517" y="114985"/>
                  </a:lnTo>
                  <a:lnTo>
                    <a:pt x="100773" y="118657"/>
                  </a:lnTo>
                  <a:lnTo>
                    <a:pt x="112630" y="122445"/>
                  </a:lnTo>
                  <a:lnTo>
                    <a:pt x="124133" y="126674"/>
                  </a:lnTo>
                  <a:lnTo>
                    <a:pt x="135350" y="131484"/>
                  </a:lnTo>
                  <a:lnTo>
                    <a:pt x="146190" y="136851"/>
                  </a:lnTo>
                  <a:lnTo>
                    <a:pt x="156404" y="142678"/>
                  </a:lnTo>
                  <a:lnTo>
                    <a:pt x="165906" y="148862"/>
                  </a:lnTo>
                  <a:lnTo>
                    <a:pt x="174764" y="155472"/>
                  </a:lnTo>
                  <a:lnTo>
                    <a:pt x="183100" y="162741"/>
                  </a:lnTo>
                  <a:lnTo>
                    <a:pt x="191029" y="170746"/>
                  </a:lnTo>
                  <a:lnTo>
                    <a:pt x="198168" y="179581"/>
                  </a:lnTo>
                  <a:lnTo>
                    <a:pt x="203678" y="189421"/>
                  </a:lnTo>
                  <a:lnTo>
                    <a:pt x="207229" y="200257"/>
                  </a:lnTo>
                  <a:lnTo>
                    <a:pt x="208799" y="211618"/>
                  </a:lnTo>
                  <a:lnTo>
                    <a:pt x="208416" y="222704"/>
                  </a:lnTo>
                  <a:lnTo>
                    <a:pt x="206299" y="233077"/>
                  </a:lnTo>
                  <a:lnTo>
                    <a:pt x="202625" y="242497"/>
                  </a:lnTo>
                  <a:lnTo>
                    <a:pt x="197427" y="250752"/>
                  </a:lnTo>
                  <a:lnTo>
                    <a:pt x="190857" y="257858"/>
                  </a:lnTo>
                  <a:lnTo>
                    <a:pt x="183008" y="263986"/>
                  </a:lnTo>
                  <a:lnTo>
                    <a:pt x="173837" y="269352"/>
                  </a:lnTo>
                  <a:lnTo>
                    <a:pt x="163440" y="274149"/>
                  </a:lnTo>
                  <a:lnTo>
                    <a:pt x="151866" y="278375"/>
                  </a:lnTo>
                  <a:lnTo>
                    <a:pt x="139040" y="281842"/>
                  </a:lnTo>
                  <a:lnTo>
                    <a:pt x="125050" y="284513"/>
                  </a:lnTo>
                  <a:lnTo>
                    <a:pt x="110418" y="286647"/>
                  </a:lnTo>
                  <a:lnTo>
                    <a:pt x="95983" y="288694"/>
                  </a:lnTo>
                  <a:lnTo>
                    <a:pt x="82204" y="290922"/>
                  </a:lnTo>
                  <a:lnTo>
                    <a:pt x="69045" y="293259"/>
                  </a:lnTo>
                  <a:lnTo>
                    <a:pt x="54555" y="295621"/>
                  </a:lnTo>
                  <a:lnTo>
                    <a:pt x="34114" y="298220"/>
                  </a:lnTo>
                  <a:lnTo>
                    <a:pt x="0" y="301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33379" y="412782"/>
            <a:ext cx="2305742" cy="821224"/>
            <a:chOff x="433379" y="412782"/>
            <a:chExt cx="2305742" cy="821224"/>
          </a:xfrm>
        </p:grpSpPr>
        <p:sp>
          <p:nvSpPr>
            <p:cNvPr id="2" name="Freeform 1"/>
            <p:cNvSpPr/>
            <p:nvPr/>
          </p:nvSpPr>
          <p:spPr>
            <a:xfrm>
              <a:off x="433379" y="654938"/>
              <a:ext cx="31056" cy="568540"/>
            </a:xfrm>
            <a:custGeom>
              <a:avLst/>
              <a:gdLst/>
              <a:ahLst/>
              <a:cxnLst/>
              <a:rect l="0" t="0" r="0" b="0"/>
              <a:pathLst>
                <a:path w="31056" h="56854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83"/>
                  </a:lnTo>
                  <a:lnTo>
                    <a:pt x="177" y="54771"/>
                  </a:lnTo>
                  <a:lnTo>
                    <a:pt x="825" y="69576"/>
                  </a:lnTo>
                  <a:lnTo>
                    <a:pt x="2074" y="85736"/>
                  </a:lnTo>
                  <a:lnTo>
                    <a:pt x="3727" y="103153"/>
                  </a:lnTo>
                  <a:lnTo>
                    <a:pt x="5375" y="121596"/>
                  </a:lnTo>
                  <a:lnTo>
                    <a:pt x="6782" y="140816"/>
                  </a:lnTo>
                  <a:lnTo>
                    <a:pt x="8048" y="160603"/>
                  </a:lnTo>
                  <a:lnTo>
                    <a:pt x="9504" y="180790"/>
                  </a:lnTo>
                  <a:lnTo>
                    <a:pt x="11336" y="201256"/>
                  </a:lnTo>
                  <a:lnTo>
                    <a:pt x="13566" y="221913"/>
                  </a:lnTo>
                  <a:lnTo>
                    <a:pt x="16142" y="242701"/>
                  </a:lnTo>
                  <a:lnTo>
                    <a:pt x="18985" y="263578"/>
                  </a:lnTo>
                  <a:lnTo>
                    <a:pt x="21860" y="284513"/>
                  </a:lnTo>
                  <a:lnTo>
                    <a:pt x="24404" y="305489"/>
                  </a:lnTo>
                  <a:lnTo>
                    <a:pt x="26444" y="326488"/>
                  </a:lnTo>
                  <a:lnTo>
                    <a:pt x="27981" y="347335"/>
                  </a:lnTo>
                  <a:lnTo>
                    <a:pt x="29095" y="367720"/>
                  </a:lnTo>
                  <a:lnTo>
                    <a:pt x="29882" y="387508"/>
                  </a:lnTo>
                  <a:lnTo>
                    <a:pt x="30429" y="406728"/>
                  </a:lnTo>
                  <a:lnTo>
                    <a:pt x="30804" y="425482"/>
                  </a:lnTo>
                  <a:lnTo>
                    <a:pt x="31055" y="443878"/>
                  </a:lnTo>
                  <a:lnTo>
                    <a:pt x="31055" y="462013"/>
                  </a:lnTo>
                  <a:lnTo>
                    <a:pt x="30523" y="479964"/>
                  </a:lnTo>
                  <a:lnTo>
                    <a:pt x="29353" y="497762"/>
                  </a:lnTo>
                  <a:lnTo>
                    <a:pt x="27744" y="514692"/>
                  </a:lnTo>
                  <a:lnTo>
                    <a:pt x="25958" y="530962"/>
                  </a:lnTo>
                  <a:lnTo>
                    <a:pt x="23837" y="548002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59762" y="412782"/>
              <a:ext cx="243057" cy="357970"/>
            </a:xfrm>
            <a:custGeom>
              <a:avLst/>
              <a:gdLst/>
              <a:ahLst/>
              <a:cxnLst/>
              <a:rect l="0" t="0" r="0" b="0"/>
              <a:pathLst>
                <a:path w="243057" h="357970">
                  <a:moveTo>
                    <a:pt x="115814" y="0"/>
                  </a:moveTo>
                  <a:lnTo>
                    <a:pt x="107147" y="6002"/>
                  </a:lnTo>
                  <a:lnTo>
                    <a:pt x="100080" y="12847"/>
                  </a:lnTo>
                  <a:lnTo>
                    <a:pt x="93970" y="21239"/>
                  </a:lnTo>
                  <a:lnTo>
                    <a:pt x="88396" y="31039"/>
                  </a:lnTo>
                  <a:lnTo>
                    <a:pt x="82885" y="42002"/>
                  </a:lnTo>
                  <a:lnTo>
                    <a:pt x="77173" y="53859"/>
                  </a:lnTo>
                  <a:lnTo>
                    <a:pt x="71181" y="66209"/>
                  </a:lnTo>
                  <a:lnTo>
                    <a:pt x="64925" y="78558"/>
                  </a:lnTo>
                  <a:lnTo>
                    <a:pt x="58453" y="90628"/>
                  </a:lnTo>
                  <a:lnTo>
                    <a:pt x="51818" y="102187"/>
                  </a:lnTo>
                  <a:lnTo>
                    <a:pt x="45065" y="112956"/>
                  </a:lnTo>
                  <a:lnTo>
                    <a:pt x="38239" y="122816"/>
                  </a:lnTo>
                  <a:lnTo>
                    <a:pt x="31768" y="130077"/>
                  </a:lnTo>
                  <a:lnTo>
                    <a:pt x="26921" y="132497"/>
                  </a:lnTo>
                  <a:lnTo>
                    <a:pt x="24588" y="130674"/>
                  </a:lnTo>
                  <a:lnTo>
                    <a:pt x="24313" y="125868"/>
                  </a:lnTo>
                  <a:lnTo>
                    <a:pt x="25417" y="119087"/>
                  </a:lnTo>
                  <a:lnTo>
                    <a:pt x="27395" y="111019"/>
                  </a:lnTo>
                  <a:lnTo>
                    <a:pt x="29927" y="102114"/>
                  </a:lnTo>
                  <a:lnTo>
                    <a:pt x="32974" y="92827"/>
                  </a:lnTo>
                  <a:lnTo>
                    <a:pt x="36719" y="83654"/>
                  </a:lnTo>
                  <a:lnTo>
                    <a:pt x="41211" y="74848"/>
                  </a:lnTo>
                  <a:lnTo>
                    <a:pt x="46368" y="66457"/>
                  </a:lnTo>
                  <a:lnTo>
                    <a:pt x="52056" y="58432"/>
                  </a:lnTo>
                  <a:lnTo>
                    <a:pt x="58148" y="50697"/>
                  </a:lnTo>
                  <a:lnTo>
                    <a:pt x="64698" y="43178"/>
                  </a:lnTo>
                  <a:lnTo>
                    <a:pt x="71926" y="35815"/>
                  </a:lnTo>
                  <a:lnTo>
                    <a:pt x="79904" y="28571"/>
                  </a:lnTo>
                  <a:lnTo>
                    <a:pt x="88720" y="21738"/>
                  </a:lnTo>
                  <a:lnTo>
                    <a:pt x="98549" y="15909"/>
                  </a:lnTo>
                  <a:lnTo>
                    <a:pt x="109382" y="11337"/>
                  </a:lnTo>
                  <a:lnTo>
                    <a:pt x="120911" y="8440"/>
                  </a:lnTo>
                  <a:lnTo>
                    <a:pt x="132641" y="7926"/>
                  </a:lnTo>
                  <a:lnTo>
                    <a:pt x="144261" y="9957"/>
                  </a:lnTo>
                  <a:lnTo>
                    <a:pt x="155332" y="14237"/>
                  </a:lnTo>
                  <a:lnTo>
                    <a:pt x="165234" y="20307"/>
                  </a:lnTo>
                  <a:lnTo>
                    <a:pt x="173733" y="27717"/>
                  </a:lnTo>
                  <a:lnTo>
                    <a:pt x="180608" y="36096"/>
                  </a:lnTo>
                  <a:lnTo>
                    <a:pt x="185485" y="45155"/>
                  </a:lnTo>
                  <a:lnTo>
                    <a:pt x="188353" y="54687"/>
                  </a:lnTo>
                  <a:lnTo>
                    <a:pt x="189333" y="64542"/>
                  </a:lnTo>
                  <a:lnTo>
                    <a:pt x="188486" y="74618"/>
                  </a:lnTo>
                  <a:lnTo>
                    <a:pt x="186032" y="84838"/>
                  </a:lnTo>
                  <a:lnTo>
                    <a:pt x="182286" y="94990"/>
                  </a:lnTo>
                  <a:lnTo>
                    <a:pt x="177564" y="104734"/>
                  </a:lnTo>
                  <a:lnTo>
                    <a:pt x="172133" y="113918"/>
                  </a:lnTo>
                  <a:lnTo>
                    <a:pt x="166201" y="122560"/>
                  </a:lnTo>
                  <a:lnTo>
                    <a:pt x="159920" y="130751"/>
                  </a:lnTo>
                  <a:lnTo>
                    <a:pt x="153454" y="138563"/>
                  </a:lnTo>
                  <a:lnTo>
                    <a:pt x="148788" y="144890"/>
                  </a:lnTo>
                  <a:lnTo>
                    <a:pt x="148357" y="148647"/>
                  </a:lnTo>
                  <a:lnTo>
                    <a:pt x="151502" y="150991"/>
                  </a:lnTo>
                  <a:lnTo>
                    <a:pt x="157290" y="153120"/>
                  </a:lnTo>
                  <a:lnTo>
                    <a:pt x="165208" y="155838"/>
                  </a:lnTo>
                  <a:lnTo>
                    <a:pt x="174818" y="159435"/>
                  </a:lnTo>
                  <a:lnTo>
                    <a:pt x="185390" y="163890"/>
                  </a:lnTo>
                  <a:lnTo>
                    <a:pt x="195963" y="169060"/>
                  </a:lnTo>
                  <a:lnTo>
                    <a:pt x="206002" y="174780"/>
                  </a:lnTo>
                  <a:lnTo>
                    <a:pt x="215202" y="181069"/>
                  </a:lnTo>
                  <a:lnTo>
                    <a:pt x="223313" y="188117"/>
                  </a:lnTo>
                  <a:lnTo>
                    <a:pt x="230313" y="195968"/>
                  </a:lnTo>
                  <a:lnTo>
                    <a:pt x="236032" y="204528"/>
                  </a:lnTo>
                  <a:lnTo>
                    <a:pt x="240060" y="213652"/>
                  </a:lnTo>
                  <a:lnTo>
                    <a:pt x="242327" y="223198"/>
                  </a:lnTo>
                  <a:lnTo>
                    <a:pt x="243056" y="233049"/>
                  </a:lnTo>
                  <a:lnTo>
                    <a:pt x="242566" y="243114"/>
                  </a:lnTo>
                  <a:lnTo>
                    <a:pt x="241152" y="253324"/>
                  </a:lnTo>
                  <a:lnTo>
                    <a:pt x="238578" y="263468"/>
                  </a:lnTo>
                  <a:lnTo>
                    <a:pt x="234116" y="273205"/>
                  </a:lnTo>
                  <a:lnTo>
                    <a:pt x="227520" y="282380"/>
                  </a:lnTo>
                  <a:lnTo>
                    <a:pt x="218988" y="290846"/>
                  </a:lnTo>
                  <a:lnTo>
                    <a:pt x="208895" y="298386"/>
                  </a:lnTo>
                  <a:lnTo>
                    <a:pt x="197618" y="304977"/>
                  </a:lnTo>
                  <a:lnTo>
                    <a:pt x="185318" y="310743"/>
                  </a:lnTo>
                  <a:lnTo>
                    <a:pt x="171939" y="315857"/>
                  </a:lnTo>
                  <a:lnTo>
                    <a:pt x="157536" y="320483"/>
                  </a:lnTo>
                  <a:lnTo>
                    <a:pt x="142272" y="324591"/>
                  </a:lnTo>
                  <a:lnTo>
                    <a:pt x="126341" y="327979"/>
                  </a:lnTo>
                  <a:lnTo>
                    <a:pt x="109928" y="330597"/>
                  </a:lnTo>
                  <a:lnTo>
                    <a:pt x="93499" y="332695"/>
                  </a:lnTo>
                  <a:lnTo>
                    <a:pt x="77774" y="334718"/>
                  </a:lnTo>
                  <a:lnTo>
                    <a:pt x="63099" y="336934"/>
                  </a:lnTo>
                  <a:lnTo>
                    <a:pt x="49717" y="339462"/>
                  </a:lnTo>
                  <a:lnTo>
                    <a:pt x="36532" y="342717"/>
                  </a:lnTo>
                  <a:lnTo>
                    <a:pt x="21274" y="34810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7648" y="823394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343300" y="0"/>
                  </a:lnTo>
                  <a:lnTo>
                    <a:pt x="329389" y="0"/>
                  </a:lnTo>
                  <a:lnTo>
                    <a:pt x="314887" y="0"/>
                  </a:lnTo>
                  <a:lnTo>
                    <a:pt x="299513" y="0"/>
                  </a:lnTo>
                  <a:lnTo>
                    <a:pt x="283039" y="0"/>
                  </a:lnTo>
                  <a:lnTo>
                    <a:pt x="265470" y="0"/>
                  </a:lnTo>
                  <a:lnTo>
                    <a:pt x="247128" y="0"/>
                  </a:lnTo>
                  <a:lnTo>
                    <a:pt x="228523" y="0"/>
                  </a:lnTo>
                  <a:lnTo>
                    <a:pt x="209985" y="4"/>
                  </a:lnTo>
                  <a:lnTo>
                    <a:pt x="191965" y="177"/>
                  </a:lnTo>
                  <a:lnTo>
                    <a:pt x="175091" y="826"/>
                  </a:lnTo>
                  <a:lnTo>
                    <a:pt x="159596" y="2079"/>
                  </a:lnTo>
                  <a:lnTo>
                    <a:pt x="145378" y="3904"/>
                  </a:lnTo>
                  <a:lnTo>
                    <a:pt x="132200" y="6201"/>
                  </a:lnTo>
                  <a:lnTo>
                    <a:pt x="119806" y="8857"/>
                  </a:lnTo>
                  <a:lnTo>
                    <a:pt x="107817" y="11775"/>
                  </a:lnTo>
                  <a:lnTo>
                    <a:pt x="95760" y="14880"/>
                  </a:lnTo>
                  <a:lnTo>
                    <a:pt x="83384" y="18109"/>
                  </a:lnTo>
                  <a:lnTo>
                    <a:pt x="70665" y="21271"/>
                  </a:lnTo>
                  <a:lnTo>
                    <a:pt x="56142" y="24350"/>
                  </a:lnTo>
                  <a:lnTo>
                    <a:pt x="35181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4667" y="918150"/>
              <a:ext cx="25666" cy="315856"/>
            </a:xfrm>
            <a:custGeom>
              <a:avLst/>
              <a:gdLst/>
              <a:ahLst/>
              <a:cxnLst/>
              <a:rect l="0" t="0" r="0" b="0"/>
              <a:pathLst>
                <a:path w="25666" h="315856">
                  <a:moveTo>
                    <a:pt x="4608" y="0"/>
                  </a:moveTo>
                  <a:lnTo>
                    <a:pt x="1809" y="9003"/>
                  </a:lnTo>
                  <a:lnTo>
                    <a:pt x="307" y="19270"/>
                  </a:lnTo>
                  <a:lnTo>
                    <a:pt x="0" y="31859"/>
                  </a:lnTo>
                  <a:lnTo>
                    <a:pt x="680" y="46559"/>
                  </a:lnTo>
                  <a:lnTo>
                    <a:pt x="2147" y="63003"/>
                  </a:lnTo>
                  <a:lnTo>
                    <a:pt x="4216" y="80794"/>
                  </a:lnTo>
                  <a:lnTo>
                    <a:pt x="6725" y="99579"/>
                  </a:lnTo>
                  <a:lnTo>
                    <a:pt x="9548" y="119075"/>
                  </a:lnTo>
                  <a:lnTo>
                    <a:pt x="12586" y="139058"/>
                  </a:lnTo>
                  <a:lnTo>
                    <a:pt x="15606" y="159048"/>
                  </a:lnTo>
                  <a:lnTo>
                    <a:pt x="18254" y="178323"/>
                  </a:lnTo>
                  <a:lnTo>
                    <a:pt x="20367" y="196546"/>
                  </a:lnTo>
                  <a:lnTo>
                    <a:pt x="21955" y="213733"/>
                  </a:lnTo>
                  <a:lnTo>
                    <a:pt x="23103" y="230050"/>
                  </a:lnTo>
                  <a:lnTo>
                    <a:pt x="23914" y="245683"/>
                  </a:lnTo>
                  <a:lnTo>
                    <a:pt x="24477" y="260399"/>
                  </a:lnTo>
                  <a:lnTo>
                    <a:pt x="24925" y="275089"/>
                  </a:lnTo>
                  <a:lnTo>
                    <a:pt x="25298" y="292166"/>
                  </a:lnTo>
                  <a:lnTo>
                    <a:pt x="2566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18715" y="991850"/>
              <a:ext cx="172675" cy="166070"/>
            </a:xfrm>
            <a:custGeom>
              <a:avLst/>
              <a:gdLst/>
              <a:ahLst/>
              <a:cxnLst/>
              <a:rect l="0" t="0" r="0" b="0"/>
              <a:pathLst>
                <a:path w="172675" h="166070">
                  <a:moveTo>
                    <a:pt x="172674" y="94756"/>
                  </a:moveTo>
                  <a:lnTo>
                    <a:pt x="161073" y="97757"/>
                  </a:lnTo>
                  <a:lnTo>
                    <a:pt x="151225" y="101179"/>
                  </a:lnTo>
                  <a:lnTo>
                    <a:pt x="142215" y="105376"/>
                  </a:lnTo>
                  <a:lnTo>
                    <a:pt x="133600" y="110276"/>
                  </a:lnTo>
                  <a:lnTo>
                    <a:pt x="124925" y="115757"/>
                  </a:lnTo>
                  <a:lnTo>
                    <a:pt x="115949" y="121688"/>
                  </a:lnTo>
                  <a:lnTo>
                    <a:pt x="106619" y="127949"/>
                  </a:lnTo>
                  <a:lnTo>
                    <a:pt x="96971" y="134448"/>
                  </a:lnTo>
                  <a:lnTo>
                    <a:pt x="87071" y="141107"/>
                  </a:lnTo>
                  <a:lnTo>
                    <a:pt x="76981" y="147713"/>
                  </a:lnTo>
                  <a:lnTo>
                    <a:pt x="66755" y="153922"/>
                  </a:lnTo>
                  <a:lnTo>
                    <a:pt x="56438" y="159560"/>
                  </a:lnTo>
                  <a:lnTo>
                    <a:pt x="46222" y="163989"/>
                  </a:lnTo>
                  <a:lnTo>
                    <a:pt x="36437" y="166069"/>
                  </a:lnTo>
                  <a:lnTo>
                    <a:pt x="27234" y="165382"/>
                  </a:lnTo>
                  <a:lnTo>
                    <a:pt x="18920" y="161986"/>
                  </a:lnTo>
                  <a:lnTo>
                    <a:pt x="12013" y="156052"/>
                  </a:lnTo>
                  <a:lnTo>
                    <a:pt x="6671" y="147949"/>
                  </a:lnTo>
                  <a:lnTo>
                    <a:pt x="2897" y="138140"/>
                  </a:lnTo>
                  <a:lnTo>
                    <a:pt x="723" y="127056"/>
                  </a:lnTo>
                  <a:lnTo>
                    <a:pt x="0" y="115059"/>
                  </a:lnTo>
                  <a:lnTo>
                    <a:pt x="461" y="102585"/>
                  </a:lnTo>
                  <a:lnTo>
                    <a:pt x="1824" y="90138"/>
                  </a:lnTo>
                  <a:lnTo>
                    <a:pt x="3847" y="77990"/>
                  </a:lnTo>
                  <a:lnTo>
                    <a:pt x="6337" y="66207"/>
                  </a:lnTo>
                  <a:lnTo>
                    <a:pt x="9154" y="54753"/>
                  </a:lnTo>
                  <a:lnTo>
                    <a:pt x="12190" y="43577"/>
                  </a:lnTo>
                  <a:lnTo>
                    <a:pt x="15222" y="33068"/>
                  </a:lnTo>
                  <a:lnTo>
                    <a:pt x="18200" y="23023"/>
                  </a:lnTo>
                  <a:lnTo>
                    <a:pt x="21383" y="12560"/>
                  </a:lnTo>
                  <a:lnTo>
                    <a:pt x="252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3586" y="833922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20408" y="8802"/>
                  </a:lnTo>
                  <a:lnTo>
                    <a:pt x="114203" y="17148"/>
                  </a:lnTo>
                  <a:lnTo>
                    <a:pt x="107107" y="25847"/>
                  </a:lnTo>
                  <a:lnTo>
                    <a:pt x="99167" y="34968"/>
                  </a:lnTo>
                  <a:lnTo>
                    <a:pt x="90520" y="44463"/>
                  </a:lnTo>
                  <a:lnTo>
                    <a:pt x="81330" y="54255"/>
                  </a:lnTo>
                  <a:lnTo>
                    <a:pt x="71903" y="64269"/>
                  </a:lnTo>
                  <a:lnTo>
                    <a:pt x="62662" y="74443"/>
                  </a:lnTo>
                  <a:lnTo>
                    <a:pt x="53822" y="84725"/>
                  </a:lnTo>
                  <a:lnTo>
                    <a:pt x="45415" y="94916"/>
                  </a:lnTo>
                  <a:lnTo>
                    <a:pt x="37382" y="104685"/>
                  </a:lnTo>
                  <a:lnTo>
                    <a:pt x="29652" y="113877"/>
                  </a:lnTo>
                  <a:lnTo>
                    <a:pt x="22452" y="122212"/>
                  </a:lnTo>
                  <a:lnTo>
                    <a:pt x="15602" y="130021"/>
                  </a:lnTo>
                  <a:lnTo>
                    <a:pt x="8499" y="1379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3586" y="844451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52"/>
                  </a:lnTo>
                  <a:lnTo>
                    <a:pt x="23312" y="31459"/>
                  </a:lnTo>
                  <a:lnTo>
                    <a:pt x="29642" y="39934"/>
                  </a:lnTo>
                  <a:lnTo>
                    <a:pt x="36170" y="49557"/>
                  </a:lnTo>
                  <a:lnTo>
                    <a:pt x="42846" y="59953"/>
                  </a:lnTo>
                  <a:lnTo>
                    <a:pt x="49629" y="70316"/>
                  </a:lnTo>
                  <a:lnTo>
                    <a:pt x="56486" y="80172"/>
                  </a:lnTo>
                  <a:lnTo>
                    <a:pt x="63396" y="89398"/>
                  </a:lnTo>
                  <a:lnTo>
                    <a:pt x="70341" y="98047"/>
                  </a:lnTo>
                  <a:lnTo>
                    <a:pt x="77305" y="106227"/>
                  </a:lnTo>
                  <a:lnTo>
                    <a:pt x="84171" y="113945"/>
                  </a:lnTo>
                  <a:lnTo>
                    <a:pt x="91497" y="121949"/>
                  </a:lnTo>
                  <a:lnTo>
                    <a:pt x="101043" y="132065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1111" y="585839"/>
              <a:ext cx="367012" cy="539704"/>
            </a:xfrm>
            <a:custGeom>
              <a:avLst/>
              <a:gdLst/>
              <a:ahLst/>
              <a:cxnLst/>
              <a:rect l="0" t="0" r="0" b="0"/>
              <a:pathLst>
                <a:path w="367012" h="539704">
                  <a:moveTo>
                    <a:pt x="239470" y="16456"/>
                  </a:moveTo>
                  <a:lnTo>
                    <a:pt x="230534" y="10723"/>
                  </a:lnTo>
                  <a:lnTo>
                    <a:pt x="220907" y="6439"/>
                  </a:lnTo>
                  <a:lnTo>
                    <a:pt x="209620" y="3237"/>
                  </a:lnTo>
                  <a:lnTo>
                    <a:pt x="196952" y="1049"/>
                  </a:lnTo>
                  <a:lnTo>
                    <a:pt x="183473" y="0"/>
                  </a:lnTo>
                  <a:lnTo>
                    <a:pt x="169601" y="54"/>
                  </a:lnTo>
                  <a:lnTo>
                    <a:pt x="155565" y="878"/>
                  </a:lnTo>
                  <a:lnTo>
                    <a:pt x="141474" y="1958"/>
                  </a:lnTo>
                  <a:lnTo>
                    <a:pt x="127373" y="2974"/>
                  </a:lnTo>
                  <a:lnTo>
                    <a:pt x="113279" y="3805"/>
                  </a:lnTo>
                  <a:lnTo>
                    <a:pt x="99197" y="4436"/>
                  </a:lnTo>
                  <a:lnTo>
                    <a:pt x="85126" y="4896"/>
                  </a:lnTo>
                  <a:lnTo>
                    <a:pt x="71066" y="5222"/>
                  </a:lnTo>
                  <a:lnTo>
                    <a:pt x="57011" y="5448"/>
                  </a:lnTo>
                  <a:lnTo>
                    <a:pt x="42984" y="5622"/>
                  </a:lnTo>
                  <a:lnTo>
                    <a:pt x="29803" y="6419"/>
                  </a:lnTo>
                  <a:lnTo>
                    <a:pt x="19001" y="9084"/>
                  </a:lnTo>
                  <a:lnTo>
                    <a:pt x="11221" y="14145"/>
                  </a:lnTo>
                  <a:lnTo>
                    <a:pt x="6136" y="21480"/>
                  </a:lnTo>
                  <a:lnTo>
                    <a:pt x="2930" y="30688"/>
                  </a:lnTo>
                  <a:lnTo>
                    <a:pt x="927" y="41331"/>
                  </a:lnTo>
                  <a:lnTo>
                    <a:pt x="0" y="53187"/>
                  </a:lnTo>
                  <a:lnTo>
                    <a:pt x="484" y="66260"/>
                  </a:lnTo>
                  <a:lnTo>
                    <a:pt x="2462" y="80454"/>
                  </a:lnTo>
                  <a:lnTo>
                    <a:pt x="5600" y="95575"/>
                  </a:lnTo>
                  <a:lnTo>
                    <a:pt x="9322" y="111410"/>
                  </a:lnTo>
                  <a:lnTo>
                    <a:pt x="13235" y="127768"/>
                  </a:lnTo>
                  <a:lnTo>
                    <a:pt x="17150" y="144499"/>
                  </a:lnTo>
                  <a:lnTo>
                    <a:pt x="20999" y="161491"/>
                  </a:lnTo>
                  <a:lnTo>
                    <a:pt x="24769" y="178658"/>
                  </a:lnTo>
                  <a:lnTo>
                    <a:pt x="28469" y="195779"/>
                  </a:lnTo>
                  <a:lnTo>
                    <a:pt x="32114" y="212508"/>
                  </a:lnTo>
                  <a:lnTo>
                    <a:pt x="35718" y="228683"/>
                  </a:lnTo>
                  <a:lnTo>
                    <a:pt x="39292" y="244156"/>
                  </a:lnTo>
                  <a:lnTo>
                    <a:pt x="42846" y="258707"/>
                  </a:lnTo>
                  <a:lnTo>
                    <a:pt x="46399" y="272281"/>
                  </a:lnTo>
                  <a:lnTo>
                    <a:pt x="50444" y="283907"/>
                  </a:lnTo>
                  <a:lnTo>
                    <a:pt x="55727" y="290625"/>
                  </a:lnTo>
                  <a:lnTo>
                    <a:pt x="61849" y="291154"/>
                  </a:lnTo>
                  <a:lnTo>
                    <a:pt x="67993" y="287609"/>
                  </a:lnTo>
                  <a:lnTo>
                    <a:pt x="74280" y="281918"/>
                  </a:lnTo>
                  <a:lnTo>
                    <a:pt x="81141" y="275617"/>
                  </a:lnTo>
                  <a:lnTo>
                    <a:pt x="88780" y="269531"/>
                  </a:lnTo>
                  <a:lnTo>
                    <a:pt x="97654" y="264270"/>
                  </a:lnTo>
                  <a:lnTo>
                    <a:pt x="108560" y="260472"/>
                  </a:lnTo>
                  <a:lnTo>
                    <a:pt x="121740" y="258325"/>
                  </a:lnTo>
                  <a:lnTo>
                    <a:pt x="136807" y="257827"/>
                  </a:lnTo>
                  <a:lnTo>
                    <a:pt x="153053" y="258995"/>
                  </a:lnTo>
                  <a:lnTo>
                    <a:pt x="169930" y="261659"/>
                  </a:lnTo>
                  <a:lnTo>
                    <a:pt x="186801" y="265376"/>
                  </a:lnTo>
                  <a:lnTo>
                    <a:pt x="202888" y="269545"/>
                  </a:lnTo>
                  <a:lnTo>
                    <a:pt x="217842" y="273791"/>
                  </a:lnTo>
                  <a:lnTo>
                    <a:pt x="231525" y="278113"/>
                  </a:lnTo>
                  <a:lnTo>
                    <a:pt x="243811" y="282773"/>
                  </a:lnTo>
                  <a:lnTo>
                    <a:pt x="254787" y="287909"/>
                  </a:lnTo>
                  <a:lnTo>
                    <a:pt x="264840" y="293512"/>
                  </a:lnTo>
                  <a:lnTo>
                    <a:pt x="274528" y="299505"/>
                  </a:lnTo>
                  <a:lnTo>
                    <a:pt x="284198" y="305801"/>
                  </a:lnTo>
                  <a:lnTo>
                    <a:pt x="293833" y="312317"/>
                  </a:lnTo>
                  <a:lnTo>
                    <a:pt x="303156" y="318992"/>
                  </a:lnTo>
                  <a:lnTo>
                    <a:pt x="312021" y="325780"/>
                  </a:lnTo>
                  <a:lnTo>
                    <a:pt x="320432" y="332813"/>
                  </a:lnTo>
                  <a:lnTo>
                    <a:pt x="328460" y="340374"/>
                  </a:lnTo>
                  <a:lnTo>
                    <a:pt x="336188" y="348578"/>
                  </a:lnTo>
                  <a:lnTo>
                    <a:pt x="343529" y="357547"/>
                  </a:lnTo>
                  <a:lnTo>
                    <a:pt x="350240" y="367479"/>
                  </a:lnTo>
                  <a:lnTo>
                    <a:pt x="356228" y="378386"/>
                  </a:lnTo>
                  <a:lnTo>
                    <a:pt x="361232" y="390134"/>
                  </a:lnTo>
                  <a:lnTo>
                    <a:pt x="364763" y="402545"/>
                  </a:lnTo>
                  <a:lnTo>
                    <a:pt x="366687" y="415438"/>
                  </a:lnTo>
                  <a:lnTo>
                    <a:pt x="367011" y="428349"/>
                  </a:lnTo>
                  <a:lnTo>
                    <a:pt x="365716" y="440557"/>
                  </a:lnTo>
                  <a:lnTo>
                    <a:pt x="362952" y="451731"/>
                  </a:lnTo>
                  <a:lnTo>
                    <a:pt x="358827" y="462047"/>
                  </a:lnTo>
                  <a:lnTo>
                    <a:pt x="353318" y="471976"/>
                  </a:lnTo>
                  <a:lnTo>
                    <a:pt x="346536" y="481840"/>
                  </a:lnTo>
                  <a:lnTo>
                    <a:pt x="338543" y="491621"/>
                  </a:lnTo>
                  <a:lnTo>
                    <a:pt x="329276" y="501049"/>
                  </a:lnTo>
                  <a:lnTo>
                    <a:pt x="318810" y="509979"/>
                  </a:lnTo>
                  <a:lnTo>
                    <a:pt x="307019" y="518096"/>
                  </a:lnTo>
                  <a:lnTo>
                    <a:pt x="293515" y="524862"/>
                  </a:lnTo>
                  <a:lnTo>
                    <a:pt x="278247" y="530112"/>
                  </a:lnTo>
                  <a:lnTo>
                    <a:pt x="261604" y="533991"/>
                  </a:lnTo>
                  <a:lnTo>
                    <a:pt x="244216" y="536768"/>
                  </a:lnTo>
                  <a:lnTo>
                    <a:pt x="226522" y="538704"/>
                  </a:lnTo>
                  <a:lnTo>
                    <a:pt x="208744" y="539703"/>
                  </a:lnTo>
                  <a:lnTo>
                    <a:pt x="190976" y="539325"/>
                  </a:lnTo>
                  <a:lnTo>
                    <a:pt x="173252" y="537452"/>
                  </a:lnTo>
                  <a:lnTo>
                    <a:pt x="155741" y="534568"/>
                  </a:lnTo>
                  <a:lnTo>
                    <a:pt x="138742" y="531555"/>
                  </a:lnTo>
                  <a:lnTo>
                    <a:pt x="122396" y="528940"/>
                  </a:lnTo>
                  <a:lnTo>
                    <a:pt x="107264" y="526877"/>
                  </a:lnTo>
                  <a:lnTo>
                    <a:pt x="92928" y="525121"/>
                  </a:lnTo>
                  <a:lnTo>
                    <a:pt x="78128" y="523525"/>
                  </a:lnTo>
                  <a:lnTo>
                    <a:pt x="60485" y="521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8550" y="43383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1" y="11870"/>
                  </a:lnTo>
                  <a:lnTo>
                    <a:pt x="5519" y="24279"/>
                  </a:lnTo>
                  <a:lnTo>
                    <a:pt x="3921" y="38461"/>
                  </a:lnTo>
                  <a:lnTo>
                    <a:pt x="2913" y="53996"/>
                  </a:lnTo>
                  <a:lnTo>
                    <a:pt x="2713" y="69992"/>
                  </a:lnTo>
                  <a:lnTo>
                    <a:pt x="3364" y="85880"/>
                  </a:lnTo>
                  <a:lnTo>
                    <a:pt x="4603" y="101601"/>
                  </a:lnTo>
                  <a:lnTo>
                    <a:pt x="5967" y="117435"/>
                  </a:lnTo>
                  <a:lnTo>
                    <a:pt x="7171" y="133553"/>
                  </a:lnTo>
                  <a:lnTo>
                    <a:pt x="7961" y="149663"/>
                  </a:lnTo>
                  <a:lnTo>
                    <a:pt x="8032" y="165113"/>
                  </a:lnTo>
                  <a:lnTo>
                    <a:pt x="7302" y="179570"/>
                  </a:lnTo>
                  <a:lnTo>
                    <a:pt x="6007" y="192593"/>
                  </a:lnTo>
                  <a:lnTo>
                    <a:pt x="4473" y="204745"/>
                  </a:lnTo>
                  <a:lnTo>
                    <a:pt x="2566" y="21709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2208" y="78128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8" y="6616"/>
                  </a:lnTo>
                  <a:lnTo>
                    <a:pt x="182267" y="7970"/>
                  </a:lnTo>
                  <a:lnTo>
                    <a:pt x="170456" y="9467"/>
                  </a:lnTo>
                  <a:lnTo>
                    <a:pt x="157997" y="11317"/>
                  </a:lnTo>
                  <a:lnTo>
                    <a:pt x="145059" y="13557"/>
                  </a:lnTo>
                  <a:lnTo>
                    <a:pt x="131778" y="16138"/>
                  </a:lnTo>
                  <a:lnTo>
                    <a:pt x="118257" y="18983"/>
                  </a:lnTo>
                  <a:lnTo>
                    <a:pt x="104569" y="21859"/>
                  </a:lnTo>
                  <a:lnTo>
                    <a:pt x="90767" y="24403"/>
                  </a:lnTo>
                  <a:lnTo>
                    <a:pt x="76897" y="26443"/>
                  </a:lnTo>
                  <a:lnTo>
                    <a:pt x="63204" y="27984"/>
                  </a:lnTo>
                  <a:lnTo>
                    <a:pt x="48585" y="29267"/>
                  </a:lnTo>
                  <a:lnTo>
                    <a:pt x="29518" y="304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42602" y="921980"/>
              <a:ext cx="296519" cy="290979"/>
            </a:xfrm>
            <a:custGeom>
              <a:avLst/>
              <a:gdLst/>
              <a:ahLst/>
              <a:cxnLst/>
              <a:rect l="0" t="0" r="0" b="0"/>
              <a:pathLst>
                <a:path w="296519" h="290979">
                  <a:moveTo>
                    <a:pt x="33305" y="48813"/>
                  </a:moveTo>
                  <a:lnTo>
                    <a:pt x="36306" y="40012"/>
                  </a:lnTo>
                  <a:lnTo>
                    <a:pt x="39729" y="31665"/>
                  </a:lnTo>
                  <a:lnTo>
                    <a:pt x="43934" y="22984"/>
                  </a:lnTo>
                  <a:lnTo>
                    <a:pt x="49180" y="14555"/>
                  </a:lnTo>
                  <a:lnTo>
                    <a:pt x="55957" y="7653"/>
                  </a:lnTo>
                  <a:lnTo>
                    <a:pt x="64385" y="2879"/>
                  </a:lnTo>
                  <a:lnTo>
                    <a:pt x="73952" y="340"/>
                  </a:lnTo>
                  <a:lnTo>
                    <a:pt x="83747" y="0"/>
                  </a:lnTo>
                  <a:lnTo>
                    <a:pt x="93217" y="1591"/>
                  </a:lnTo>
                  <a:lnTo>
                    <a:pt x="102182" y="4726"/>
                  </a:lnTo>
                  <a:lnTo>
                    <a:pt x="110654" y="9022"/>
                  </a:lnTo>
                  <a:lnTo>
                    <a:pt x="118716" y="14170"/>
                  </a:lnTo>
                  <a:lnTo>
                    <a:pt x="126299" y="20249"/>
                  </a:lnTo>
                  <a:lnTo>
                    <a:pt x="133180" y="27691"/>
                  </a:lnTo>
                  <a:lnTo>
                    <a:pt x="139290" y="36626"/>
                  </a:lnTo>
                  <a:lnTo>
                    <a:pt x="144548" y="46899"/>
                  </a:lnTo>
                  <a:lnTo>
                    <a:pt x="148783" y="58244"/>
                  </a:lnTo>
                  <a:lnTo>
                    <a:pt x="152001" y="70401"/>
                  </a:lnTo>
                  <a:lnTo>
                    <a:pt x="154349" y="83310"/>
                  </a:lnTo>
                  <a:lnTo>
                    <a:pt x="156015" y="97106"/>
                  </a:lnTo>
                  <a:lnTo>
                    <a:pt x="157172" y="111793"/>
                  </a:lnTo>
                  <a:lnTo>
                    <a:pt x="157799" y="127249"/>
                  </a:lnTo>
                  <a:lnTo>
                    <a:pt x="157696" y="143309"/>
                  </a:lnTo>
                  <a:lnTo>
                    <a:pt x="156812" y="159809"/>
                  </a:lnTo>
                  <a:lnTo>
                    <a:pt x="155235" y="176296"/>
                  </a:lnTo>
                  <a:lnTo>
                    <a:pt x="153107" y="192059"/>
                  </a:lnTo>
                  <a:lnTo>
                    <a:pt x="150554" y="206769"/>
                  </a:lnTo>
                  <a:lnTo>
                    <a:pt x="147365" y="220443"/>
                  </a:lnTo>
                  <a:lnTo>
                    <a:pt x="143015" y="233247"/>
                  </a:lnTo>
                  <a:lnTo>
                    <a:pt x="137308" y="245373"/>
                  </a:lnTo>
                  <a:lnTo>
                    <a:pt x="130356" y="256670"/>
                  </a:lnTo>
                  <a:lnTo>
                    <a:pt x="122394" y="266667"/>
                  </a:lnTo>
                  <a:lnTo>
                    <a:pt x="113666" y="275201"/>
                  </a:lnTo>
                  <a:lnTo>
                    <a:pt x="104383" y="282085"/>
                  </a:lnTo>
                  <a:lnTo>
                    <a:pt x="94708" y="286961"/>
                  </a:lnTo>
                  <a:lnTo>
                    <a:pt x="84758" y="289831"/>
                  </a:lnTo>
                  <a:lnTo>
                    <a:pt x="74621" y="290978"/>
                  </a:lnTo>
                  <a:lnTo>
                    <a:pt x="64356" y="290776"/>
                  </a:lnTo>
                  <a:lnTo>
                    <a:pt x="54014" y="289564"/>
                  </a:lnTo>
                  <a:lnTo>
                    <a:pt x="43949" y="287295"/>
                  </a:lnTo>
                  <a:lnTo>
                    <a:pt x="34797" y="283572"/>
                  </a:lnTo>
                  <a:lnTo>
                    <a:pt x="26828" y="278289"/>
                  </a:lnTo>
                  <a:lnTo>
                    <a:pt x="19986" y="271624"/>
                  </a:lnTo>
                  <a:lnTo>
                    <a:pt x="14074" y="263854"/>
                  </a:lnTo>
                  <a:lnTo>
                    <a:pt x="8883" y="255256"/>
                  </a:lnTo>
                  <a:lnTo>
                    <a:pt x="4547" y="246059"/>
                  </a:lnTo>
                  <a:lnTo>
                    <a:pt x="1531" y="236441"/>
                  </a:lnTo>
                  <a:lnTo>
                    <a:pt x="0" y="226549"/>
                  </a:lnTo>
                  <a:lnTo>
                    <a:pt x="464" y="217128"/>
                  </a:lnTo>
                  <a:lnTo>
                    <a:pt x="3892" y="209474"/>
                  </a:lnTo>
                  <a:lnTo>
                    <a:pt x="10540" y="204147"/>
                  </a:lnTo>
                  <a:lnTo>
                    <a:pt x="20057" y="201047"/>
                  </a:lnTo>
                  <a:lnTo>
                    <a:pt x="31868" y="199789"/>
                  </a:lnTo>
                  <a:lnTo>
                    <a:pt x="45400" y="199941"/>
                  </a:lnTo>
                  <a:lnTo>
                    <a:pt x="60177" y="201124"/>
                  </a:lnTo>
                  <a:lnTo>
                    <a:pt x="75831" y="203038"/>
                  </a:lnTo>
                  <a:lnTo>
                    <a:pt x="92094" y="205472"/>
                  </a:lnTo>
                  <a:lnTo>
                    <a:pt x="108773" y="208593"/>
                  </a:lnTo>
                  <a:lnTo>
                    <a:pt x="125737" y="212905"/>
                  </a:lnTo>
                  <a:lnTo>
                    <a:pt x="142892" y="218584"/>
                  </a:lnTo>
                  <a:lnTo>
                    <a:pt x="160177" y="225350"/>
                  </a:lnTo>
                  <a:lnTo>
                    <a:pt x="177548" y="232655"/>
                  </a:lnTo>
                  <a:lnTo>
                    <a:pt x="194969" y="240119"/>
                  </a:lnTo>
                  <a:lnTo>
                    <a:pt x="212092" y="247400"/>
                  </a:lnTo>
                  <a:lnTo>
                    <a:pt x="228291" y="254129"/>
                  </a:lnTo>
                  <a:lnTo>
                    <a:pt x="243283" y="260163"/>
                  </a:lnTo>
                  <a:lnTo>
                    <a:pt x="256682" y="265399"/>
                  </a:lnTo>
                  <a:lnTo>
                    <a:pt x="269134" y="270185"/>
                  </a:lnTo>
                  <a:lnTo>
                    <a:pt x="281733" y="274940"/>
                  </a:lnTo>
                  <a:lnTo>
                    <a:pt x="296518" y="280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46669" y="1505575"/>
            <a:ext cx="4828581" cy="610653"/>
            <a:chOff x="4646669" y="1505575"/>
            <a:chExt cx="4828581" cy="610653"/>
          </a:xfrm>
        </p:grpSpPr>
        <p:sp>
          <p:nvSpPr>
            <p:cNvPr id="14" name="Freeform 13"/>
            <p:cNvSpPr/>
            <p:nvPr/>
          </p:nvSpPr>
          <p:spPr>
            <a:xfrm>
              <a:off x="4822052" y="165297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2" y="8669"/>
                  </a:lnTo>
                  <a:lnTo>
                    <a:pt x="20879" y="20844"/>
                  </a:lnTo>
                  <a:lnTo>
                    <a:pt x="20231" y="34373"/>
                  </a:lnTo>
                  <a:lnTo>
                    <a:pt x="18983" y="48397"/>
                  </a:lnTo>
                  <a:lnTo>
                    <a:pt x="17330" y="63076"/>
                  </a:lnTo>
                  <a:lnTo>
                    <a:pt x="15681" y="79205"/>
                  </a:lnTo>
                  <a:lnTo>
                    <a:pt x="14279" y="97124"/>
                  </a:lnTo>
                  <a:lnTo>
                    <a:pt x="13186" y="116395"/>
                  </a:lnTo>
                  <a:lnTo>
                    <a:pt x="12378" y="136101"/>
                  </a:lnTo>
                  <a:lnTo>
                    <a:pt x="11795" y="155646"/>
                  </a:lnTo>
                  <a:lnTo>
                    <a:pt x="11217" y="174480"/>
                  </a:lnTo>
                  <a:lnTo>
                    <a:pt x="10289" y="191968"/>
                  </a:lnTo>
                  <a:lnTo>
                    <a:pt x="8849" y="207898"/>
                  </a:lnTo>
                  <a:lnTo>
                    <a:pt x="7058" y="222159"/>
                  </a:lnTo>
                  <a:lnTo>
                    <a:pt x="5130" y="236043"/>
                  </a:lnTo>
                  <a:lnTo>
                    <a:pt x="2892" y="25188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46669" y="1505575"/>
              <a:ext cx="416088" cy="537102"/>
            </a:xfrm>
            <a:custGeom>
              <a:avLst/>
              <a:gdLst/>
              <a:ahLst/>
              <a:cxnLst/>
              <a:rect l="0" t="0" r="0" b="0"/>
              <a:pathLst>
                <a:path w="416088" h="537102">
                  <a:moveTo>
                    <a:pt x="270139" y="0"/>
                  </a:moveTo>
                  <a:lnTo>
                    <a:pt x="258471" y="67"/>
                  </a:lnTo>
                  <a:lnTo>
                    <a:pt x="247982" y="707"/>
                  </a:lnTo>
                  <a:lnTo>
                    <a:pt x="237671" y="2008"/>
                  </a:lnTo>
                  <a:lnTo>
                    <a:pt x="227024" y="4041"/>
                  </a:lnTo>
                  <a:lnTo>
                    <a:pt x="215384" y="7005"/>
                  </a:lnTo>
                  <a:lnTo>
                    <a:pt x="202493" y="10930"/>
                  </a:lnTo>
                  <a:lnTo>
                    <a:pt x="188586" y="15852"/>
                  </a:lnTo>
                  <a:lnTo>
                    <a:pt x="174184" y="21904"/>
                  </a:lnTo>
                  <a:lnTo>
                    <a:pt x="159650" y="29044"/>
                  </a:lnTo>
                  <a:lnTo>
                    <a:pt x="145316" y="36939"/>
                  </a:lnTo>
                  <a:lnTo>
                    <a:pt x="131546" y="45076"/>
                  </a:lnTo>
                  <a:lnTo>
                    <a:pt x="118479" y="53143"/>
                  </a:lnTo>
                  <a:lnTo>
                    <a:pt x="106231" y="61185"/>
                  </a:lnTo>
                  <a:lnTo>
                    <a:pt x="94990" y="69497"/>
                  </a:lnTo>
                  <a:lnTo>
                    <a:pt x="84759" y="78233"/>
                  </a:lnTo>
                  <a:lnTo>
                    <a:pt x="75395" y="87236"/>
                  </a:lnTo>
                  <a:lnTo>
                    <a:pt x="66710" y="96134"/>
                  </a:lnTo>
                  <a:lnTo>
                    <a:pt x="58534" y="104723"/>
                  </a:lnTo>
                  <a:lnTo>
                    <a:pt x="50889" y="113288"/>
                  </a:lnTo>
                  <a:lnTo>
                    <a:pt x="43974" y="122485"/>
                  </a:lnTo>
                  <a:lnTo>
                    <a:pt x="37838" y="132633"/>
                  </a:lnTo>
                  <a:lnTo>
                    <a:pt x="32396" y="143568"/>
                  </a:lnTo>
                  <a:lnTo>
                    <a:pt x="27505" y="154834"/>
                  </a:lnTo>
                  <a:lnTo>
                    <a:pt x="23030" y="166122"/>
                  </a:lnTo>
                  <a:lnTo>
                    <a:pt x="18853" y="177464"/>
                  </a:lnTo>
                  <a:lnTo>
                    <a:pt x="14889" y="189138"/>
                  </a:lnTo>
                  <a:lnTo>
                    <a:pt x="11075" y="201300"/>
                  </a:lnTo>
                  <a:lnTo>
                    <a:pt x="7529" y="214434"/>
                  </a:lnTo>
                  <a:lnTo>
                    <a:pt x="4528" y="229386"/>
                  </a:lnTo>
                  <a:lnTo>
                    <a:pt x="2182" y="246452"/>
                  </a:lnTo>
                  <a:lnTo>
                    <a:pt x="607" y="265289"/>
                  </a:lnTo>
                  <a:lnTo>
                    <a:pt x="0" y="285221"/>
                  </a:lnTo>
                  <a:lnTo>
                    <a:pt x="376" y="305733"/>
                  </a:lnTo>
                  <a:lnTo>
                    <a:pt x="1765" y="326368"/>
                  </a:lnTo>
                  <a:lnTo>
                    <a:pt x="4292" y="346667"/>
                  </a:lnTo>
                  <a:lnTo>
                    <a:pt x="7913" y="366417"/>
                  </a:lnTo>
                  <a:lnTo>
                    <a:pt x="12291" y="385286"/>
                  </a:lnTo>
                  <a:lnTo>
                    <a:pt x="16915" y="402746"/>
                  </a:lnTo>
                  <a:lnTo>
                    <a:pt x="21470" y="418641"/>
                  </a:lnTo>
                  <a:lnTo>
                    <a:pt x="26001" y="433131"/>
                  </a:lnTo>
                  <a:lnTo>
                    <a:pt x="30802" y="446493"/>
                  </a:lnTo>
                  <a:lnTo>
                    <a:pt x="36042" y="459006"/>
                  </a:lnTo>
                  <a:lnTo>
                    <a:pt x="42054" y="470905"/>
                  </a:lnTo>
                  <a:lnTo>
                    <a:pt x="49386" y="482370"/>
                  </a:lnTo>
                  <a:lnTo>
                    <a:pt x="58216" y="493525"/>
                  </a:lnTo>
                  <a:lnTo>
                    <a:pt x="68403" y="504137"/>
                  </a:lnTo>
                  <a:lnTo>
                    <a:pt x="79683" y="513658"/>
                  </a:lnTo>
                  <a:lnTo>
                    <a:pt x="91788" y="521865"/>
                  </a:lnTo>
                  <a:lnTo>
                    <a:pt x="104490" y="528527"/>
                  </a:lnTo>
                  <a:lnTo>
                    <a:pt x="117614" y="533253"/>
                  </a:lnTo>
                  <a:lnTo>
                    <a:pt x="131033" y="536021"/>
                  </a:lnTo>
                  <a:lnTo>
                    <a:pt x="144651" y="537101"/>
                  </a:lnTo>
                  <a:lnTo>
                    <a:pt x="158407" y="536854"/>
                  </a:lnTo>
                  <a:lnTo>
                    <a:pt x="172256" y="535615"/>
                  </a:lnTo>
                  <a:lnTo>
                    <a:pt x="186167" y="533499"/>
                  </a:lnTo>
                  <a:lnTo>
                    <a:pt x="200120" y="530409"/>
                  </a:lnTo>
                  <a:lnTo>
                    <a:pt x="214092" y="526371"/>
                  </a:lnTo>
                  <a:lnTo>
                    <a:pt x="227747" y="521525"/>
                  </a:lnTo>
                  <a:lnTo>
                    <a:pt x="240462" y="516048"/>
                  </a:lnTo>
                  <a:lnTo>
                    <a:pt x="251977" y="510103"/>
                  </a:lnTo>
                  <a:lnTo>
                    <a:pt x="262353" y="503823"/>
                  </a:lnTo>
                  <a:lnTo>
                    <a:pt x="271790" y="497308"/>
                  </a:lnTo>
                  <a:lnTo>
                    <a:pt x="280512" y="490631"/>
                  </a:lnTo>
                  <a:lnTo>
                    <a:pt x="288709" y="483842"/>
                  </a:lnTo>
                  <a:lnTo>
                    <a:pt x="296536" y="476978"/>
                  </a:lnTo>
                  <a:lnTo>
                    <a:pt x="304104" y="470063"/>
                  </a:lnTo>
                  <a:lnTo>
                    <a:pt x="311495" y="463113"/>
                  </a:lnTo>
                  <a:lnTo>
                    <a:pt x="318764" y="456141"/>
                  </a:lnTo>
                  <a:lnTo>
                    <a:pt x="325946" y="449148"/>
                  </a:lnTo>
                  <a:lnTo>
                    <a:pt x="332905" y="441977"/>
                  </a:lnTo>
                  <a:lnTo>
                    <a:pt x="339352" y="434324"/>
                  </a:lnTo>
                  <a:lnTo>
                    <a:pt x="345172" y="426066"/>
                  </a:lnTo>
                  <a:lnTo>
                    <a:pt x="350572" y="417400"/>
                  </a:lnTo>
                  <a:lnTo>
                    <a:pt x="355966" y="408737"/>
                  </a:lnTo>
                  <a:lnTo>
                    <a:pt x="361593" y="400313"/>
                  </a:lnTo>
                  <a:lnTo>
                    <a:pt x="367356" y="392031"/>
                  </a:lnTo>
                  <a:lnTo>
                    <a:pt x="372926" y="383557"/>
                  </a:lnTo>
                  <a:lnTo>
                    <a:pt x="378117" y="374707"/>
                  </a:lnTo>
                  <a:lnTo>
                    <a:pt x="382908" y="365458"/>
                  </a:lnTo>
                  <a:lnTo>
                    <a:pt x="387353" y="355864"/>
                  </a:lnTo>
                  <a:lnTo>
                    <a:pt x="391526" y="345998"/>
                  </a:lnTo>
                  <a:lnTo>
                    <a:pt x="395498" y="335931"/>
                  </a:lnTo>
                  <a:lnTo>
                    <a:pt x="399326" y="325720"/>
                  </a:lnTo>
                  <a:lnTo>
                    <a:pt x="403048" y="315389"/>
                  </a:lnTo>
                  <a:lnTo>
                    <a:pt x="406531" y="304316"/>
                  </a:lnTo>
                  <a:lnTo>
                    <a:pt x="409492" y="291294"/>
                  </a:lnTo>
                  <a:lnTo>
                    <a:pt x="411815" y="275828"/>
                  </a:lnTo>
                  <a:lnTo>
                    <a:pt x="413543" y="258387"/>
                  </a:lnTo>
                  <a:lnTo>
                    <a:pt x="414786" y="239999"/>
                  </a:lnTo>
                  <a:lnTo>
                    <a:pt x="415655" y="221373"/>
                  </a:lnTo>
                  <a:lnTo>
                    <a:pt x="416087" y="202836"/>
                  </a:lnTo>
                  <a:lnTo>
                    <a:pt x="415853" y="184491"/>
                  </a:lnTo>
                  <a:lnTo>
                    <a:pt x="414872" y="166349"/>
                  </a:lnTo>
                  <a:lnTo>
                    <a:pt x="412891" y="148541"/>
                  </a:lnTo>
                  <a:lnTo>
                    <a:pt x="409426" y="131336"/>
                  </a:lnTo>
                  <a:lnTo>
                    <a:pt x="404349" y="114839"/>
                  </a:lnTo>
                  <a:lnTo>
                    <a:pt x="397838" y="99318"/>
                  </a:lnTo>
                  <a:lnTo>
                    <a:pt x="390179" y="85265"/>
                  </a:lnTo>
                  <a:lnTo>
                    <a:pt x="381654" y="72822"/>
                  </a:lnTo>
                  <a:lnTo>
                    <a:pt x="372338" y="62144"/>
                  </a:lnTo>
                  <a:lnTo>
                    <a:pt x="362108" y="53561"/>
                  </a:lnTo>
                  <a:lnTo>
                    <a:pt x="350969" y="47050"/>
                  </a:lnTo>
                  <a:lnTo>
                    <a:pt x="339049" y="42473"/>
                  </a:lnTo>
                  <a:lnTo>
                    <a:pt x="326516" y="39751"/>
                  </a:lnTo>
                  <a:lnTo>
                    <a:pt x="313537" y="38660"/>
                  </a:lnTo>
                  <a:lnTo>
                    <a:pt x="300567" y="39043"/>
                  </a:lnTo>
                  <a:lnTo>
                    <a:pt x="288319" y="40887"/>
                  </a:lnTo>
                  <a:lnTo>
                    <a:pt x="277131" y="44040"/>
                  </a:lnTo>
                  <a:lnTo>
                    <a:pt x="267284" y="47954"/>
                  </a:lnTo>
                  <a:lnTo>
                    <a:pt x="258214" y="52141"/>
                  </a:lnTo>
                  <a:lnTo>
                    <a:pt x="249130" y="56967"/>
                  </a:lnTo>
                  <a:lnTo>
                    <a:pt x="23855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95792" y="1510021"/>
              <a:ext cx="263214" cy="543037"/>
            </a:xfrm>
            <a:custGeom>
              <a:avLst/>
              <a:gdLst/>
              <a:ahLst/>
              <a:cxnLst/>
              <a:rect l="0" t="0" r="0" b="0"/>
              <a:pathLst>
                <a:path w="263214" h="543037">
                  <a:moveTo>
                    <a:pt x="0" y="543036"/>
                  </a:moveTo>
                  <a:lnTo>
                    <a:pt x="68" y="531301"/>
                  </a:lnTo>
                  <a:lnTo>
                    <a:pt x="708" y="520171"/>
                  </a:lnTo>
                  <a:lnTo>
                    <a:pt x="1999" y="508564"/>
                  </a:lnTo>
                  <a:lnTo>
                    <a:pt x="3687" y="496057"/>
                  </a:lnTo>
                  <a:lnTo>
                    <a:pt x="5355" y="482101"/>
                  </a:lnTo>
                  <a:lnTo>
                    <a:pt x="6772" y="466547"/>
                  </a:lnTo>
                  <a:lnTo>
                    <a:pt x="8043" y="449890"/>
                  </a:lnTo>
                  <a:lnTo>
                    <a:pt x="9502" y="433028"/>
                  </a:lnTo>
                  <a:lnTo>
                    <a:pt x="11330" y="416508"/>
                  </a:lnTo>
                  <a:lnTo>
                    <a:pt x="13389" y="400503"/>
                  </a:lnTo>
                  <a:lnTo>
                    <a:pt x="15316" y="384997"/>
                  </a:lnTo>
                  <a:lnTo>
                    <a:pt x="16911" y="369902"/>
                  </a:lnTo>
                  <a:lnTo>
                    <a:pt x="18133" y="355121"/>
                  </a:lnTo>
                  <a:lnTo>
                    <a:pt x="19029" y="340569"/>
                  </a:lnTo>
                  <a:lnTo>
                    <a:pt x="19666" y="326178"/>
                  </a:lnTo>
                  <a:lnTo>
                    <a:pt x="20111" y="311901"/>
                  </a:lnTo>
                  <a:lnTo>
                    <a:pt x="20417" y="297701"/>
                  </a:lnTo>
                  <a:lnTo>
                    <a:pt x="20626" y="283554"/>
                  </a:lnTo>
                  <a:lnTo>
                    <a:pt x="20767" y="269443"/>
                  </a:lnTo>
                  <a:lnTo>
                    <a:pt x="20863" y="255356"/>
                  </a:lnTo>
                  <a:lnTo>
                    <a:pt x="20927" y="241285"/>
                  </a:lnTo>
                  <a:lnTo>
                    <a:pt x="20971" y="227225"/>
                  </a:lnTo>
                  <a:lnTo>
                    <a:pt x="20999" y="213172"/>
                  </a:lnTo>
                  <a:lnTo>
                    <a:pt x="21018" y="199124"/>
                  </a:lnTo>
                  <a:lnTo>
                    <a:pt x="21032" y="185080"/>
                  </a:lnTo>
                  <a:lnTo>
                    <a:pt x="21041" y="171038"/>
                  </a:lnTo>
                  <a:lnTo>
                    <a:pt x="21046" y="156997"/>
                  </a:lnTo>
                  <a:lnTo>
                    <a:pt x="21050" y="142957"/>
                  </a:lnTo>
                  <a:lnTo>
                    <a:pt x="21052" y="128917"/>
                  </a:lnTo>
                  <a:lnTo>
                    <a:pt x="21054" y="114874"/>
                  </a:lnTo>
                  <a:lnTo>
                    <a:pt x="21055" y="100662"/>
                  </a:lnTo>
                  <a:lnTo>
                    <a:pt x="21056" y="85976"/>
                  </a:lnTo>
                  <a:lnTo>
                    <a:pt x="21056" y="70689"/>
                  </a:lnTo>
                  <a:lnTo>
                    <a:pt x="21057" y="54998"/>
                  </a:lnTo>
                  <a:lnTo>
                    <a:pt x="21057" y="39312"/>
                  </a:lnTo>
                  <a:lnTo>
                    <a:pt x="21062" y="23903"/>
                  </a:lnTo>
                  <a:lnTo>
                    <a:pt x="21251" y="10024"/>
                  </a:lnTo>
                  <a:lnTo>
                    <a:pt x="22475" y="1288"/>
                  </a:lnTo>
                  <a:lnTo>
                    <a:pt x="24805" y="0"/>
                  </a:lnTo>
                  <a:lnTo>
                    <a:pt x="26917" y="4642"/>
                  </a:lnTo>
                  <a:lnTo>
                    <a:pt x="28624" y="13442"/>
                  </a:lnTo>
                  <a:lnTo>
                    <a:pt x="30318" y="25090"/>
                  </a:lnTo>
                  <a:lnTo>
                    <a:pt x="32272" y="38664"/>
                  </a:lnTo>
                  <a:lnTo>
                    <a:pt x="34564" y="53206"/>
                  </a:lnTo>
                  <a:lnTo>
                    <a:pt x="37170" y="67676"/>
                  </a:lnTo>
                  <a:lnTo>
                    <a:pt x="40032" y="81526"/>
                  </a:lnTo>
                  <a:lnTo>
                    <a:pt x="43088" y="94627"/>
                  </a:lnTo>
                  <a:lnTo>
                    <a:pt x="46284" y="107050"/>
                  </a:lnTo>
                  <a:lnTo>
                    <a:pt x="49578" y="118930"/>
                  </a:lnTo>
                  <a:lnTo>
                    <a:pt x="52942" y="130405"/>
                  </a:lnTo>
                  <a:lnTo>
                    <a:pt x="56353" y="141585"/>
                  </a:lnTo>
                  <a:lnTo>
                    <a:pt x="59801" y="152564"/>
                  </a:lnTo>
                  <a:lnTo>
                    <a:pt x="63439" y="163567"/>
                  </a:lnTo>
                  <a:lnTo>
                    <a:pt x="67567" y="174948"/>
                  </a:lnTo>
                  <a:lnTo>
                    <a:pt x="72314" y="186863"/>
                  </a:lnTo>
                  <a:lnTo>
                    <a:pt x="77809" y="199136"/>
                  </a:lnTo>
                  <a:lnTo>
                    <a:pt x="84254" y="211375"/>
                  </a:lnTo>
                  <a:lnTo>
                    <a:pt x="91667" y="223338"/>
                  </a:lnTo>
                  <a:lnTo>
                    <a:pt x="99916" y="234641"/>
                  </a:lnTo>
                  <a:lnTo>
                    <a:pt x="108824" y="244699"/>
                  </a:lnTo>
                  <a:lnTo>
                    <a:pt x="118222" y="253289"/>
                  </a:lnTo>
                  <a:lnTo>
                    <a:pt x="127972" y="259715"/>
                  </a:lnTo>
                  <a:lnTo>
                    <a:pt x="137969" y="262695"/>
                  </a:lnTo>
                  <a:lnTo>
                    <a:pt x="148128" y="261835"/>
                  </a:lnTo>
                  <a:lnTo>
                    <a:pt x="158068" y="257359"/>
                  </a:lnTo>
                  <a:lnTo>
                    <a:pt x="167136" y="249636"/>
                  </a:lnTo>
                  <a:lnTo>
                    <a:pt x="175049" y="239224"/>
                  </a:lnTo>
                  <a:lnTo>
                    <a:pt x="181853" y="226729"/>
                  </a:lnTo>
                  <a:lnTo>
                    <a:pt x="187738" y="212697"/>
                  </a:lnTo>
                  <a:lnTo>
                    <a:pt x="192922" y="197576"/>
                  </a:lnTo>
                  <a:lnTo>
                    <a:pt x="197592" y="182022"/>
                  </a:lnTo>
                  <a:lnTo>
                    <a:pt x="201896" y="166887"/>
                  </a:lnTo>
                  <a:lnTo>
                    <a:pt x="205942" y="152589"/>
                  </a:lnTo>
                  <a:lnTo>
                    <a:pt x="209646" y="138853"/>
                  </a:lnTo>
                  <a:lnTo>
                    <a:pt x="212753" y="124942"/>
                  </a:lnTo>
                  <a:lnTo>
                    <a:pt x="215179" y="110432"/>
                  </a:lnTo>
                  <a:lnTo>
                    <a:pt x="217148" y="95395"/>
                  </a:lnTo>
                  <a:lnTo>
                    <a:pt x="219083" y="80213"/>
                  </a:lnTo>
                  <a:lnTo>
                    <a:pt x="221235" y="65143"/>
                  </a:lnTo>
                  <a:lnTo>
                    <a:pt x="223513" y="50276"/>
                  </a:lnTo>
                  <a:lnTo>
                    <a:pt x="225588" y="35615"/>
                  </a:lnTo>
                  <a:lnTo>
                    <a:pt x="227283" y="21212"/>
                  </a:lnTo>
                  <a:lnTo>
                    <a:pt x="228654" y="10085"/>
                  </a:lnTo>
                  <a:lnTo>
                    <a:pt x="229582" y="6728"/>
                  </a:lnTo>
                  <a:lnTo>
                    <a:pt x="229668" y="11149"/>
                  </a:lnTo>
                  <a:lnTo>
                    <a:pt x="228867" y="21675"/>
                  </a:lnTo>
                  <a:lnTo>
                    <a:pt x="227480" y="36782"/>
                  </a:lnTo>
                  <a:lnTo>
                    <a:pt x="225991" y="55449"/>
                  </a:lnTo>
                  <a:lnTo>
                    <a:pt x="224685" y="76825"/>
                  </a:lnTo>
                  <a:lnTo>
                    <a:pt x="223652" y="99547"/>
                  </a:lnTo>
                  <a:lnTo>
                    <a:pt x="222881" y="121816"/>
                  </a:lnTo>
                  <a:lnTo>
                    <a:pt x="222326" y="142690"/>
                  </a:lnTo>
                  <a:lnTo>
                    <a:pt x="221937" y="162149"/>
                  </a:lnTo>
                  <a:lnTo>
                    <a:pt x="221667" y="180682"/>
                  </a:lnTo>
                  <a:lnTo>
                    <a:pt x="221482" y="198707"/>
                  </a:lnTo>
                  <a:lnTo>
                    <a:pt x="221357" y="216308"/>
                  </a:lnTo>
                  <a:lnTo>
                    <a:pt x="221272" y="233310"/>
                  </a:lnTo>
                  <a:lnTo>
                    <a:pt x="221219" y="249650"/>
                  </a:lnTo>
                  <a:lnTo>
                    <a:pt x="221354" y="265389"/>
                  </a:lnTo>
                  <a:lnTo>
                    <a:pt x="221976" y="280646"/>
                  </a:lnTo>
                  <a:lnTo>
                    <a:pt x="223208" y="295543"/>
                  </a:lnTo>
                  <a:lnTo>
                    <a:pt x="224849" y="310345"/>
                  </a:lnTo>
                  <a:lnTo>
                    <a:pt x="226490" y="325435"/>
                  </a:lnTo>
                  <a:lnTo>
                    <a:pt x="227892" y="341005"/>
                  </a:lnTo>
                  <a:lnTo>
                    <a:pt x="229154" y="357227"/>
                  </a:lnTo>
                  <a:lnTo>
                    <a:pt x="230608" y="374334"/>
                  </a:lnTo>
                  <a:lnTo>
                    <a:pt x="232437" y="392356"/>
                  </a:lnTo>
                  <a:lnTo>
                    <a:pt x="234667" y="410849"/>
                  </a:lnTo>
                  <a:lnTo>
                    <a:pt x="237242" y="429029"/>
                  </a:lnTo>
                  <a:lnTo>
                    <a:pt x="240090" y="446471"/>
                  </a:lnTo>
                  <a:lnTo>
                    <a:pt x="243137" y="462943"/>
                  </a:lnTo>
                  <a:lnTo>
                    <a:pt x="246329" y="478240"/>
                  </a:lnTo>
                  <a:lnTo>
                    <a:pt x="249618" y="492365"/>
                  </a:lnTo>
                  <a:lnTo>
                    <a:pt x="252819" y="505046"/>
                  </a:lnTo>
                  <a:lnTo>
                    <a:pt x="255929" y="516873"/>
                  </a:lnTo>
                  <a:lnTo>
                    <a:pt x="259219" y="528887"/>
                  </a:lnTo>
                  <a:lnTo>
                    <a:pt x="263213" y="543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8223" y="1810467"/>
              <a:ext cx="233995" cy="242538"/>
            </a:xfrm>
            <a:custGeom>
              <a:avLst/>
              <a:gdLst/>
              <a:ahLst/>
              <a:cxnLst/>
              <a:rect l="0" t="0" r="0" b="0"/>
              <a:pathLst>
                <a:path w="233995" h="242538">
                  <a:moveTo>
                    <a:pt x="118181" y="158362"/>
                  </a:moveTo>
                  <a:lnTo>
                    <a:pt x="118114" y="143760"/>
                  </a:lnTo>
                  <a:lnTo>
                    <a:pt x="117474" y="130488"/>
                  </a:lnTo>
                  <a:lnTo>
                    <a:pt x="116177" y="117283"/>
                  </a:lnTo>
                  <a:lnTo>
                    <a:pt x="114317" y="103768"/>
                  </a:lnTo>
                  <a:lnTo>
                    <a:pt x="112001" y="89611"/>
                  </a:lnTo>
                  <a:lnTo>
                    <a:pt x="109330" y="74718"/>
                  </a:lnTo>
                  <a:lnTo>
                    <a:pt x="106233" y="59645"/>
                  </a:lnTo>
                  <a:lnTo>
                    <a:pt x="102478" y="45444"/>
                  </a:lnTo>
                  <a:lnTo>
                    <a:pt x="97980" y="32648"/>
                  </a:lnTo>
                  <a:lnTo>
                    <a:pt x="92485" y="21602"/>
                  </a:lnTo>
                  <a:lnTo>
                    <a:pt x="85508" y="12706"/>
                  </a:lnTo>
                  <a:lnTo>
                    <a:pt x="76929" y="5962"/>
                  </a:lnTo>
                  <a:lnTo>
                    <a:pt x="67252" y="1553"/>
                  </a:lnTo>
                  <a:lnTo>
                    <a:pt x="57379" y="0"/>
                  </a:lnTo>
                  <a:lnTo>
                    <a:pt x="47860" y="1332"/>
                  </a:lnTo>
                  <a:lnTo>
                    <a:pt x="39031" y="5478"/>
                  </a:lnTo>
                  <a:lnTo>
                    <a:pt x="31181" y="12521"/>
                  </a:lnTo>
                  <a:lnTo>
                    <a:pt x="24351" y="22212"/>
                  </a:lnTo>
                  <a:lnTo>
                    <a:pt x="18409" y="33749"/>
                  </a:lnTo>
                  <a:lnTo>
                    <a:pt x="13169" y="46007"/>
                  </a:lnTo>
                  <a:lnTo>
                    <a:pt x="8460" y="58279"/>
                  </a:lnTo>
                  <a:lnTo>
                    <a:pt x="4464" y="70277"/>
                  </a:lnTo>
                  <a:lnTo>
                    <a:pt x="1683" y="81939"/>
                  </a:lnTo>
                  <a:lnTo>
                    <a:pt x="291" y="93310"/>
                  </a:lnTo>
                  <a:lnTo>
                    <a:pt x="0" y="104777"/>
                  </a:lnTo>
                  <a:lnTo>
                    <a:pt x="260" y="117016"/>
                  </a:lnTo>
                  <a:lnTo>
                    <a:pt x="701" y="130332"/>
                  </a:lnTo>
                  <a:lnTo>
                    <a:pt x="1469" y="144533"/>
                  </a:lnTo>
                  <a:lnTo>
                    <a:pt x="3116" y="159139"/>
                  </a:lnTo>
                  <a:lnTo>
                    <a:pt x="5891" y="173811"/>
                  </a:lnTo>
                  <a:lnTo>
                    <a:pt x="9737" y="188237"/>
                  </a:lnTo>
                  <a:lnTo>
                    <a:pt x="14468" y="202070"/>
                  </a:lnTo>
                  <a:lnTo>
                    <a:pt x="19881" y="215162"/>
                  </a:lnTo>
                  <a:lnTo>
                    <a:pt x="25957" y="226747"/>
                  </a:lnTo>
                  <a:lnTo>
                    <a:pt x="32860" y="235413"/>
                  </a:lnTo>
                  <a:lnTo>
                    <a:pt x="40607" y="240639"/>
                  </a:lnTo>
                  <a:lnTo>
                    <a:pt x="48927" y="242537"/>
                  </a:lnTo>
                  <a:lnTo>
                    <a:pt x="57357" y="241393"/>
                  </a:lnTo>
                  <a:lnTo>
                    <a:pt x="65615" y="237695"/>
                  </a:lnTo>
                  <a:lnTo>
                    <a:pt x="73447" y="231844"/>
                  </a:lnTo>
                  <a:lnTo>
                    <a:pt x="80554" y="224047"/>
                  </a:lnTo>
                  <a:lnTo>
                    <a:pt x="86850" y="214591"/>
                  </a:lnTo>
                  <a:lnTo>
                    <a:pt x="92416" y="203823"/>
                  </a:lnTo>
                  <a:lnTo>
                    <a:pt x="97397" y="192073"/>
                  </a:lnTo>
                  <a:lnTo>
                    <a:pt x="101937" y="179614"/>
                  </a:lnTo>
                  <a:lnTo>
                    <a:pt x="106158" y="166655"/>
                  </a:lnTo>
                  <a:lnTo>
                    <a:pt x="110154" y="153349"/>
                  </a:lnTo>
                  <a:lnTo>
                    <a:pt x="114000" y="139893"/>
                  </a:lnTo>
                  <a:lnTo>
                    <a:pt x="117939" y="129438"/>
                  </a:lnTo>
                  <a:lnTo>
                    <a:pt x="121827" y="126072"/>
                  </a:lnTo>
                  <a:lnTo>
                    <a:pt x="125130" y="128877"/>
                  </a:lnTo>
                  <a:lnTo>
                    <a:pt x="128064" y="135831"/>
                  </a:lnTo>
                  <a:lnTo>
                    <a:pt x="131088" y="145230"/>
                  </a:lnTo>
                  <a:lnTo>
                    <a:pt x="134661" y="155779"/>
                  </a:lnTo>
                  <a:lnTo>
                    <a:pt x="138959" y="166740"/>
                  </a:lnTo>
                  <a:lnTo>
                    <a:pt x="143947" y="177772"/>
                  </a:lnTo>
                  <a:lnTo>
                    <a:pt x="149502" y="188744"/>
                  </a:lnTo>
                  <a:lnTo>
                    <a:pt x="155497" y="199603"/>
                  </a:lnTo>
                  <a:lnTo>
                    <a:pt x="161976" y="209700"/>
                  </a:lnTo>
                  <a:lnTo>
                    <a:pt x="169155" y="217820"/>
                  </a:lnTo>
                  <a:lnTo>
                    <a:pt x="177090" y="223466"/>
                  </a:lnTo>
                  <a:lnTo>
                    <a:pt x="185628" y="226756"/>
                  </a:lnTo>
                  <a:lnTo>
                    <a:pt x="195531" y="228294"/>
                  </a:lnTo>
                  <a:lnTo>
                    <a:pt x="209908" y="227090"/>
                  </a:lnTo>
                  <a:lnTo>
                    <a:pt x="233994" y="221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02472" y="1537160"/>
              <a:ext cx="40803" cy="494841"/>
            </a:xfrm>
            <a:custGeom>
              <a:avLst/>
              <a:gdLst/>
              <a:ahLst/>
              <a:cxnLst/>
              <a:rect l="0" t="0" r="0" b="0"/>
              <a:pathLst>
                <a:path w="40803" h="494841">
                  <a:moveTo>
                    <a:pt x="19745" y="0"/>
                  </a:moveTo>
                  <a:lnTo>
                    <a:pt x="16811" y="8802"/>
                  </a:lnTo>
                  <a:lnTo>
                    <a:pt x="14029" y="17148"/>
                  </a:lnTo>
                  <a:lnTo>
                    <a:pt x="11134" y="25865"/>
                  </a:lnTo>
                  <a:lnTo>
                    <a:pt x="8266" y="35677"/>
                  </a:lnTo>
                  <a:lnTo>
                    <a:pt x="5750" y="47766"/>
                  </a:lnTo>
                  <a:lnTo>
                    <a:pt x="3739" y="62562"/>
                  </a:lnTo>
                  <a:lnTo>
                    <a:pt x="2227" y="79532"/>
                  </a:lnTo>
                  <a:lnTo>
                    <a:pt x="1132" y="97595"/>
                  </a:lnTo>
                  <a:lnTo>
                    <a:pt x="364" y="115999"/>
                  </a:lnTo>
                  <a:lnTo>
                    <a:pt x="0" y="134386"/>
                  </a:lnTo>
                  <a:lnTo>
                    <a:pt x="281" y="152628"/>
                  </a:lnTo>
                  <a:lnTo>
                    <a:pt x="1279" y="170702"/>
                  </a:lnTo>
                  <a:lnTo>
                    <a:pt x="2762" y="188464"/>
                  </a:lnTo>
                  <a:lnTo>
                    <a:pt x="4296" y="205638"/>
                  </a:lnTo>
                  <a:lnTo>
                    <a:pt x="5626" y="222123"/>
                  </a:lnTo>
                  <a:lnTo>
                    <a:pt x="6841" y="237977"/>
                  </a:lnTo>
                  <a:lnTo>
                    <a:pt x="8262" y="253317"/>
                  </a:lnTo>
                  <a:lnTo>
                    <a:pt x="10066" y="268269"/>
                  </a:lnTo>
                  <a:lnTo>
                    <a:pt x="12108" y="282939"/>
                  </a:lnTo>
                  <a:lnTo>
                    <a:pt x="14025" y="297410"/>
                  </a:lnTo>
                  <a:lnTo>
                    <a:pt x="15612" y="311742"/>
                  </a:lnTo>
                  <a:lnTo>
                    <a:pt x="16830" y="325979"/>
                  </a:lnTo>
                  <a:lnTo>
                    <a:pt x="17723" y="340150"/>
                  </a:lnTo>
                  <a:lnTo>
                    <a:pt x="18363" y="354273"/>
                  </a:lnTo>
                  <a:lnTo>
                    <a:pt x="18979" y="368199"/>
                  </a:lnTo>
                  <a:lnTo>
                    <a:pt x="19932" y="381629"/>
                  </a:lnTo>
                  <a:lnTo>
                    <a:pt x="21389" y="394445"/>
                  </a:lnTo>
                  <a:lnTo>
                    <a:pt x="23183" y="406848"/>
                  </a:lnTo>
                  <a:lnTo>
                    <a:pt x="24927" y="419250"/>
                  </a:lnTo>
                  <a:lnTo>
                    <a:pt x="26398" y="431880"/>
                  </a:lnTo>
                  <a:lnTo>
                    <a:pt x="27738" y="444387"/>
                  </a:lnTo>
                  <a:lnTo>
                    <a:pt x="29602" y="457264"/>
                  </a:lnTo>
                  <a:lnTo>
                    <a:pt x="33266" y="472765"/>
                  </a:lnTo>
                  <a:lnTo>
                    <a:pt x="4080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41861" y="1674031"/>
              <a:ext cx="138285" cy="368498"/>
            </a:xfrm>
            <a:custGeom>
              <a:avLst/>
              <a:gdLst/>
              <a:ahLst/>
              <a:cxnLst/>
              <a:rect l="0" t="0" r="0" b="0"/>
              <a:pathLst>
                <a:path w="138285" h="368498">
                  <a:moveTo>
                    <a:pt x="96170" y="0"/>
                  </a:moveTo>
                  <a:lnTo>
                    <a:pt x="90235" y="8801"/>
                  </a:lnTo>
                  <a:lnTo>
                    <a:pt x="84030" y="17148"/>
                  </a:lnTo>
                  <a:lnTo>
                    <a:pt x="76939" y="25846"/>
                  </a:lnTo>
                  <a:lnTo>
                    <a:pt x="69172" y="34967"/>
                  </a:lnTo>
                  <a:lnTo>
                    <a:pt x="61174" y="44462"/>
                  </a:lnTo>
                  <a:lnTo>
                    <a:pt x="53232" y="54254"/>
                  </a:lnTo>
                  <a:lnTo>
                    <a:pt x="45458" y="64268"/>
                  </a:lnTo>
                  <a:lnTo>
                    <a:pt x="37865" y="74442"/>
                  </a:lnTo>
                  <a:lnTo>
                    <a:pt x="30433" y="84729"/>
                  </a:lnTo>
                  <a:lnTo>
                    <a:pt x="23290" y="95093"/>
                  </a:lnTo>
                  <a:lnTo>
                    <a:pt x="16714" y="105510"/>
                  </a:lnTo>
                  <a:lnTo>
                    <a:pt x="10816" y="115964"/>
                  </a:lnTo>
                  <a:lnTo>
                    <a:pt x="5872" y="126443"/>
                  </a:lnTo>
                  <a:lnTo>
                    <a:pt x="2380" y="136937"/>
                  </a:lnTo>
                  <a:lnTo>
                    <a:pt x="480" y="147443"/>
                  </a:lnTo>
                  <a:lnTo>
                    <a:pt x="0" y="157957"/>
                  </a:lnTo>
                  <a:lnTo>
                    <a:pt x="659" y="168476"/>
                  </a:lnTo>
                  <a:lnTo>
                    <a:pt x="2178" y="178997"/>
                  </a:lnTo>
                  <a:lnTo>
                    <a:pt x="4482" y="189521"/>
                  </a:lnTo>
                  <a:lnTo>
                    <a:pt x="7699" y="200047"/>
                  </a:lnTo>
                  <a:lnTo>
                    <a:pt x="11823" y="210583"/>
                  </a:lnTo>
                  <a:lnTo>
                    <a:pt x="16726" y="221456"/>
                  </a:lnTo>
                  <a:lnTo>
                    <a:pt x="22241" y="233280"/>
                  </a:lnTo>
                  <a:lnTo>
                    <a:pt x="28216" y="246305"/>
                  </a:lnTo>
                  <a:lnTo>
                    <a:pt x="34686" y="260139"/>
                  </a:lnTo>
                  <a:lnTo>
                    <a:pt x="41861" y="273963"/>
                  </a:lnTo>
                  <a:lnTo>
                    <a:pt x="49795" y="287293"/>
                  </a:lnTo>
                  <a:lnTo>
                    <a:pt x="58242" y="299834"/>
                  </a:lnTo>
                  <a:lnTo>
                    <a:pt x="66757" y="311330"/>
                  </a:lnTo>
                  <a:lnTo>
                    <a:pt x="75082" y="321757"/>
                  </a:lnTo>
                  <a:lnTo>
                    <a:pt x="83298" y="331096"/>
                  </a:lnTo>
                  <a:lnTo>
                    <a:pt x="91728" y="339239"/>
                  </a:lnTo>
                  <a:lnTo>
                    <a:pt x="100534" y="346236"/>
                  </a:lnTo>
                  <a:lnTo>
                    <a:pt x="109278" y="352125"/>
                  </a:lnTo>
                  <a:lnTo>
                    <a:pt x="117863" y="357422"/>
                  </a:lnTo>
                  <a:lnTo>
                    <a:pt x="127046" y="362595"/>
                  </a:lnTo>
                  <a:lnTo>
                    <a:pt x="13828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51141" y="1778354"/>
              <a:ext cx="176404" cy="297837"/>
            </a:xfrm>
            <a:custGeom>
              <a:avLst/>
              <a:gdLst/>
              <a:ahLst/>
              <a:cxnLst/>
              <a:rect l="0" t="0" r="0" b="0"/>
              <a:pathLst>
                <a:path w="176404" h="297837">
                  <a:moveTo>
                    <a:pt x="7947" y="116775"/>
                  </a:moveTo>
                  <a:lnTo>
                    <a:pt x="19682" y="116775"/>
                  </a:lnTo>
                  <a:lnTo>
                    <a:pt x="30811" y="116775"/>
                  </a:lnTo>
                  <a:lnTo>
                    <a:pt x="42405" y="116771"/>
                  </a:lnTo>
                  <a:lnTo>
                    <a:pt x="54394" y="116598"/>
                  </a:lnTo>
                  <a:lnTo>
                    <a:pt x="66405" y="115949"/>
                  </a:lnTo>
                  <a:lnTo>
                    <a:pt x="78207" y="114692"/>
                  </a:lnTo>
                  <a:lnTo>
                    <a:pt x="89734" y="112693"/>
                  </a:lnTo>
                  <a:lnTo>
                    <a:pt x="101003" y="109748"/>
                  </a:lnTo>
                  <a:lnTo>
                    <a:pt x="112053" y="105835"/>
                  </a:lnTo>
                  <a:lnTo>
                    <a:pt x="122607" y="100918"/>
                  </a:lnTo>
                  <a:lnTo>
                    <a:pt x="132096" y="94869"/>
                  </a:lnTo>
                  <a:lnTo>
                    <a:pt x="140285" y="87725"/>
                  </a:lnTo>
                  <a:lnTo>
                    <a:pt x="146936" y="79658"/>
                  </a:lnTo>
                  <a:lnTo>
                    <a:pt x="151656" y="70873"/>
                  </a:lnTo>
                  <a:lnTo>
                    <a:pt x="154416" y="61562"/>
                  </a:lnTo>
                  <a:lnTo>
                    <a:pt x="155320" y="52041"/>
                  </a:lnTo>
                  <a:lnTo>
                    <a:pt x="154423" y="42729"/>
                  </a:lnTo>
                  <a:lnTo>
                    <a:pt x="151930" y="33843"/>
                  </a:lnTo>
                  <a:lnTo>
                    <a:pt x="147988" y="25573"/>
                  </a:lnTo>
                  <a:lnTo>
                    <a:pt x="142602" y="18163"/>
                  </a:lnTo>
                  <a:lnTo>
                    <a:pt x="135908" y="11670"/>
                  </a:lnTo>
                  <a:lnTo>
                    <a:pt x="128143" y="6310"/>
                  </a:lnTo>
                  <a:lnTo>
                    <a:pt x="119561" y="2532"/>
                  </a:lnTo>
                  <a:lnTo>
                    <a:pt x="110383" y="439"/>
                  </a:lnTo>
                  <a:lnTo>
                    <a:pt x="100779" y="0"/>
                  </a:lnTo>
                  <a:lnTo>
                    <a:pt x="90880" y="1217"/>
                  </a:lnTo>
                  <a:lnTo>
                    <a:pt x="80781" y="3923"/>
                  </a:lnTo>
                  <a:lnTo>
                    <a:pt x="70713" y="7840"/>
                  </a:lnTo>
                  <a:lnTo>
                    <a:pt x="61025" y="12677"/>
                  </a:lnTo>
                  <a:lnTo>
                    <a:pt x="51879" y="18195"/>
                  </a:lnTo>
                  <a:lnTo>
                    <a:pt x="43263" y="24524"/>
                  </a:lnTo>
                  <a:lnTo>
                    <a:pt x="35089" y="32136"/>
                  </a:lnTo>
                  <a:lnTo>
                    <a:pt x="27264" y="41190"/>
                  </a:lnTo>
                  <a:lnTo>
                    <a:pt x="20026" y="51713"/>
                  </a:lnTo>
                  <a:lnTo>
                    <a:pt x="13915" y="63758"/>
                  </a:lnTo>
                  <a:lnTo>
                    <a:pt x="9138" y="77193"/>
                  </a:lnTo>
                  <a:lnTo>
                    <a:pt x="5592" y="91605"/>
                  </a:lnTo>
                  <a:lnTo>
                    <a:pt x="3046" y="106416"/>
                  </a:lnTo>
                  <a:lnTo>
                    <a:pt x="1262" y="121263"/>
                  </a:lnTo>
                  <a:lnTo>
                    <a:pt x="199" y="135993"/>
                  </a:lnTo>
                  <a:lnTo>
                    <a:pt x="0" y="150568"/>
                  </a:lnTo>
                  <a:lnTo>
                    <a:pt x="683" y="165003"/>
                  </a:lnTo>
                  <a:lnTo>
                    <a:pt x="2293" y="179324"/>
                  </a:lnTo>
                  <a:lnTo>
                    <a:pt x="4976" y="193561"/>
                  </a:lnTo>
                  <a:lnTo>
                    <a:pt x="8710" y="207726"/>
                  </a:lnTo>
                  <a:lnTo>
                    <a:pt x="13336" y="221512"/>
                  </a:lnTo>
                  <a:lnTo>
                    <a:pt x="18658" y="234316"/>
                  </a:lnTo>
                  <a:lnTo>
                    <a:pt x="24500" y="245886"/>
                  </a:lnTo>
                  <a:lnTo>
                    <a:pt x="30879" y="256129"/>
                  </a:lnTo>
                  <a:lnTo>
                    <a:pt x="37992" y="264946"/>
                  </a:lnTo>
                  <a:lnTo>
                    <a:pt x="45889" y="272431"/>
                  </a:lnTo>
                  <a:lnTo>
                    <a:pt x="54481" y="278816"/>
                  </a:lnTo>
                  <a:lnTo>
                    <a:pt x="63626" y="284354"/>
                  </a:lnTo>
                  <a:lnTo>
                    <a:pt x="73191" y="289263"/>
                  </a:lnTo>
                  <a:lnTo>
                    <a:pt x="83225" y="293392"/>
                  </a:lnTo>
                  <a:lnTo>
                    <a:pt x="93945" y="296263"/>
                  </a:lnTo>
                  <a:lnTo>
                    <a:pt x="105408" y="297711"/>
                  </a:lnTo>
                  <a:lnTo>
                    <a:pt x="117310" y="297836"/>
                  </a:lnTo>
                  <a:lnTo>
                    <a:pt x="130451" y="296741"/>
                  </a:lnTo>
                  <a:lnTo>
                    <a:pt x="148221" y="293209"/>
                  </a:lnTo>
                  <a:lnTo>
                    <a:pt x="176403" y="285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27627" y="1568746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8" y="0"/>
                  </a:moveTo>
                  <a:lnTo>
                    <a:pt x="10529" y="14602"/>
                  </a:lnTo>
                  <a:lnTo>
                    <a:pt x="10529" y="27873"/>
                  </a:lnTo>
                  <a:lnTo>
                    <a:pt x="10529" y="41074"/>
                  </a:lnTo>
                  <a:lnTo>
                    <a:pt x="10529" y="54416"/>
                  </a:lnTo>
                  <a:lnTo>
                    <a:pt x="10529" y="67924"/>
                  </a:lnTo>
                  <a:lnTo>
                    <a:pt x="10529" y="81578"/>
                  </a:lnTo>
                  <a:lnTo>
                    <a:pt x="10529" y="95344"/>
                  </a:lnTo>
                  <a:lnTo>
                    <a:pt x="10529" y="109193"/>
                  </a:lnTo>
                  <a:lnTo>
                    <a:pt x="10529" y="123102"/>
                  </a:lnTo>
                  <a:lnTo>
                    <a:pt x="10529" y="137052"/>
                  </a:lnTo>
                  <a:lnTo>
                    <a:pt x="10529" y="151030"/>
                  </a:lnTo>
                  <a:lnTo>
                    <a:pt x="10529" y="165028"/>
                  </a:lnTo>
                  <a:lnTo>
                    <a:pt x="10529" y="179039"/>
                  </a:lnTo>
                  <a:lnTo>
                    <a:pt x="10529" y="193059"/>
                  </a:lnTo>
                  <a:lnTo>
                    <a:pt x="10529" y="207085"/>
                  </a:lnTo>
                  <a:lnTo>
                    <a:pt x="10529" y="221115"/>
                  </a:lnTo>
                  <a:lnTo>
                    <a:pt x="10529" y="235147"/>
                  </a:lnTo>
                  <a:lnTo>
                    <a:pt x="10529" y="249190"/>
                  </a:lnTo>
                  <a:lnTo>
                    <a:pt x="10529" y="263572"/>
                  </a:lnTo>
                  <a:lnTo>
                    <a:pt x="10529" y="278905"/>
                  </a:lnTo>
                  <a:lnTo>
                    <a:pt x="10529" y="295444"/>
                  </a:lnTo>
                  <a:lnTo>
                    <a:pt x="10529" y="312959"/>
                  </a:lnTo>
                  <a:lnTo>
                    <a:pt x="10529" y="330941"/>
                  </a:lnTo>
                  <a:lnTo>
                    <a:pt x="10524" y="349028"/>
                  </a:lnTo>
                  <a:lnTo>
                    <a:pt x="10351" y="366732"/>
                  </a:lnTo>
                  <a:lnTo>
                    <a:pt x="9703" y="383386"/>
                  </a:lnTo>
                  <a:lnTo>
                    <a:pt x="8454" y="398716"/>
                  </a:lnTo>
                  <a:lnTo>
                    <a:pt x="6793" y="412356"/>
                  </a:lnTo>
                  <a:lnTo>
                    <a:pt x="4966" y="425005"/>
                  </a:lnTo>
                  <a:lnTo>
                    <a:pt x="2812" y="43777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69699" y="1768787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51477" y="67"/>
                  </a:lnTo>
                  <a:lnTo>
                    <a:pt x="240348" y="707"/>
                  </a:lnTo>
                  <a:lnTo>
                    <a:pt x="228750" y="1999"/>
                  </a:lnTo>
                  <a:lnTo>
                    <a:pt x="216589" y="3686"/>
                  </a:lnTo>
                  <a:lnTo>
                    <a:pt x="203929" y="5354"/>
                  </a:lnTo>
                  <a:lnTo>
                    <a:pt x="190868" y="6767"/>
                  </a:lnTo>
                  <a:lnTo>
                    <a:pt x="177344" y="7866"/>
                  </a:lnTo>
                  <a:lnTo>
                    <a:pt x="163130" y="8676"/>
                  </a:lnTo>
                  <a:lnTo>
                    <a:pt x="148166" y="9256"/>
                  </a:lnTo>
                  <a:lnTo>
                    <a:pt x="132694" y="9661"/>
                  </a:lnTo>
                  <a:lnTo>
                    <a:pt x="117156" y="9941"/>
                  </a:lnTo>
                  <a:lnTo>
                    <a:pt x="101815" y="10132"/>
                  </a:lnTo>
                  <a:lnTo>
                    <a:pt x="86751" y="10262"/>
                  </a:lnTo>
                  <a:lnTo>
                    <a:pt x="71950" y="10350"/>
                  </a:lnTo>
                  <a:lnTo>
                    <a:pt x="57382" y="10409"/>
                  </a:lnTo>
                  <a:lnTo>
                    <a:pt x="43601" y="10449"/>
                  </a:lnTo>
                  <a:lnTo>
                    <a:pt x="30393" y="10479"/>
                  </a:lnTo>
                  <a:lnTo>
                    <a:pt x="16596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53969" y="1558217"/>
              <a:ext cx="347441" cy="465477"/>
            </a:xfrm>
            <a:custGeom>
              <a:avLst/>
              <a:gdLst/>
              <a:ahLst/>
              <a:cxnLst/>
              <a:rect l="0" t="0" r="0" b="0"/>
              <a:pathLst>
                <a:path w="347441" h="465477">
                  <a:moveTo>
                    <a:pt x="0" y="0"/>
                  </a:moveTo>
                  <a:lnTo>
                    <a:pt x="0" y="14736"/>
                  </a:lnTo>
                  <a:lnTo>
                    <a:pt x="1" y="29288"/>
                  </a:lnTo>
                  <a:lnTo>
                    <a:pt x="1" y="45073"/>
                  </a:lnTo>
                  <a:lnTo>
                    <a:pt x="1" y="61788"/>
                  </a:lnTo>
                  <a:lnTo>
                    <a:pt x="1" y="78633"/>
                  </a:lnTo>
                  <a:lnTo>
                    <a:pt x="1" y="95113"/>
                  </a:lnTo>
                  <a:lnTo>
                    <a:pt x="1" y="111076"/>
                  </a:lnTo>
                  <a:lnTo>
                    <a:pt x="1" y="126546"/>
                  </a:lnTo>
                  <a:lnTo>
                    <a:pt x="5" y="141627"/>
                  </a:lnTo>
                  <a:lnTo>
                    <a:pt x="178" y="156907"/>
                  </a:lnTo>
                  <a:lnTo>
                    <a:pt x="826" y="173390"/>
                  </a:lnTo>
                  <a:lnTo>
                    <a:pt x="2074" y="191525"/>
                  </a:lnTo>
                  <a:lnTo>
                    <a:pt x="3727" y="211100"/>
                  </a:lnTo>
                  <a:lnTo>
                    <a:pt x="5375" y="231536"/>
                  </a:lnTo>
                  <a:lnTo>
                    <a:pt x="6778" y="252390"/>
                  </a:lnTo>
                  <a:lnTo>
                    <a:pt x="7870" y="273256"/>
                  </a:lnTo>
                  <a:lnTo>
                    <a:pt x="8678" y="293710"/>
                  </a:lnTo>
                  <a:lnTo>
                    <a:pt x="9256" y="313569"/>
                  </a:lnTo>
                  <a:lnTo>
                    <a:pt x="9661" y="332681"/>
                  </a:lnTo>
                  <a:lnTo>
                    <a:pt x="9941" y="350836"/>
                  </a:lnTo>
                  <a:lnTo>
                    <a:pt x="10132" y="368016"/>
                  </a:lnTo>
                  <a:lnTo>
                    <a:pt x="10262" y="384352"/>
                  </a:lnTo>
                  <a:lnTo>
                    <a:pt x="10349" y="400024"/>
                  </a:lnTo>
                  <a:lnTo>
                    <a:pt x="10396" y="415173"/>
                  </a:lnTo>
                  <a:lnTo>
                    <a:pt x="9981" y="428826"/>
                  </a:lnTo>
                  <a:lnTo>
                    <a:pt x="8456" y="437536"/>
                  </a:lnTo>
                  <a:lnTo>
                    <a:pt x="6271" y="439178"/>
                  </a:lnTo>
                  <a:lnTo>
                    <a:pt x="4373" y="435553"/>
                  </a:lnTo>
                  <a:lnTo>
                    <a:pt x="2980" y="428430"/>
                  </a:lnTo>
                  <a:lnTo>
                    <a:pt x="2011" y="418991"/>
                  </a:lnTo>
                  <a:lnTo>
                    <a:pt x="1356" y="408013"/>
                  </a:lnTo>
                  <a:lnTo>
                    <a:pt x="1083" y="396013"/>
                  </a:lnTo>
                  <a:lnTo>
                    <a:pt x="1432" y="383333"/>
                  </a:lnTo>
                  <a:lnTo>
                    <a:pt x="2484" y="370204"/>
                  </a:lnTo>
                  <a:lnTo>
                    <a:pt x="4175" y="356942"/>
                  </a:lnTo>
                  <a:lnTo>
                    <a:pt x="6382" y="343954"/>
                  </a:lnTo>
                  <a:lnTo>
                    <a:pt x="8982" y="331437"/>
                  </a:lnTo>
                  <a:lnTo>
                    <a:pt x="12033" y="319403"/>
                  </a:lnTo>
                  <a:lnTo>
                    <a:pt x="15759" y="307780"/>
                  </a:lnTo>
                  <a:lnTo>
                    <a:pt x="20233" y="296487"/>
                  </a:lnTo>
                  <a:lnTo>
                    <a:pt x="25543" y="285766"/>
                  </a:lnTo>
                  <a:lnTo>
                    <a:pt x="31863" y="276164"/>
                  </a:lnTo>
                  <a:lnTo>
                    <a:pt x="39188" y="267904"/>
                  </a:lnTo>
                  <a:lnTo>
                    <a:pt x="47208" y="261374"/>
                  </a:lnTo>
                  <a:lnTo>
                    <a:pt x="55431" y="257269"/>
                  </a:lnTo>
                  <a:lnTo>
                    <a:pt x="63551" y="255739"/>
                  </a:lnTo>
                  <a:lnTo>
                    <a:pt x="71458" y="256645"/>
                  </a:lnTo>
                  <a:lnTo>
                    <a:pt x="79147" y="259828"/>
                  </a:lnTo>
                  <a:lnTo>
                    <a:pt x="86652" y="264970"/>
                  </a:lnTo>
                  <a:lnTo>
                    <a:pt x="94015" y="271827"/>
                  </a:lnTo>
                  <a:lnTo>
                    <a:pt x="101271" y="280314"/>
                  </a:lnTo>
                  <a:lnTo>
                    <a:pt x="108445" y="290245"/>
                  </a:lnTo>
                  <a:lnTo>
                    <a:pt x="115230" y="301504"/>
                  </a:lnTo>
                  <a:lnTo>
                    <a:pt x="121028" y="314118"/>
                  </a:lnTo>
                  <a:lnTo>
                    <a:pt x="125595" y="327970"/>
                  </a:lnTo>
                  <a:lnTo>
                    <a:pt x="129169" y="342678"/>
                  </a:lnTo>
                  <a:lnTo>
                    <a:pt x="132267" y="357697"/>
                  </a:lnTo>
                  <a:lnTo>
                    <a:pt x="135242" y="372682"/>
                  </a:lnTo>
                  <a:lnTo>
                    <a:pt x="138261" y="387336"/>
                  </a:lnTo>
                  <a:lnTo>
                    <a:pt x="141374" y="401330"/>
                  </a:lnTo>
                  <a:lnTo>
                    <a:pt x="144591" y="414489"/>
                  </a:lnTo>
                  <a:lnTo>
                    <a:pt x="148062" y="424512"/>
                  </a:lnTo>
                  <a:lnTo>
                    <a:pt x="151430" y="428228"/>
                  </a:lnTo>
                  <a:lnTo>
                    <a:pt x="153858" y="426191"/>
                  </a:lnTo>
                  <a:lnTo>
                    <a:pt x="155409" y="420055"/>
                  </a:lnTo>
                  <a:lnTo>
                    <a:pt x="156701" y="411527"/>
                  </a:lnTo>
                  <a:lnTo>
                    <a:pt x="158579" y="402170"/>
                  </a:lnTo>
                  <a:lnTo>
                    <a:pt x="161451" y="392869"/>
                  </a:lnTo>
                  <a:lnTo>
                    <a:pt x="165501" y="384123"/>
                  </a:lnTo>
                  <a:lnTo>
                    <a:pt x="170887" y="376297"/>
                  </a:lnTo>
                  <a:lnTo>
                    <a:pt x="177549" y="369463"/>
                  </a:lnTo>
                  <a:lnTo>
                    <a:pt x="185444" y="363341"/>
                  </a:lnTo>
                  <a:lnTo>
                    <a:pt x="194637" y="357444"/>
                  </a:lnTo>
                  <a:lnTo>
                    <a:pt x="205032" y="351466"/>
                  </a:lnTo>
                  <a:lnTo>
                    <a:pt x="216094" y="345293"/>
                  </a:lnTo>
                  <a:lnTo>
                    <a:pt x="226977" y="338915"/>
                  </a:lnTo>
                  <a:lnTo>
                    <a:pt x="237219" y="332361"/>
                  </a:lnTo>
                  <a:lnTo>
                    <a:pt x="246720" y="325671"/>
                  </a:lnTo>
                  <a:lnTo>
                    <a:pt x="255563" y="318881"/>
                  </a:lnTo>
                  <a:lnTo>
                    <a:pt x="263880" y="312019"/>
                  </a:lnTo>
                  <a:lnTo>
                    <a:pt x="271806" y="305106"/>
                  </a:lnTo>
                  <a:lnTo>
                    <a:pt x="279450" y="298160"/>
                  </a:lnTo>
                  <a:lnTo>
                    <a:pt x="286883" y="291180"/>
                  </a:lnTo>
                  <a:lnTo>
                    <a:pt x="293672" y="283848"/>
                  </a:lnTo>
                  <a:lnTo>
                    <a:pt x="298942" y="275555"/>
                  </a:lnTo>
                  <a:lnTo>
                    <a:pt x="302328" y="266053"/>
                  </a:lnTo>
                  <a:lnTo>
                    <a:pt x="303786" y="255739"/>
                  </a:lnTo>
                  <a:lnTo>
                    <a:pt x="303326" y="245430"/>
                  </a:lnTo>
                  <a:lnTo>
                    <a:pt x="301154" y="235619"/>
                  </a:lnTo>
                  <a:lnTo>
                    <a:pt x="297273" y="226763"/>
                  </a:lnTo>
                  <a:lnTo>
                    <a:pt x="291403" y="219426"/>
                  </a:lnTo>
                  <a:lnTo>
                    <a:pt x="283574" y="213764"/>
                  </a:lnTo>
                  <a:lnTo>
                    <a:pt x="274235" y="209759"/>
                  </a:lnTo>
                  <a:lnTo>
                    <a:pt x="264058" y="207423"/>
                  </a:lnTo>
                  <a:lnTo>
                    <a:pt x="253516" y="206597"/>
                  </a:lnTo>
                  <a:lnTo>
                    <a:pt x="243017" y="207327"/>
                  </a:lnTo>
                  <a:lnTo>
                    <a:pt x="232974" y="209935"/>
                  </a:lnTo>
                  <a:lnTo>
                    <a:pt x="223562" y="214433"/>
                  </a:lnTo>
                  <a:lnTo>
                    <a:pt x="214921" y="220723"/>
                  </a:lnTo>
                  <a:lnTo>
                    <a:pt x="207255" y="228765"/>
                  </a:lnTo>
                  <a:lnTo>
                    <a:pt x="200573" y="238361"/>
                  </a:lnTo>
                  <a:lnTo>
                    <a:pt x="194574" y="249209"/>
                  </a:lnTo>
                  <a:lnTo>
                    <a:pt x="188770" y="261008"/>
                  </a:lnTo>
                  <a:lnTo>
                    <a:pt x="182868" y="273496"/>
                  </a:lnTo>
                  <a:lnTo>
                    <a:pt x="177088" y="286472"/>
                  </a:lnTo>
                  <a:lnTo>
                    <a:pt x="172039" y="299789"/>
                  </a:lnTo>
                  <a:lnTo>
                    <a:pt x="168015" y="313345"/>
                  </a:lnTo>
                  <a:lnTo>
                    <a:pt x="164992" y="327227"/>
                  </a:lnTo>
                  <a:lnTo>
                    <a:pt x="162804" y="341693"/>
                  </a:lnTo>
                  <a:lnTo>
                    <a:pt x="161270" y="356827"/>
                  </a:lnTo>
                  <a:lnTo>
                    <a:pt x="160546" y="372246"/>
                  </a:lnTo>
                  <a:lnTo>
                    <a:pt x="161107" y="387218"/>
                  </a:lnTo>
                  <a:lnTo>
                    <a:pt x="163114" y="401357"/>
                  </a:lnTo>
                  <a:lnTo>
                    <a:pt x="166426" y="414460"/>
                  </a:lnTo>
                  <a:lnTo>
                    <a:pt x="170792" y="426341"/>
                  </a:lnTo>
                  <a:lnTo>
                    <a:pt x="175965" y="437026"/>
                  </a:lnTo>
                  <a:lnTo>
                    <a:pt x="182217" y="446370"/>
                  </a:lnTo>
                  <a:lnTo>
                    <a:pt x="190303" y="453985"/>
                  </a:lnTo>
                  <a:lnTo>
                    <a:pt x="200471" y="459804"/>
                  </a:lnTo>
                  <a:lnTo>
                    <a:pt x="212045" y="463731"/>
                  </a:lnTo>
                  <a:lnTo>
                    <a:pt x="223737" y="465476"/>
                  </a:lnTo>
                  <a:lnTo>
                    <a:pt x="234787" y="465099"/>
                  </a:lnTo>
                  <a:lnTo>
                    <a:pt x="245135" y="463085"/>
                  </a:lnTo>
                  <a:lnTo>
                    <a:pt x="255144" y="460140"/>
                  </a:lnTo>
                  <a:lnTo>
                    <a:pt x="265100" y="456759"/>
                  </a:lnTo>
                  <a:lnTo>
                    <a:pt x="275296" y="453205"/>
                  </a:lnTo>
                  <a:lnTo>
                    <a:pt x="286074" y="449600"/>
                  </a:lnTo>
                  <a:lnTo>
                    <a:pt x="297541" y="445999"/>
                  </a:lnTo>
                  <a:lnTo>
                    <a:pt x="309036" y="442570"/>
                  </a:lnTo>
                  <a:lnTo>
                    <a:pt x="320364" y="439275"/>
                  </a:lnTo>
                  <a:lnTo>
                    <a:pt x="332523" y="435825"/>
                  </a:lnTo>
                  <a:lnTo>
                    <a:pt x="34744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11979" y="1821590"/>
              <a:ext cx="221099" cy="199882"/>
            </a:xfrm>
            <a:custGeom>
              <a:avLst/>
              <a:gdLst/>
              <a:ahLst/>
              <a:cxnLst/>
              <a:rect l="0" t="0" r="0" b="0"/>
              <a:pathLst>
                <a:path w="221099" h="199882">
                  <a:moveTo>
                    <a:pt x="0" y="31425"/>
                  </a:moveTo>
                  <a:lnTo>
                    <a:pt x="67" y="45960"/>
                  </a:lnTo>
                  <a:lnTo>
                    <a:pt x="707" y="58591"/>
                  </a:lnTo>
                  <a:lnTo>
                    <a:pt x="2005" y="70505"/>
                  </a:lnTo>
                  <a:lnTo>
                    <a:pt x="3864" y="82332"/>
                  </a:lnTo>
                  <a:lnTo>
                    <a:pt x="6180" y="94821"/>
                  </a:lnTo>
                  <a:lnTo>
                    <a:pt x="8846" y="108305"/>
                  </a:lnTo>
                  <a:lnTo>
                    <a:pt x="11769" y="122454"/>
                  </a:lnTo>
                  <a:lnTo>
                    <a:pt x="14876" y="136492"/>
                  </a:lnTo>
                  <a:lnTo>
                    <a:pt x="18088" y="149865"/>
                  </a:lnTo>
                  <a:lnTo>
                    <a:pt x="20489" y="158771"/>
                  </a:lnTo>
                  <a:lnTo>
                    <a:pt x="21014" y="159140"/>
                  </a:lnTo>
                  <a:lnTo>
                    <a:pt x="20066" y="153185"/>
                  </a:lnTo>
                  <a:lnTo>
                    <a:pt x="18337" y="143181"/>
                  </a:lnTo>
                  <a:lnTo>
                    <a:pt x="16496" y="130577"/>
                  </a:lnTo>
                  <a:lnTo>
                    <a:pt x="14892" y="116288"/>
                  </a:lnTo>
                  <a:lnTo>
                    <a:pt x="13630" y="101062"/>
                  </a:lnTo>
                  <a:lnTo>
                    <a:pt x="12691" y="85586"/>
                  </a:lnTo>
                  <a:lnTo>
                    <a:pt x="12021" y="70239"/>
                  </a:lnTo>
                  <a:lnTo>
                    <a:pt x="11720" y="55317"/>
                  </a:lnTo>
                  <a:lnTo>
                    <a:pt x="12041" y="41131"/>
                  </a:lnTo>
                  <a:lnTo>
                    <a:pt x="13080" y="27793"/>
                  </a:lnTo>
                  <a:lnTo>
                    <a:pt x="15099" y="16038"/>
                  </a:lnTo>
                  <a:lnTo>
                    <a:pt x="18589" y="7256"/>
                  </a:lnTo>
                  <a:lnTo>
                    <a:pt x="23683" y="1951"/>
                  </a:lnTo>
                  <a:lnTo>
                    <a:pt x="30207" y="0"/>
                  </a:lnTo>
                  <a:lnTo>
                    <a:pt x="37874" y="1109"/>
                  </a:lnTo>
                  <a:lnTo>
                    <a:pt x="46389" y="4778"/>
                  </a:lnTo>
                  <a:lnTo>
                    <a:pt x="55189" y="10440"/>
                  </a:lnTo>
                  <a:lnTo>
                    <a:pt x="63476" y="17578"/>
                  </a:lnTo>
                  <a:lnTo>
                    <a:pt x="70861" y="25773"/>
                  </a:lnTo>
                  <a:lnTo>
                    <a:pt x="77479" y="34711"/>
                  </a:lnTo>
                  <a:lnTo>
                    <a:pt x="83772" y="44161"/>
                  </a:lnTo>
                  <a:lnTo>
                    <a:pt x="90041" y="53935"/>
                  </a:lnTo>
                  <a:lnTo>
                    <a:pt x="96271" y="62920"/>
                  </a:lnTo>
                  <a:lnTo>
                    <a:pt x="102768" y="68602"/>
                  </a:lnTo>
                  <a:lnTo>
                    <a:pt x="109325" y="69569"/>
                  </a:lnTo>
                  <a:lnTo>
                    <a:pt x="114575" y="66440"/>
                  </a:lnTo>
                  <a:lnTo>
                    <a:pt x="118356" y="60149"/>
                  </a:lnTo>
                  <a:lnTo>
                    <a:pt x="121305" y="51684"/>
                  </a:lnTo>
                  <a:lnTo>
                    <a:pt x="124372" y="42013"/>
                  </a:lnTo>
                  <a:lnTo>
                    <a:pt x="128078" y="31789"/>
                  </a:lnTo>
                  <a:lnTo>
                    <a:pt x="132704" y="22161"/>
                  </a:lnTo>
                  <a:lnTo>
                    <a:pt x="138483" y="14823"/>
                  </a:lnTo>
                  <a:lnTo>
                    <a:pt x="145399" y="10498"/>
                  </a:lnTo>
                  <a:lnTo>
                    <a:pt x="152958" y="9376"/>
                  </a:lnTo>
                  <a:lnTo>
                    <a:pt x="160328" y="11573"/>
                  </a:lnTo>
                  <a:lnTo>
                    <a:pt x="167053" y="16796"/>
                  </a:lnTo>
                  <a:lnTo>
                    <a:pt x="173039" y="24654"/>
                  </a:lnTo>
                  <a:lnTo>
                    <a:pt x="178366" y="34868"/>
                  </a:lnTo>
                  <a:lnTo>
                    <a:pt x="183166" y="47061"/>
                  </a:lnTo>
                  <a:lnTo>
                    <a:pt x="187407" y="60802"/>
                  </a:lnTo>
                  <a:lnTo>
                    <a:pt x="190892" y="75692"/>
                  </a:lnTo>
                  <a:lnTo>
                    <a:pt x="193578" y="91400"/>
                  </a:lnTo>
                  <a:lnTo>
                    <a:pt x="195722" y="107353"/>
                  </a:lnTo>
                  <a:lnTo>
                    <a:pt x="197780" y="122757"/>
                  </a:lnTo>
                  <a:lnTo>
                    <a:pt x="200017" y="137217"/>
                  </a:lnTo>
                  <a:lnTo>
                    <a:pt x="202560" y="150455"/>
                  </a:lnTo>
                  <a:lnTo>
                    <a:pt x="205826" y="163527"/>
                  </a:lnTo>
                  <a:lnTo>
                    <a:pt x="211227" y="178694"/>
                  </a:lnTo>
                  <a:lnTo>
                    <a:pt x="221098" y="199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54134" y="1853015"/>
              <a:ext cx="42116" cy="189514"/>
            </a:xfrm>
            <a:custGeom>
              <a:avLst/>
              <a:gdLst/>
              <a:ahLst/>
              <a:cxnLst/>
              <a:rect l="0" t="0" r="0" b="0"/>
              <a:pathLst>
                <a:path w="42116" h="189514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6" y="36466"/>
                  </a:lnTo>
                  <a:lnTo>
                    <a:pt x="11657" y="50487"/>
                  </a:lnTo>
                  <a:lnTo>
                    <a:pt x="14822" y="65464"/>
                  </a:lnTo>
                  <a:lnTo>
                    <a:pt x="18086" y="81177"/>
                  </a:lnTo>
                  <a:lnTo>
                    <a:pt x="21423" y="97107"/>
                  </a:lnTo>
                  <a:lnTo>
                    <a:pt x="24814" y="112483"/>
                  </a:lnTo>
                  <a:lnTo>
                    <a:pt x="28239" y="126918"/>
                  </a:lnTo>
                  <a:lnTo>
                    <a:pt x="31534" y="140136"/>
                  </a:lnTo>
                  <a:lnTo>
                    <a:pt x="34715" y="153191"/>
                  </a:lnTo>
                  <a:lnTo>
                    <a:pt x="38064" y="168342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43606" y="173720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80476" y="1821430"/>
              <a:ext cx="105286" cy="221099"/>
            </a:xfrm>
            <a:custGeom>
              <a:avLst/>
              <a:gdLst/>
              <a:ahLst/>
              <a:cxnLst/>
              <a:rect l="0" t="0" r="0" b="0"/>
              <a:pathLst>
                <a:path w="105286" h="221099">
                  <a:moveTo>
                    <a:pt x="105285" y="0"/>
                  </a:moveTo>
                  <a:lnTo>
                    <a:pt x="99418" y="6001"/>
                  </a:lnTo>
                  <a:lnTo>
                    <a:pt x="93853" y="12846"/>
                  </a:lnTo>
                  <a:lnTo>
                    <a:pt x="88058" y="21234"/>
                  </a:lnTo>
                  <a:lnTo>
                    <a:pt x="82150" y="30861"/>
                  </a:lnTo>
                  <a:lnTo>
                    <a:pt x="76469" y="41176"/>
                  </a:lnTo>
                  <a:lnTo>
                    <a:pt x="71190" y="51788"/>
                  </a:lnTo>
                  <a:lnTo>
                    <a:pt x="66166" y="62658"/>
                  </a:lnTo>
                  <a:lnTo>
                    <a:pt x="61031" y="74007"/>
                  </a:lnTo>
                  <a:lnTo>
                    <a:pt x="55581" y="85928"/>
                  </a:lnTo>
                  <a:lnTo>
                    <a:pt x="49937" y="98220"/>
                  </a:lnTo>
                  <a:lnTo>
                    <a:pt x="44449" y="110478"/>
                  </a:lnTo>
                  <a:lnTo>
                    <a:pt x="39312" y="122466"/>
                  </a:lnTo>
                  <a:lnTo>
                    <a:pt x="34557" y="134128"/>
                  </a:lnTo>
                  <a:lnTo>
                    <a:pt x="30136" y="145491"/>
                  </a:lnTo>
                  <a:lnTo>
                    <a:pt x="25979" y="156612"/>
                  </a:lnTo>
                  <a:lnTo>
                    <a:pt x="21976" y="167481"/>
                  </a:lnTo>
                  <a:lnTo>
                    <a:pt x="17489" y="179293"/>
                  </a:lnTo>
                  <a:lnTo>
                    <a:pt x="11005" y="19532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59419" y="1810901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0" y="0"/>
                  </a:moveTo>
                  <a:lnTo>
                    <a:pt x="3068" y="8936"/>
                  </a:lnTo>
                  <a:lnTo>
                    <a:pt x="7132" y="18563"/>
                  </a:lnTo>
                  <a:lnTo>
                    <a:pt x="12614" y="29845"/>
                  </a:lnTo>
                  <a:lnTo>
                    <a:pt x="19028" y="42340"/>
                  </a:lnTo>
                  <a:lnTo>
                    <a:pt x="25530" y="55171"/>
                  </a:lnTo>
                  <a:lnTo>
                    <a:pt x="31625" y="67785"/>
                  </a:lnTo>
                  <a:lnTo>
                    <a:pt x="37331" y="79823"/>
                  </a:lnTo>
                  <a:lnTo>
                    <a:pt x="42992" y="90969"/>
                  </a:lnTo>
                  <a:lnTo>
                    <a:pt x="48834" y="101170"/>
                  </a:lnTo>
                  <a:lnTo>
                    <a:pt x="54925" y="110866"/>
                  </a:lnTo>
                  <a:lnTo>
                    <a:pt x="61254" y="120843"/>
                  </a:lnTo>
                  <a:lnTo>
                    <a:pt x="67777" y="131526"/>
                  </a:lnTo>
                  <a:lnTo>
                    <a:pt x="74448" y="142824"/>
                  </a:lnTo>
                  <a:lnTo>
                    <a:pt x="81226" y="154334"/>
                  </a:lnTo>
                  <a:lnTo>
                    <a:pt x="88079" y="165779"/>
                  </a:lnTo>
                  <a:lnTo>
                    <a:pt x="94988" y="176886"/>
                  </a:lnTo>
                  <a:lnTo>
                    <a:pt x="101930" y="187338"/>
                  </a:lnTo>
                  <a:lnTo>
                    <a:pt x="108890" y="197020"/>
                  </a:lnTo>
                  <a:lnTo>
                    <a:pt x="115553" y="205700"/>
                  </a:lnTo>
                  <a:lnTo>
                    <a:pt x="121976" y="213785"/>
                  </a:lnTo>
                  <a:lnTo>
                    <a:pt x="128723" y="221985"/>
                  </a:lnTo>
                  <a:lnTo>
                    <a:pt x="13687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37347" y="1582287"/>
              <a:ext cx="285327" cy="491828"/>
            </a:xfrm>
            <a:custGeom>
              <a:avLst/>
              <a:gdLst/>
              <a:ahLst/>
              <a:cxnLst/>
              <a:rect l="0" t="0" r="0" b="0"/>
              <a:pathLst>
                <a:path w="285327" h="491828">
                  <a:moveTo>
                    <a:pt x="1057" y="365485"/>
                  </a:moveTo>
                  <a:lnTo>
                    <a:pt x="9858" y="362551"/>
                  </a:lnTo>
                  <a:lnTo>
                    <a:pt x="18204" y="359769"/>
                  </a:lnTo>
                  <a:lnTo>
                    <a:pt x="26903" y="356869"/>
                  </a:lnTo>
                  <a:lnTo>
                    <a:pt x="36024" y="353829"/>
                  </a:lnTo>
                  <a:lnTo>
                    <a:pt x="45520" y="350664"/>
                  </a:lnTo>
                  <a:lnTo>
                    <a:pt x="55308" y="347395"/>
                  </a:lnTo>
                  <a:lnTo>
                    <a:pt x="65149" y="343884"/>
                  </a:lnTo>
                  <a:lnTo>
                    <a:pt x="74674" y="339845"/>
                  </a:lnTo>
                  <a:lnTo>
                    <a:pt x="83703" y="335158"/>
                  </a:lnTo>
                  <a:lnTo>
                    <a:pt x="92069" y="329705"/>
                  </a:lnTo>
                  <a:lnTo>
                    <a:pt x="99542" y="323287"/>
                  </a:lnTo>
                  <a:lnTo>
                    <a:pt x="106067" y="315903"/>
                  </a:lnTo>
                  <a:lnTo>
                    <a:pt x="111111" y="308012"/>
                  </a:lnTo>
                  <a:lnTo>
                    <a:pt x="113612" y="300409"/>
                  </a:lnTo>
                  <a:lnTo>
                    <a:pt x="113210" y="293528"/>
                  </a:lnTo>
                  <a:lnTo>
                    <a:pt x="110007" y="287606"/>
                  </a:lnTo>
                  <a:lnTo>
                    <a:pt x="104203" y="282853"/>
                  </a:lnTo>
                  <a:lnTo>
                    <a:pt x="96192" y="279261"/>
                  </a:lnTo>
                  <a:lnTo>
                    <a:pt x="86613" y="276984"/>
                  </a:lnTo>
                  <a:lnTo>
                    <a:pt x="76216" y="276422"/>
                  </a:lnTo>
                  <a:lnTo>
                    <a:pt x="65500" y="277639"/>
                  </a:lnTo>
                  <a:lnTo>
                    <a:pt x="54868" y="280573"/>
                  </a:lnTo>
                  <a:lnTo>
                    <a:pt x="44731" y="285208"/>
                  </a:lnTo>
                  <a:lnTo>
                    <a:pt x="35251" y="291362"/>
                  </a:lnTo>
                  <a:lnTo>
                    <a:pt x="26564" y="298747"/>
                  </a:lnTo>
                  <a:lnTo>
                    <a:pt x="18866" y="307066"/>
                  </a:lnTo>
                  <a:lnTo>
                    <a:pt x="12175" y="316074"/>
                  </a:lnTo>
                  <a:lnTo>
                    <a:pt x="6680" y="325901"/>
                  </a:lnTo>
                  <a:lnTo>
                    <a:pt x="2812" y="337015"/>
                  </a:lnTo>
                  <a:lnTo>
                    <a:pt x="654" y="349563"/>
                  </a:lnTo>
                  <a:lnTo>
                    <a:pt x="0" y="363246"/>
                  </a:lnTo>
                  <a:lnTo>
                    <a:pt x="541" y="377501"/>
                  </a:lnTo>
                  <a:lnTo>
                    <a:pt x="1981" y="391933"/>
                  </a:lnTo>
                  <a:lnTo>
                    <a:pt x="4232" y="406030"/>
                  </a:lnTo>
                  <a:lnTo>
                    <a:pt x="7414" y="419109"/>
                  </a:lnTo>
                  <a:lnTo>
                    <a:pt x="11523" y="430890"/>
                  </a:lnTo>
                  <a:lnTo>
                    <a:pt x="16756" y="441121"/>
                  </a:lnTo>
                  <a:lnTo>
                    <a:pt x="23558" y="449404"/>
                  </a:lnTo>
                  <a:lnTo>
                    <a:pt x="32023" y="455708"/>
                  </a:lnTo>
                  <a:lnTo>
                    <a:pt x="41794" y="459977"/>
                  </a:lnTo>
                  <a:lnTo>
                    <a:pt x="52262" y="461961"/>
                  </a:lnTo>
                  <a:lnTo>
                    <a:pt x="62999" y="461742"/>
                  </a:lnTo>
                  <a:lnTo>
                    <a:pt x="73629" y="459666"/>
                  </a:lnTo>
                  <a:lnTo>
                    <a:pt x="83759" y="456147"/>
                  </a:lnTo>
                  <a:lnTo>
                    <a:pt x="93239" y="451568"/>
                  </a:lnTo>
                  <a:lnTo>
                    <a:pt x="102266" y="446396"/>
                  </a:lnTo>
                  <a:lnTo>
                    <a:pt x="111255" y="441166"/>
                  </a:lnTo>
                  <a:lnTo>
                    <a:pt x="120456" y="436173"/>
                  </a:lnTo>
                  <a:lnTo>
                    <a:pt x="129946" y="431500"/>
                  </a:lnTo>
                  <a:lnTo>
                    <a:pt x="139703" y="427128"/>
                  </a:lnTo>
                  <a:lnTo>
                    <a:pt x="149677" y="423000"/>
                  </a:lnTo>
                  <a:lnTo>
                    <a:pt x="159818" y="419057"/>
                  </a:lnTo>
                  <a:lnTo>
                    <a:pt x="170077" y="415248"/>
                  </a:lnTo>
                  <a:lnTo>
                    <a:pt x="180417" y="411529"/>
                  </a:lnTo>
                  <a:lnTo>
                    <a:pt x="190649" y="407707"/>
                  </a:lnTo>
                  <a:lnTo>
                    <a:pt x="200445" y="403455"/>
                  </a:lnTo>
                  <a:lnTo>
                    <a:pt x="209663" y="398625"/>
                  </a:lnTo>
                  <a:lnTo>
                    <a:pt x="218329" y="393074"/>
                  </a:lnTo>
                  <a:lnTo>
                    <a:pt x="226534" y="386591"/>
                  </a:lnTo>
                  <a:lnTo>
                    <a:pt x="234376" y="379154"/>
                  </a:lnTo>
                  <a:lnTo>
                    <a:pt x="241457" y="370888"/>
                  </a:lnTo>
                  <a:lnTo>
                    <a:pt x="246929" y="361968"/>
                  </a:lnTo>
                  <a:lnTo>
                    <a:pt x="250448" y="352572"/>
                  </a:lnTo>
                  <a:lnTo>
                    <a:pt x="251827" y="343163"/>
                  </a:lnTo>
                  <a:lnTo>
                    <a:pt x="250784" y="334459"/>
                  </a:lnTo>
                  <a:lnTo>
                    <a:pt x="247411" y="326809"/>
                  </a:lnTo>
                  <a:lnTo>
                    <a:pt x="242079" y="320691"/>
                  </a:lnTo>
                  <a:lnTo>
                    <a:pt x="235229" y="316863"/>
                  </a:lnTo>
                  <a:lnTo>
                    <a:pt x="227263" y="315520"/>
                  </a:lnTo>
                  <a:lnTo>
                    <a:pt x="218665" y="316551"/>
                  </a:lnTo>
                  <a:lnTo>
                    <a:pt x="209982" y="319818"/>
                  </a:lnTo>
                  <a:lnTo>
                    <a:pt x="201523" y="325012"/>
                  </a:lnTo>
                  <a:lnTo>
                    <a:pt x="193540" y="331732"/>
                  </a:lnTo>
                  <a:lnTo>
                    <a:pt x="186324" y="339596"/>
                  </a:lnTo>
                  <a:lnTo>
                    <a:pt x="179952" y="348286"/>
                  </a:lnTo>
                  <a:lnTo>
                    <a:pt x="174332" y="357558"/>
                  </a:lnTo>
                  <a:lnTo>
                    <a:pt x="169315" y="367234"/>
                  </a:lnTo>
                  <a:lnTo>
                    <a:pt x="164760" y="377187"/>
                  </a:lnTo>
                  <a:lnTo>
                    <a:pt x="160868" y="387328"/>
                  </a:lnTo>
                  <a:lnTo>
                    <a:pt x="158157" y="397596"/>
                  </a:lnTo>
                  <a:lnTo>
                    <a:pt x="156817" y="407954"/>
                  </a:lnTo>
                  <a:lnTo>
                    <a:pt x="156729" y="418539"/>
                  </a:lnTo>
                  <a:lnTo>
                    <a:pt x="157660" y="429638"/>
                  </a:lnTo>
                  <a:lnTo>
                    <a:pt x="159369" y="441354"/>
                  </a:lnTo>
                  <a:lnTo>
                    <a:pt x="161972" y="453155"/>
                  </a:lnTo>
                  <a:lnTo>
                    <a:pt x="165923" y="464011"/>
                  </a:lnTo>
                  <a:lnTo>
                    <a:pt x="171356" y="473407"/>
                  </a:lnTo>
                  <a:lnTo>
                    <a:pt x="178124" y="480848"/>
                  </a:lnTo>
                  <a:lnTo>
                    <a:pt x="185962" y="485640"/>
                  </a:lnTo>
                  <a:lnTo>
                    <a:pt x="194598" y="487665"/>
                  </a:lnTo>
                  <a:lnTo>
                    <a:pt x="203478" y="487110"/>
                  </a:lnTo>
                  <a:lnTo>
                    <a:pt x="211821" y="484169"/>
                  </a:lnTo>
                  <a:lnTo>
                    <a:pt x="219239" y="479198"/>
                  </a:lnTo>
                  <a:lnTo>
                    <a:pt x="225708" y="472628"/>
                  </a:lnTo>
                  <a:lnTo>
                    <a:pt x="231367" y="464866"/>
                  </a:lnTo>
                  <a:lnTo>
                    <a:pt x="236400" y="456244"/>
                  </a:lnTo>
                  <a:lnTo>
                    <a:pt x="240968" y="447018"/>
                  </a:lnTo>
                  <a:lnTo>
                    <a:pt x="245205" y="437373"/>
                  </a:lnTo>
                  <a:lnTo>
                    <a:pt x="249209" y="427441"/>
                  </a:lnTo>
                  <a:lnTo>
                    <a:pt x="253054" y="417314"/>
                  </a:lnTo>
                  <a:lnTo>
                    <a:pt x="256790" y="407055"/>
                  </a:lnTo>
                  <a:lnTo>
                    <a:pt x="260447" y="396688"/>
                  </a:lnTo>
                  <a:lnTo>
                    <a:pt x="263886" y="385589"/>
                  </a:lnTo>
                  <a:lnTo>
                    <a:pt x="266816" y="372548"/>
                  </a:lnTo>
                  <a:lnTo>
                    <a:pt x="269118" y="357074"/>
                  </a:lnTo>
                  <a:lnTo>
                    <a:pt x="270832" y="339798"/>
                  </a:lnTo>
                  <a:lnTo>
                    <a:pt x="272066" y="322053"/>
                  </a:lnTo>
                  <a:lnTo>
                    <a:pt x="272932" y="304658"/>
                  </a:lnTo>
                  <a:lnTo>
                    <a:pt x="273533" y="287252"/>
                  </a:lnTo>
                  <a:lnTo>
                    <a:pt x="273944" y="268609"/>
                  </a:lnTo>
                  <a:lnTo>
                    <a:pt x="274218" y="248127"/>
                  </a:lnTo>
                  <a:lnTo>
                    <a:pt x="274234" y="226625"/>
                  </a:lnTo>
                  <a:lnTo>
                    <a:pt x="273714" y="205932"/>
                  </a:lnTo>
                  <a:lnTo>
                    <a:pt x="272550" y="187044"/>
                  </a:lnTo>
                  <a:lnTo>
                    <a:pt x="270955" y="169955"/>
                  </a:lnTo>
                  <a:lnTo>
                    <a:pt x="269346" y="154109"/>
                  </a:lnTo>
                  <a:lnTo>
                    <a:pt x="267964" y="139015"/>
                  </a:lnTo>
                  <a:lnTo>
                    <a:pt x="266715" y="124521"/>
                  </a:lnTo>
                  <a:lnTo>
                    <a:pt x="265270" y="110753"/>
                  </a:lnTo>
                  <a:lnTo>
                    <a:pt x="263447" y="97732"/>
                  </a:lnTo>
                  <a:lnTo>
                    <a:pt x="261221" y="85202"/>
                  </a:lnTo>
                  <a:lnTo>
                    <a:pt x="258650" y="72721"/>
                  </a:lnTo>
                  <a:lnTo>
                    <a:pt x="255803" y="60032"/>
                  </a:lnTo>
                  <a:lnTo>
                    <a:pt x="252757" y="47222"/>
                  </a:lnTo>
                  <a:lnTo>
                    <a:pt x="249566" y="34615"/>
                  </a:lnTo>
                  <a:lnTo>
                    <a:pt x="246268" y="22415"/>
                  </a:lnTo>
                  <a:lnTo>
                    <a:pt x="242710" y="11467"/>
                  </a:lnTo>
                  <a:lnTo>
                    <a:pt x="237818" y="3488"/>
                  </a:lnTo>
                  <a:lnTo>
                    <a:pt x="231567" y="0"/>
                  </a:lnTo>
                  <a:lnTo>
                    <a:pt x="225964" y="1853"/>
                  </a:lnTo>
                  <a:lnTo>
                    <a:pt x="221651" y="8667"/>
                  </a:lnTo>
                  <a:lnTo>
                    <a:pt x="218527" y="19511"/>
                  </a:lnTo>
                  <a:lnTo>
                    <a:pt x="216331" y="33404"/>
                  </a:lnTo>
                  <a:lnTo>
                    <a:pt x="214813" y="49502"/>
                  </a:lnTo>
                  <a:lnTo>
                    <a:pt x="213776" y="66827"/>
                  </a:lnTo>
                  <a:lnTo>
                    <a:pt x="213072" y="84287"/>
                  </a:lnTo>
                  <a:lnTo>
                    <a:pt x="212597" y="101283"/>
                  </a:lnTo>
                  <a:lnTo>
                    <a:pt x="212276" y="117643"/>
                  </a:lnTo>
                  <a:lnTo>
                    <a:pt x="212061" y="133404"/>
                  </a:lnTo>
                  <a:lnTo>
                    <a:pt x="211921" y="148678"/>
                  </a:lnTo>
                  <a:lnTo>
                    <a:pt x="211998" y="163583"/>
                  </a:lnTo>
                  <a:lnTo>
                    <a:pt x="212581" y="178221"/>
                  </a:lnTo>
                  <a:lnTo>
                    <a:pt x="213788" y="192669"/>
                  </a:lnTo>
                  <a:lnTo>
                    <a:pt x="215411" y="206985"/>
                  </a:lnTo>
                  <a:lnTo>
                    <a:pt x="217040" y="221211"/>
                  </a:lnTo>
                  <a:lnTo>
                    <a:pt x="218435" y="235372"/>
                  </a:lnTo>
                  <a:lnTo>
                    <a:pt x="219691" y="249322"/>
                  </a:lnTo>
                  <a:lnTo>
                    <a:pt x="221142" y="262768"/>
                  </a:lnTo>
                  <a:lnTo>
                    <a:pt x="222966" y="275596"/>
                  </a:lnTo>
                  <a:lnTo>
                    <a:pt x="225021" y="288007"/>
                  </a:lnTo>
                  <a:lnTo>
                    <a:pt x="226946" y="300414"/>
                  </a:lnTo>
                  <a:lnTo>
                    <a:pt x="228544" y="313056"/>
                  </a:lnTo>
                  <a:lnTo>
                    <a:pt x="229939" y="325835"/>
                  </a:lnTo>
                  <a:lnTo>
                    <a:pt x="231482" y="338422"/>
                  </a:lnTo>
                  <a:lnTo>
                    <a:pt x="233372" y="350637"/>
                  </a:lnTo>
                  <a:lnTo>
                    <a:pt x="235642" y="362620"/>
                  </a:lnTo>
                  <a:lnTo>
                    <a:pt x="238245" y="374732"/>
                  </a:lnTo>
                  <a:lnTo>
                    <a:pt x="241113" y="387172"/>
                  </a:lnTo>
                  <a:lnTo>
                    <a:pt x="244347" y="399815"/>
                  </a:lnTo>
                  <a:lnTo>
                    <a:pt x="248195" y="412310"/>
                  </a:lnTo>
                  <a:lnTo>
                    <a:pt x="252742" y="424453"/>
                  </a:lnTo>
                  <a:lnTo>
                    <a:pt x="257811" y="436146"/>
                  </a:lnTo>
                  <a:lnTo>
                    <a:pt x="263652" y="448667"/>
                  </a:lnTo>
                  <a:lnTo>
                    <a:pt x="271896" y="465349"/>
                  </a:lnTo>
                  <a:lnTo>
                    <a:pt x="285326" y="491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96415" y="1862882"/>
              <a:ext cx="136871" cy="200704"/>
            </a:xfrm>
            <a:custGeom>
              <a:avLst/>
              <a:gdLst/>
              <a:ahLst/>
              <a:cxnLst/>
              <a:rect l="0" t="0" r="0" b="0"/>
              <a:pathLst>
                <a:path w="136871" h="200704">
                  <a:moveTo>
                    <a:pt x="0" y="42776"/>
                  </a:moveTo>
                  <a:lnTo>
                    <a:pt x="0" y="54578"/>
                  </a:lnTo>
                  <a:lnTo>
                    <a:pt x="0" y="66347"/>
                  </a:lnTo>
                  <a:lnTo>
                    <a:pt x="4" y="79237"/>
                  </a:lnTo>
                  <a:lnTo>
                    <a:pt x="178" y="93085"/>
                  </a:lnTo>
                  <a:lnTo>
                    <a:pt x="826" y="107414"/>
                  </a:lnTo>
                  <a:lnTo>
                    <a:pt x="2074" y="121883"/>
                  </a:lnTo>
                  <a:lnTo>
                    <a:pt x="3727" y="136333"/>
                  </a:lnTo>
                  <a:lnTo>
                    <a:pt x="5375" y="150709"/>
                  </a:lnTo>
                  <a:lnTo>
                    <a:pt x="6767" y="164973"/>
                  </a:lnTo>
                  <a:lnTo>
                    <a:pt x="7449" y="178009"/>
                  </a:lnTo>
                  <a:lnTo>
                    <a:pt x="6808" y="186273"/>
                  </a:lnTo>
                  <a:lnTo>
                    <a:pt x="5256" y="187614"/>
                  </a:lnTo>
                  <a:lnTo>
                    <a:pt x="3758" y="183800"/>
                  </a:lnTo>
                  <a:lnTo>
                    <a:pt x="2605" y="176395"/>
                  </a:lnTo>
                  <a:lnTo>
                    <a:pt x="1779" y="166243"/>
                  </a:lnTo>
                  <a:lnTo>
                    <a:pt x="1206" y="153974"/>
                  </a:lnTo>
                  <a:lnTo>
                    <a:pt x="814" y="140126"/>
                  </a:lnTo>
                  <a:lnTo>
                    <a:pt x="547" y="125135"/>
                  </a:lnTo>
                  <a:lnTo>
                    <a:pt x="371" y="109345"/>
                  </a:lnTo>
                  <a:lnTo>
                    <a:pt x="422" y="93332"/>
                  </a:lnTo>
                  <a:lnTo>
                    <a:pt x="989" y="77884"/>
                  </a:lnTo>
                  <a:lnTo>
                    <a:pt x="2192" y="63384"/>
                  </a:lnTo>
                  <a:lnTo>
                    <a:pt x="4154" y="49851"/>
                  </a:lnTo>
                  <a:lnTo>
                    <a:pt x="7075" y="37140"/>
                  </a:lnTo>
                  <a:lnTo>
                    <a:pt x="10973" y="25090"/>
                  </a:lnTo>
                  <a:lnTo>
                    <a:pt x="15878" y="14352"/>
                  </a:lnTo>
                  <a:lnTo>
                    <a:pt x="21920" y="6328"/>
                  </a:lnTo>
                  <a:lnTo>
                    <a:pt x="29054" y="1568"/>
                  </a:lnTo>
                  <a:lnTo>
                    <a:pt x="36945" y="0"/>
                  </a:lnTo>
                  <a:lnTo>
                    <a:pt x="45080" y="1373"/>
                  </a:lnTo>
                  <a:lnTo>
                    <a:pt x="53141" y="5228"/>
                  </a:lnTo>
                  <a:lnTo>
                    <a:pt x="61009" y="11186"/>
                  </a:lnTo>
                  <a:lnTo>
                    <a:pt x="68672" y="19056"/>
                  </a:lnTo>
                  <a:lnTo>
                    <a:pt x="76155" y="28561"/>
                  </a:lnTo>
                  <a:lnTo>
                    <a:pt x="83332" y="39361"/>
                  </a:lnTo>
                  <a:lnTo>
                    <a:pt x="89932" y="51134"/>
                  </a:lnTo>
                  <a:lnTo>
                    <a:pt x="95856" y="63607"/>
                  </a:lnTo>
                  <a:lnTo>
                    <a:pt x="101158" y="76576"/>
                  </a:lnTo>
                  <a:lnTo>
                    <a:pt x="105954" y="89888"/>
                  </a:lnTo>
                  <a:lnTo>
                    <a:pt x="110366" y="103432"/>
                  </a:lnTo>
                  <a:lnTo>
                    <a:pt x="114499" y="116967"/>
                  </a:lnTo>
                  <a:lnTo>
                    <a:pt x="118436" y="130135"/>
                  </a:lnTo>
                  <a:lnTo>
                    <a:pt x="122231" y="142762"/>
                  </a:lnTo>
                  <a:lnTo>
                    <a:pt x="125776" y="154599"/>
                  </a:lnTo>
                  <a:lnTo>
                    <a:pt x="129155" y="166496"/>
                  </a:lnTo>
                  <a:lnTo>
                    <a:pt x="132664" y="180614"/>
                  </a:lnTo>
                  <a:lnTo>
                    <a:pt x="136870" y="200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70786" y="1863544"/>
              <a:ext cx="129317" cy="218118"/>
            </a:xfrm>
            <a:custGeom>
              <a:avLst/>
              <a:gdLst/>
              <a:ahLst/>
              <a:cxnLst/>
              <a:rect l="0" t="0" r="0" b="0"/>
              <a:pathLst>
                <a:path w="129317" h="218118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7" y="65171"/>
                  </a:lnTo>
                  <a:lnTo>
                    <a:pt x="3003" y="79588"/>
                  </a:lnTo>
                  <a:lnTo>
                    <a:pt x="4178" y="93869"/>
                  </a:lnTo>
                  <a:lnTo>
                    <a:pt x="5817" y="107540"/>
                  </a:lnTo>
                  <a:lnTo>
                    <a:pt x="7917" y="120496"/>
                  </a:lnTo>
                  <a:lnTo>
                    <a:pt x="10406" y="132809"/>
                  </a:lnTo>
                  <a:lnTo>
                    <a:pt x="13198" y="144610"/>
                  </a:lnTo>
                  <a:lnTo>
                    <a:pt x="16379" y="156029"/>
                  </a:lnTo>
                  <a:lnTo>
                    <a:pt x="20193" y="167171"/>
                  </a:lnTo>
                  <a:lnTo>
                    <a:pt x="24727" y="178108"/>
                  </a:lnTo>
                  <a:lnTo>
                    <a:pt x="30076" y="188575"/>
                  </a:lnTo>
                  <a:lnTo>
                    <a:pt x="36423" y="197999"/>
                  </a:lnTo>
                  <a:lnTo>
                    <a:pt x="43770" y="206136"/>
                  </a:lnTo>
                  <a:lnTo>
                    <a:pt x="51974" y="212582"/>
                  </a:lnTo>
                  <a:lnTo>
                    <a:pt x="60852" y="216630"/>
                  </a:lnTo>
                  <a:lnTo>
                    <a:pt x="70221" y="218117"/>
                  </a:lnTo>
                  <a:lnTo>
                    <a:pt x="79613" y="217013"/>
                  </a:lnTo>
                  <a:lnTo>
                    <a:pt x="88305" y="213163"/>
                  </a:lnTo>
                  <a:lnTo>
                    <a:pt x="95962" y="206765"/>
                  </a:lnTo>
                  <a:lnTo>
                    <a:pt x="102592" y="198422"/>
                  </a:lnTo>
                  <a:lnTo>
                    <a:pt x="108361" y="188929"/>
                  </a:lnTo>
                  <a:lnTo>
                    <a:pt x="113461" y="178845"/>
                  </a:lnTo>
                  <a:lnTo>
                    <a:pt x="117906" y="168316"/>
                  </a:lnTo>
                  <a:lnTo>
                    <a:pt x="121527" y="157190"/>
                  </a:lnTo>
                  <a:lnTo>
                    <a:pt x="124300" y="145410"/>
                  </a:lnTo>
                  <a:lnTo>
                    <a:pt x="126335" y="133041"/>
                  </a:lnTo>
                  <a:lnTo>
                    <a:pt x="127785" y="120198"/>
                  </a:lnTo>
                  <a:lnTo>
                    <a:pt x="128791" y="106998"/>
                  </a:lnTo>
                  <a:lnTo>
                    <a:pt x="129316" y="93539"/>
                  </a:lnTo>
                  <a:lnTo>
                    <a:pt x="129144" y="79897"/>
                  </a:lnTo>
                  <a:lnTo>
                    <a:pt x="128218" y="66142"/>
                  </a:lnTo>
                  <a:lnTo>
                    <a:pt x="126775" y="52727"/>
                  </a:lnTo>
                  <a:lnTo>
                    <a:pt x="125120" y="39068"/>
                  </a:lnTo>
                  <a:lnTo>
                    <a:pt x="123104" y="22848"/>
                  </a:lnTo>
                  <a:lnTo>
                    <a:pt x="1204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64911" y="1867101"/>
              <a:ext cx="242157" cy="211105"/>
            </a:xfrm>
            <a:custGeom>
              <a:avLst/>
              <a:gdLst/>
              <a:ahLst/>
              <a:cxnLst/>
              <a:rect l="0" t="0" r="0" b="0"/>
              <a:pathLst>
                <a:path w="242157" h="211105">
                  <a:moveTo>
                    <a:pt x="0" y="38557"/>
                  </a:moveTo>
                  <a:lnTo>
                    <a:pt x="2935" y="50292"/>
                  </a:lnTo>
                  <a:lnTo>
                    <a:pt x="5718" y="61421"/>
                  </a:lnTo>
                  <a:lnTo>
                    <a:pt x="8617" y="73023"/>
                  </a:lnTo>
                  <a:lnTo>
                    <a:pt x="11657" y="85357"/>
                  </a:lnTo>
                  <a:lnTo>
                    <a:pt x="14823" y="98666"/>
                  </a:lnTo>
                  <a:lnTo>
                    <a:pt x="18082" y="112970"/>
                  </a:lnTo>
                  <a:lnTo>
                    <a:pt x="21246" y="127975"/>
                  </a:lnTo>
                  <a:lnTo>
                    <a:pt x="23989" y="143189"/>
                  </a:lnTo>
                  <a:lnTo>
                    <a:pt x="26169" y="158302"/>
                  </a:lnTo>
                  <a:lnTo>
                    <a:pt x="27971" y="173041"/>
                  </a:lnTo>
                  <a:lnTo>
                    <a:pt x="29796" y="187091"/>
                  </a:lnTo>
                  <a:lnTo>
                    <a:pt x="31881" y="200265"/>
                  </a:lnTo>
                  <a:lnTo>
                    <a:pt x="34391" y="209514"/>
                  </a:lnTo>
                  <a:lnTo>
                    <a:pt x="36800" y="211104"/>
                  </a:lnTo>
                  <a:lnTo>
                    <a:pt x="38049" y="206385"/>
                  </a:lnTo>
                  <a:lnTo>
                    <a:pt x="38017" y="197330"/>
                  </a:lnTo>
                  <a:lnTo>
                    <a:pt x="37116" y="185230"/>
                  </a:lnTo>
                  <a:lnTo>
                    <a:pt x="35933" y="170754"/>
                  </a:lnTo>
                  <a:lnTo>
                    <a:pt x="34815" y="154433"/>
                  </a:lnTo>
                  <a:lnTo>
                    <a:pt x="33732" y="137216"/>
                  </a:lnTo>
                  <a:lnTo>
                    <a:pt x="32393" y="120405"/>
                  </a:lnTo>
                  <a:lnTo>
                    <a:pt x="30642" y="104680"/>
                  </a:lnTo>
                  <a:lnTo>
                    <a:pt x="28633" y="89999"/>
                  </a:lnTo>
                  <a:lnTo>
                    <a:pt x="26737" y="75909"/>
                  </a:lnTo>
                  <a:lnTo>
                    <a:pt x="25173" y="62065"/>
                  </a:lnTo>
                  <a:lnTo>
                    <a:pt x="24309" y="48611"/>
                  </a:lnTo>
                  <a:lnTo>
                    <a:pt x="24720" y="36088"/>
                  </a:lnTo>
                  <a:lnTo>
                    <a:pt x="26619" y="24762"/>
                  </a:lnTo>
                  <a:lnTo>
                    <a:pt x="30677" y="15641"/>
                  </a:lnTo>
                  <a:lnTo>
                    <a:pt x="36876" y="10525"/>
                  </a:lnTo>
                  <a:lnTo>
                    <a:pt x="43594" y="9935"/>
                  </a:lnTo>
                  <a:lnTo>
                    <a:pt x="50334" y="13319"/>
                  </a:lnTo>
                  <a:lnTo>
                    <a:pt x="57073" y="19815"/>
                  </a:lnTo>
                  <a:lnTo>
                    <a:pt x="63848" y="28610"/>
                  </a:lnTo>
                  <a:lnTo>
                    <a:pt x="70673" y="39046"/>
                  </a:lnTo>
                  <a:lnTo>
                    <a:pt x="77543" y="50627"/>
                  </a:lnTo>
                  <a:lnTo>
                    <a:pt x="84284" y="62831"/>
                  </a:lnTo>
                  <a:lnTo>
                    <a:pt x="90581" y="75102"/>
                  </a:lnTo>
                  <a:lnTo>
                    <a:pt x="96312" y="87103"/>
                  </a:lnTo>
                  <a:lnTo>
                    <a:pt x="102039" y="97613"/>
                  </a:lnTo>
                  <a:lnTo>
                    <a:pt x="108298" y="103179"/>
                  </a:lnTo>
                  <a:lnTo>
                    <a:pt x="114052" y="101866"/>
                  </a:lnTo>
                  <a:lnTo>
                    <a:pt x="118269" y="95474"/>
                  </a:lnTo>
                  <a:lnTo>
                    <a:pt x="121081" y="85761"/>
                  </a:lnTo>
                  <a:lnTo>
                    <a:pt x="122909" y="74103"/>
                  </a:lnTo>
                  <a:lnTo>
                    <a:pt x="124098" y="61377"/>
                  </a:lnTo>
                  <a:lnTo>
                    <a:pt x="125041" y="48239"/>
                  </a:lnTo>
                  <a:lnTo>
                    <a:pt x="126193" y="35262"/>
                  </a:lnTo>
                  <a:lnTo>
                    <a:pt x="127785" y="22743"/>
                  </a:lnTo>
                  <a:lnTo>
                    <a:pt x="130174" y="11709"/>
                  </a:lnTo>
                  <a:lnTo>
                    <a:pt x="133911" y="3943"/>
                  </a:lnTo>
                  <a:lnTo>
                    <a:pt x="139160" y="133"/>
                  </a:lnTo>
                  <a:lnTo>
                    <a:pt x="145447" y="0"/>
                  </a:lnTo>
                  <a:lnTo>
                    <a:pt x="151890" y="2866"/>
                  </a:lnTo>
                  <a:lnTo>
                    <a:pt x="157962" y="8021"/>
                  </a:lnTo>
                  <a:lnTo>
                    <a:pt x="163663" y="15171"/>
                  </a:lnTo>
                  <a:lnTo>
                    <a:pt x="169323" y="24446"/>
                  </a:lnTo>
                  <a:lnTo>
                    <a:pt x="175160" y="35739"/>
                  </a:lnTo>
                  <a:lnTo>
                    <a:pt x="181082" y="48401"/>
                  </a:lnTo>
                  <a:lnTo>
                    <a:pt x="186764" y="61437"/>
                  </a:lnTo>
                  <a:lnTo>
                    <a:pt x="192037" y="74250"/>
                  </a:lnTo>
                  <a:lnTo>
                    <a:pt x="196884" y="86955"/>
                  </a:lnTo>
                  <a:lnTo>
                    <a:pt x="201366" y="100158"/>
                  </a:lnTo>
                  <a:lnTo>
                    <a:pt x="205569" y="114181"/>
                  </a:lnTo>
                  <a:lnTo>
                    <a:pt x="209731" y="128719"/>
                  </a:lnTo>
                  <a:lnTo>
                    <a:pt x="214218" y="143032"/>
                  </a:lnTo>
                  <a:lnTo>
                    <a:pt x="219196" y="156687"/>
                  </a:lnTo>
                  <a:lnTo>
                    <a:pt x="224358" y="169153"/>
                  </a:lnTo>
                  <a:lnTo>
                    <a:pt x="229530" y="180862"/>
                  </a:lnTo>
                  <a:lnTo>
                    <a:pt x="235166" y="192839"/>
                  </a:lnTo>
                  <a:lnTo>
                    <a:pt x="242156" y="207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17596" y="1631917"/>
              <a:ext cx="205972" cy="452726"/>
            </a:xfrm>
            <a:custGeom>
              <a:avLst/>
              <a:gdLst/>
              <a:ahLst/>
              <a:cxnLst/>
              <a:rect l="0" t="0" r="0" b="0"/>
              <a:pathLst>
                <a:path w="205972" h="452726">
                  <a:moveTo>
                    <a:pt x="0" y="0"/>
                  </a:moveTo>
                  <a:lnTo>
                    <a:pt x="1446" y="8664"/>
                  </a:lnTo>
                  <a:lnTo>
                    <a:pt x="3533" y="20667"/>
                  </a:lnTo>
                  <a:lnTo>
                    <a:pt x="6004" y="33548"/>
                  </a:lnTo>
                  <a:lnTo>
                    <a:pt x="8753" y="46309"/>
                  </a:lnTo>
                  <a:lnTo>
                    <a:pt x="11549" y="58816"/>
                  </a:lnTo>
                  <a:lnTo>
                    <a:pt x="14030" y="71353"/>
                  </a:lnTo>
                  <a:lnTo>
                    <a:pt x="16028" y="84118"/>
                  </a:lnTo>
                  <a:lnTo>
                    <a:pt x="17704" y="97165"/>
                  </a:lnTo>
                  <a:lnTo>
                    <a:pt x="19444" y="110471"/>
                  </a:lnTo>
                  <a:lnTo>
                    <a:pt x="21468" y="123980"/>
                  </a:lnTo>
                  <a:lnTo>
                    <a:pt x="23828" y="137478"/>
                  </a:lnTo>
                  <a:lnTo>
                    <a:pt x="26491" y="150615"/>
                  </a:lnTo>
                  <a:lnTo>
                    <a:pt x="29398" y="163231"/>
                  </a:lnTo>
                  <a:lnTo>
                    <a:pt x="32485" y="175498"/>
                  </a:lnTo>
                  <a:lnTo>
                    <a:pt x="35704" y="187809"/>
                  </a:lnTo>
                  <a:lnTo>
                    <a:pt x="39014" y="200404"/>
                  </a:lnTo>
                  <a:lnTo>
                    <a:pt x="42389" y="213832"/>
                  </a:lnTo>
                  <a:lnTo>
                    <a:pt x="45807" y="228983"/>
                  </a:lnTo>
                  <a:lnTo>
                    <a:pt x="49255" y="246182"/>
                  </a:lnTo>
                  <a:lnTo>
                    <a:pt x="52725" y="265108"/>
                  </a:lnTo>
                  <a:lnTo>
                    <a:pt x="56206" y="285101"/>
                  </a:lnTo>
                  <a:lnTo>
                    <a:pt x="59693" y="305648"/>
                  </a:lnTo>
                  <a:lnTo>
                    <a:pt x="63018" y="326137"/>
                  </a:lnTo>
                  <a:lnTo>
                    <a:pt x="65870" y="345805"/>
                  </a:lnTo>
                  <a:lnTo>
                    <a:pt x="68126" y="364200"/>
                  </a:lnTo>
                  <a:lnTo>
                    <a:pt x="69942" y="377030"/>
                  </a:lnTo>
                  <a:lnTo>
                    <a:pt x="71409" y="379610"/>
                  </a:lnTo>
                  <a:lnTo>
                    <a:pt x="72369" y="374624"/>
                  </a:lnTo>
                  <a:lnTo>
                    <a:pt x="72931" y="365106"/>
                  </a:lnTo>
                  <a:lnTo>
                    <a:pt x="73251" y="353174"/>
                  </a:lnTo>
                  <a:lnTo>
                    <a:pt x="73437" y="340057"/>
                  </a:lnTo>
                  <a:lnTo>
                    <a:pt x="73716" y="326384"/>
                  </a:lnTo>
                  <a:lnTo>
                    <a:pt x="74426" y="312467"/>
                  </a:lnTo>
                  <a:lnTo>
                    <a:pt x="75725" y="298462"/>
                  </a:lnTo>
                  <a:lnTo>
                    <a:pt x="77919" y="284925"/>
                  </a:lnTo>
                  <a:lnTo>
                    <a:pt x="81526" y="272805"/>
                  </a:lnTo>
                  <a:lnTo>
                    <a:pt x="86697" y="262510"/>
                  </a:lnTo>
                  <a:lnTo>
                    <a:pt x="93272" y="254274"/>
                  </a:lnTo>
                  <a:lnTo>
                    <a:pt x="100973" y="248407"/>
                  </a:lnTo>
                  <a:lnTo>
                    <a:pt x="109522" y="244837"/>
                  </a:lnTo>
                  <a:lnTo>
                    <a:pt x="118684" y="243370"/>
                  </a:lnTo>
                  <a:lnTo>
                    <a:pt x="128278" y="243882"/>
                  </a:lnTo>
                  <a:lnTo>
                    <a:pt x="138168" y="246107"/>
                  </a:lnTo>
                  <a:lnTo>
                    <a:pt x="148094" y="249699"/>
                  </a:lnTo>
                  <a:lnTo>
                    <a:pt x="157687" y="254317"/>
                  </a:lnTo>
                  <a:lnTo>
                    <a:pt x="166763" y="259682"/>
                  </a:lnTo>
                  <a:lnTo>
                    <a:pt x="175163" y="265740"/>
                  </a:lnTo>
                  <a:lnTo>
                    <a:pt x="182661" y="272637"/>
                  </a:lnTo>
                  <a:lnTo>
                    <a:pt x="189218" y="280394"/>
                  </a:lnTo>
                  <a:lnTo>
                    <a:pt x="194791" y="289061"/>
                  </a:lnTo>
                  <a:lnTo>
                    <a:pt x="199244" y="298790"/>
                  </a:lnTo>
                  <a:lnTo>
                    <a:pt x="202607" y="309565"/>
                  </a:lnTo>
                  <a:lnTo>
                    <a:pt x="204884" y="321395"/>
                  </a:lnTo>
                  <a:lnTo>
                    <a:pt x="205971" y="334393"/>
                  </a:lnTo>
                  <a:lnTo>
                    <a:pt x="205922" y="348495"/>
                  </a:lnTo>
                  <a:lnTo>
                    <a:pt x="204754" y="363031"/>
                  </a:lnTo>
                  <a:lnTo>
                    <a:pt x="202375" y="376869"/>
                  </a:lnTo>
                  <a:lnTo>
                    <a:pt x="198845" y="389425"/>
                  </a:lnTo>
                  <a:lnTo>
                    <a:pt x="194187" y="400480"/>
                  </a:lnTo>
                  <a:lnTo>
                    <a:pt x="188311" y="409915"/>
                  </a:lnTo>
                  <a:lnTo>
                    <a:pt x="181285" y="417852"/>
                  </a:lnTo>
                  <a:lnTo>
                    <a:pt x="173296" y="424557"/>
                  </a:lnTo>
                  <a:lnTo>
                    <a:pt x="164564" y="430318"/>
                  </a:lnTo>
                  <a:lnTo>
                    <a:pt x="155282" y="435384"/>
                  </a:lnTo>
                  <a:lnTo>
                    <a:pt x="145490" y="439805"/>
                  </a:lnTo>
                  <a:lnTo>
                    <a:pt x="133788" y="443877"/>
                  </a:lnTo>
                  <a:lnTo>
                    <a:pt x="115802" y="447960"/>
                  </a:lnTo>
                  <a:lnTo>
                    <a:pt x="8422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96580" y="1853879"/>
              <a:ext cx="200043" cy="199992"/>
            </a:xfrm>
            <a:custGeom>
              <a:avLst/>
              <a:gdLst/>
              <a:ahLst/>
              <a:cxnLst/>
              <a:rect l="0" t="0" r="0" b="0"/>
              <a:pathLst>
                <a:path w="200043" h="199992">
                  <a:moveTo>
                    <a:pt x="0" y="125478"/>
                  </a:moveTo>
                  <a:lnTo>
                    <a:pt x="11735" y="122611"/>
                  </a:lnTo>
                  <a:lnTo>
                    <a:pt x="22864" y="120469"/>
                  </a:lnTo>
                  <a:lnTo>
                    <a:pt x="34453" y="118857"/>
                  </a:lnTo>
                  <a:lnTo>
                    <a:pt x="46269" y="117331"/>
                  </a:lnTo>
                  <a:lnTo>
                    <a:pt x="57632" y="115186"/>
                  </a:lnTo>
                  <a:lnTo>
                    <a:pt x="68186" y="112082"/>
                  </a:lnTo>
                  <a:lnTo>
                    <a:pt x="78060" y="108016"/>
                  </a:lnTo>
                  <a:lnTo>
                    <a:pt x="87680" y="103139"/>
                  </a:lnTo>
                  <a:lnTo>
                    <a:pt x="97333" y="97629"/>
                  </a:lnTo>
                  <a:lnTo>
                    <a:pt x="106968" y="91489"/>
                  </a:lnTo>
                  <a:lnTo>
                    <a:pt x="116296" y="84543"/>
                  </a:lnTo>
                  <a:lnTo>
                    <a:pt x="125156" y="76758"/>
                  </a:lnTo>
                  <a:lnTo>
                    <a:pt x="133055" y="68074"/>
                  </a:lnTo>
                  <a:lnTo>
                    <a:pt x="139143" y="58334"/>
                  </a:lnTo>
                  <a:lnTo>
                    <a:pt x="143110" y="47570"/>
                  </a:lnTo>
                  <a:lnTo>
                    <a:pt x="144805" y="36427"/>
                  </a:lnTo>
                  <a:lnTo>
                    <a:pt x="143979" y="26020"/>
                  </a:lnTo>
                  <a:lnTo>
                    <a:pt x="140757" y="16925"/>
                  </a:lnTo>
                  <a:lnTo>
                    <a:pt x="135528" y="9517"/>
                  </a:lnTo>
                  <a:lnTo>
                    <a:pt x="128747" y="4216"/>
                  </a:lnTo>
                  <a:lnTo>
                    <a:pt x="120827" y="1034"/>
                  </a:lnTo>
                  <a:lnTo>
                    <a:pt x="112260" y="0"/>
                  </a:lnTo>
                  <a:lnTo>
                    <a:pt x="103598" y="1334"/>
                  </a:lnTo>
                  <a:lnTo>
                    <a:pt x="95153" y="4930"/>
                  </a:lnTo>
                  <a:lnTo>
                    <a:pt x="87180" y="10426"/>
                  </a:lnTo>
                  <a:lnTo>
                    <a:pt x="79970" y="17393"/>
                  </a:lnTo>
                  <a:lnTo>
                    <a:pt x="73601" y="25449"/>
                  </a:lnTo>
                  <a:lnTo>
                    <a:pt x="67984" y="34449"/>
                  </a:lnTo>
                  <a:lnTo>
                    <a:pt x="62970" y="44467"/>
                  </a:lnTo>
                  <a:lnTo>
                    <a:pt x="58415" y="55463"/>
                  </a:lnTo>
                  <a:lnTo>
                    <a:pt x="54524" y="67288"/>
                  </a:lnTo>
                  <a:lnTo>
                    <a:pt x="51814" y="79757"/>
                  </a:lnTo>
                  <a:lnTo>
                    <a:pt x="50474" y="92698"/>
                  </a:lnTo>
                  <a:lnTo>
                    <a:pt x="50387" y="105812"/>
                  </a:lnTo>
                  <a:lnTo>
                    <a:pt x="51318" y="118690"/>
                  </a:lnTo>
                  <a:lnTo>
                    <a:pt x="53022" y="131123"/>
                  </a:lnTo>
                  <a:lnTo>
                    <a:pt x="55453" y="142929"/>
                  </a:lnTo>
                  <a:lnTo>
                    <a:pt x="58754" y="153865"/>
                  </a:lnTo>
                  <a:lnTo>
                    <a:pt x="62945" y="163883"/>
                  </a:lnTo>
                  <a:lnTo>
                    <a:pt x="68233" y="172934"/>
                  </a:lnTo>
                  <a:lnTo>
                    <a:pt x="75070" y="180876"/>
                  </a:lnTo>
                  <a:lnTo>
                    <a:pt x="83561" y="187729"/>
                  </a:lnTo>
                  <a:lnTo>
                    <a:pt x="93347" y="193334"/>
                  </a:lnTo>
                  <a:lnTo>
                    <a:pt x="103826" y="197276"/>
                  </a:lnTo>
                  <a:lnTo>
                    <a:pt x="114570" y="199478"/>
                  </a:lnTo>
                  <a:lnTo>
                    <a:pt x="125206" y="199991"/>
                  </a:lnTo>
                  <a:lnTo>
                    <a:pt x="135340" y="198824"/>
                  </a:lnTo>
                  <a:lnTo>
                    <a:pt x="144817" y="196150"/>
                  </a:lnTo>
                  <a:lnTo>
                    <a:pt x="153672" y="192255"/>
                  </a:lnTo>
                  <a:lnTo>
                    <a:pt x="162013" y="187432"/>
                  </a:lnTo>
                  <a:lnTo>
                    <a:pt x="169954" y="181943"/>
                  </a:lnTo>
                  <a:lnTo>
                    <a:pt x="177297" y="176289"/>
                  </a:lnTo>
                  <a:lnTo>
                    <a:pt x="184259" y="170662"/>
                  </a:lnTo>
                  <a:lnTo>
                    <a:pt x="191454" y="164572"/>
                  </a:lnTo>
                  <a:lnTo>
                    <a:pt x="200042" y="157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01508" y="1844046"/>
              <a:ext cx="153042" cy="194916"/>
            </a:xfrm>
            <a:custGeom>
              <a:avLst/>
              <a:gdLst/>
              <a:ahLst/>
              <a:cxnLst/>
              <a:rect l="0" t="0" r="0" b="0"/>
              <a:pathLst>
                <a:path w="153042" h="194916">
                  <a:moveTo>
                    <a:pt x="26699" y="103726"/>
                  </a:moveTo>
                  <a:lnTo>
                    <a:pt x="26767" y="118328"/>
                  </a:lnTo>
                  <a:lnTo>
                    <a:pt x="27407" y="131598"/>
                  </a:lnTo>
                  <a:lnTo>
                    <a:pt x="28703" y="144795"/>
                  </a:lnTo>
                  <a:lnTo>
                    <a:pt x="30562" y="157964"/>
                  </a:lnTo>
                  <a:lnTo>
                    <a:pt x="32879" y="170824"/>
                  </a:lnTo>
                  <a:lnTo>
                    <a:pt x="35520" y="183150"/>
                  </a:lnTo>
                  <a:lnTo>
                    <a:pt x="37493" y="192302"/>
                  </a:lnTo>
                  <a:lnTo>
                    <a:pt x="37686" y="194915"/>
                  </a:lnTo>
                  <a:lnTo>
                    <a:pt x="36516" y="191899"/>
                  </a:lnTo>
                  <a:lnTo>
                    <a:pt x="34319" y="185015"/>
                  </a:lnTo>
                  <a:lnTo>
                    <a:pt x="31112" y="175614"/>
                  </a:lnTo>
                  <a:lnTo>
                    <a:pt x="26968" y="164595"/>
                  </a:lnTo>
                  <a:lnTo>
                    <a:pt x="22204" y="152531"/>
                  </a:lnTo>
                  <a:lnTo>
                    <a:pt x="17307" y="139791"/>
                  </a:lnTo>
                  <a:lnTo>
                    <a:pt x="12571" y="126608"/>
                  </a:lnTo>
                  <a:lnTo>
                    <a:pt x="8255" y="113136"/>
                  </a:lnTo>
                  <a:lnTo>
                    <a:pt x="4660" y="99473"/>
                  </a:lnTo>
                  <a:lnTo>
                    <a:pt x="1885" y="85693"/>
                  </a:lnTo>
                  <a:lnTo>
                    <a:pt x="174" y="72166"/>
                  </a:lnTo>
                  <a:lnTo>
                    <a:pt x="0" y="59535"/>
                  </a:lnTo>
                  <a:lnTo>
                    <a:pt x="1481" y="48076"/>
                  </a:lnTo>
                  <a:lnTo>
                    <a:pt x="4594" y="37738"/>
                  </a:lnTo>
                  <a:lnTo>
                    <a:pt x="9350" y="28325"/>
                  </a:lnTo>
                  <a:lnTo>
                    <a:pt x="15588" y="19634"/>
                  </a:lnTo>
                  <a:lnTo>
                    <a:pt x="23201" y="11966"/>
                  </a:lnTo>
                  <a:lnTo>
                    <a:pt x="32205" y="6092"/>
                  </a:lnTo>
                  <a:lnTo>
                    <a:pt x="42478" y="2288"/>
                  </a:lnTo>
                  <a:lnTo>
                    <a:pt x="53626" y="377"/>
                  </a:lnTo>
                  <a:lnTo>
                    <a:pt x="65103" y="0"/>
                  </a:lnTo>
                  <a:lnTo>
                    <a:pt x="76559" y="782"/>
                  </a:lnTo>
                  <a:lnTo>
                    <a:pt x="87861" y="2406"/>
                  </a:lnTo>
                  <a:lnTo>
                    <a:pt x="98983" y="4626"/>
                  </a:lnTo>
                  <a:lnTo>
                    <a:pt x="109931" y="7255"/>
                  </a:lnTo>
                  <a:lnTo>
                    <a:pt x="120288" y="10010"/>
                  </a:lnTo>
                  <a:lnTo>
                    <a:pt x="130212" y="12772"/>
                  </a:lnTo>
                  <a:lnTo>
                    <a:pt x="140576" y="15777"/>
                  </a:lnTo>
                  <a:lnTo>
                    <a:pt x="153041" y="19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12435" y="1847088"/>
              <a:ext cx="262815" cy="269140"/>
            </a:xfrm>
            <a:custGeom>
              <a:avLst/>
              <a:gdLst/>
              <a:ahLst/>
              <a:cxnLst/>
              <a:rect l="0" t="0" r="0" b="0"/>
              <a:pathLst>
                <a:path w="262815" h="269140">
                  <a:moveTo>
                    <a:pt x="252684" y="16456"/>
                  </a:moveTo>
                  <a:lnTo>
                    <a:pt x="246682" y="10722"/>
                  </a:lnTo>
                  <a:lnTo>
                    <a:pt x="239837" y="6438"/>
                  </a:lnTo>
                  <a:lnTo>
                    <a:pt x="231445" y="3237"/>
                  </a:lnTo>
                  <a:lnTo>
                    <a:pt x="221644" y="1048"/>
                  </a:lnTo>
                  <a:lnTo>
                    <a:pt x="210682" y="0"/>
                  </a:lnTo>
                  <a:lnTo>
                    <a:pt x="198826" y="58"/>
                  </a:lnTo>
                  <a:lnTo>
                    <a:pt x="186476" y="1055"/>
                  </a:lnTo>
                  <a:lnTo>
                    <a:pt x="174128" y="2783"/>
                  </a:lnTo>
                  <a:lnTo>
                    <a:pt x="162053" y="5052"/>
                  </a:lnTo>
                  <a:lnTo>
                    <a:pt x="150320" y="7709"/>
                  </a:lnTo>
                  <a:lnTo>
                    <a:pt x="138903" y="10636"/>
                  </a:lnTo>
                  <a:lnTo>
                    <a:pt x="127743" y="13757"/>
                  </a:lnTo>
                  <a:lnTo>
                    <a:pt x="116943" y="17173"/>
                  </a:lnTo>
                  <a:lnTo>
                    <a:pt x="106755" y="21153"/>
                  </a:lnTo>
                  <a:lnTo>
                    <a:pt x="97284" y="25800"/>
                  </a:lnTo>
                  <a:lnTo>
                    <a:pt x="88957" y="31228"/>
                  </a:lnTo>
                  <a:lnTo>
                    <a:pt x="82574" y="37628"/>
                  </a:lnTo>
                  <a:lnTo>
                    <a:pt x="78405" y="45002"/>
                  </a:lnTo>
                  <a:lnTo>
                    <a:pt x="76574" y="52886"/>
                  </a:lnTo>
                  <a:lnTo>
                    <a:pt x="77308" y="60484"/>
                  </a:lnTo>
                  <a:lnTo>
                    <a:pt x="80472" y="67362"/>
                  </a:lnTo>
                  <a:lnTo>
                    <a:pt x="85833" y="73282"/>
                  </a:lnTo>
                  <a:lnTo>
                    <a:pt x="93234" y="78033"/>
                  </a:lnTo>
                  <a:lnTo>
                    <a:pt x="102393" y="81634"/>
                  </a:lnTo>
                  <a:lnTo>
                    <a:pt x="112945" y="84255"/>
                  </a:lnTo>
                  <a:lnTo>
                    <a:pt x="124543" y="86114"/>
                  </a:lnTo>
                  <a:lnTo>
                    <a:pt x="136892" y="87416"/>
                  </a:lnTo>
                  <a:lnTo>
                    <a:pt x="149608" y="88652"/>
                  </a:lnTo>
                  <a:lnTo>
                    <a:pt x="162215" y="90555"/>
                  </a:lnTo>
                  <a:lnTo>
                    <a:pt x="174471" y="93472"/>
                  </a:lnTo>
                  <a:lnTo>
                    <a:pt x="186328" y="97400"/>
                  </a:lnTo>
                  <a:lnTo>
                    <a:pt x="197832" y="102180"/>
                  </a:lnTo>
                  <a:lnTo>
                    <a:pt x="209045" y="107621"/>
                  </a:lnTo>
                  <a:lnTo>
                    <a:pt x="219713" y="113714"/>
                  </a:lnTo>
                  <a:lnTo>
                    <a:pt x="229277" y="120628"/>
                  </a:lnTo>
                  <a:lnTo>
                    <a:pt x="237526" y="128387"/>
                  </a:lnTo>
                  <a:lnTo>
                    <a:pt x="244558" y="136884"/>
                  </a:lnTo>
                  <a:lnTo>
                    <a:pt x="250599" y="145965"/>
                  </a:lnTo>
                  <a:lnTo>
                    <a:pt x="255872" y="155483"/>
                  </a:lnTo>
                  <a:lnTo>
                    <a:pt x="260092" y="165315"/>
                  </a:lnTo>
                  <a:lnTo>
                    <a:pt x="262498" y="175367"/>
                  </a:lnTo>
                  <a:lnTo>
                    <a:pt x="262814" y="185564"/>
                  </a:lnTo>
                  <a:lnTo>
                    <a:pt x="261062" y="195529"/>
                  </a:lnTo>
                  <a:lnTo>
                    <a:pt x="257293" y="204614"/>
                  </a:lnTo>
                  <a:lnTo>
                    <a:pt x="251748" y="212538"/>
                  </a:lnTo>
                  <a:lnTo>
                    <a:pt x="244449" y="219349"/>
                  </a:lnTo>
                  <a:lnTo>
                    <a:pt x="235130" y="225240"/>
                  </a:lnTo>
                  <a:lnTo>
                    <a:pt x="223837" y="230428"/>
                  </a:lnTo>
                  <a:lnTo>
                    <a:pt x="211188" y="235100"/>
                  </a:lnTo>
                  <a:lnTo>
                    <a:pt x="198168" y="239406"/>
                  </a:lnTo>
                  <a:lnTo>
                    <a:pt x="185364" y="243453"/>
                  </a:lnTo>
                  <a:lnTo>
                    <a:pt x="172497" y="247156"/>
                  </a:lnTo>
                  <a:lnTo>
                    <a:pt x="158654" y="250265"/>
                  </a:lnTo>
                  <a:lnTo>
                    <a:pt x="143378" y="252687"/>
                  </a:lnTo>
                  <a:lnTo>
                    <a:pt x="126846" y="254482"/>
                  </a:lnTo>
                  <a:lnTo>
                    <a:pt x="109592" y="255770"/>
                  </a:lnTo>
                  <a:lnTo>
                    <a:pt x="92028" y="256678"/>
                  </a:lnTo>
                  <a:lnTo>
                    <a:pt x="74743" y="257505"/>
                  </a:lnTo>
                  <a:lnTo>
                    <a:pt x="56649" y="258902"/>
                  </a:lnTo>
                  <a:lnTo>
                    <a:pt x="33930" y="262113"/>
                  </a:lnTo>
                  <a:lnTo>
                    <a:pt x="0" y="269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298547" y="2490832"/>
            <a:ext cx="3482221" cy="675263"/>
            <a:chOff x="5298547" y="2490832"/>
            <a:chExt cx="3482221" cy="675263"/>
          </a:xfrm>
        </p:grpSpPr>
        <p:sp>
          <p:nvSpPr>
            <p:cNvPr id="38" name="Freeform 37"/>
            <p:cNvSpPr/>
            <p:nvPr/>
          </p:nvSpPr>
          <p:spPr>
            <a:xfrm>
              <a:off x="5298547" y="2663709"/>
              <a:ext cx="7816" cy="231628"/>
            </a:xfrm>
            <a:custGeom>
              <a:avLst/>
              <a:gdLst/>
              <a:ahLst/>
              <a:cxnLst/>
              <a:rect l="0" t="0" r="0" b="0"/>
              <a:pathLst>
                <a:path w="7816" h="231628">
                  <a:moveTo>
                    <a:pt x="7815" y="0"/>
                  </a:moveTo>
                  <a:lnTo>
                    <a:pt x="4949" y="14736"/>
                  </a:lnTo>
                  <a:lnTo>
                    <a:pt x="2807" y="29288"/>
                  </a:lnTo>
                  <a:lnTo>
                    <a:pt x="1208" y="45078"/>
                  </a:lnTo>
                  <a:lnTo>
                    <a:pt x="200" y="61966"/>
                  </a:lnTo>
                  <a:lnTo>
                    <a:pt x="0" y="79459"/>
                  </a:lnTo>
                  <a:lnTo>
                    <a:pt x="651" y="97188"/>
                  </a:lnTo>
                  <a:lnTo>
                    <a:pt x="1889" y="114803"/>
                  </a:lnTo>
                  <a:lnTo>
                    <a:pt x="3253" y="131922"/>
                  </a:lnTo>
                  <a:lnTo>
                    <a:pt x="4463" y="148383"/>
                  </a:lnTo>
                  <a:lnTo>
                    <a:pt x="5428" y="164002"/>
                  </a:lnTo>
                  <a:lnTo>
                    <a:pt x="6253" y="180212"/>
                  </a:lnTo>
                  <a:lnTo>
                    <a:pt x="7007" y="200672"/>
                  </a:lnTo>
                  <a:lnTo>
                    <a:pt x="781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06362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93603" y="2638732"/>
              <a:ext cx="218087" cy="235548"/>
            </a:xfrm>
            <a:custGeom>
              <a:avLst/>
              <a:gdLst/>
              <a:ahLst/>
              <a:cxnLst/>
              <a:rect l="0" t="0" r="0" b="0"/>
              <a:pathLst>
                <a:path w="218087" h="235548">
                  <a:moveTo>
                    <a:pt x="7516" y="67091"/>
                  </a:moveTo>
                  <a:lnTo>
                    <a:pt x="7516" y="78826"/>
                  </a:lnTo>
                  <a:lnTo>
                    <a:pt x="7516" y="89955"/>
                  </a:lnTo>
                  <a:lnTo>
                    <a:pt x="7521" y="101549"/>
                  </a:lnTo>
                  <a:lnTo>
                    <a:pt x="7693" y="113538"/>
                  </a:lnTo>
                  <a:lnTo>
                    <a:pt x="8342" y="125549"/>
                  </a:lnTo>
                  <a:lnTo>
                    <a:pt x="9595" y="137356"/>
                  </a:lnTo>
                  <a:lnTo>
                    <a:pt x="11420" y="149056"/>
                  </a:lnTo>
                  <a:lnTo>
                    <a:pt x="13717" y="160973"/>
                  </a:lnTo>
                  <a:lnTo>
                    <a:pt x="16369" y="173285"/>
                  </a:lnTo>
                  <a:lnTo>
                    <a:pt x="19114" y="186011"/>
                  </a:lnTo>
                  <a:lnTo>
                    <a:pt x="21570" y="199094"/>
                  </a:lnTo>
                  <a:lnTo>
                    <a:pt x="23510" y="212388"/>
                  </a:lnTo>
                  <a:lnTo>
                    <a:pt x="23515" y="223491"/>
                  </a:lnTo>
                  <a:lnTo>
                    <a:pt x="20841" y="228712"/>
                  </a:lnTo>
                  <a:lnTo>
                    <a:pt x="17599" y="227874"/>
                  </a:lnTo>
                  <a:lnTo>
                    <a:pt x="14792" y="222522"/>
                  </a:lnTo>
                  <a:lnTo>
                    <a:pt x="12459" y="213982"/>
                  </a:lnTo>
                  <a:lnTo>
                    <a:pt x="10233" y="202999"/>
                  </a:lnTo>
                  <a:lnTo>
                    <a:pt x="7867" y="190131"/>
                  </a:lnTo>
                  <a:lnTo>
                    <a:pt x="5437" y="175691"/>
                  </a:lnTo>
                  <a:lnTo>
                    <a:pt x="3255" y="159763"/>
                  </a:lnTo>
                  <a:lnTo>
                    <a:pt x="1493" y="142522"/>
                  </a:lnTo>
                  <a:lnTo>
                    <a:pt x="326" y="124549"/>
                  </a:lnTo>
                  <a:lnTo>
                    <a:pt x="0" y="106713"/>
                  </a:lnTo>
                  <a:lnTo>
                    <a:pt x="573" y="89509"/>
                  </a:lnTo>
                  <a:lnTo>
                    <a:pt x="2265" y="73535"/>
                  </a:lnTo>
                  <a:lnTo>
                    <a:pt x="5528" y="59637"/>
                  </a:lnTo>
                  <a:lnTo>
                    <a:pt x="10462" y="48085"/>
                  </a:lnTo>
                  <a:lnTo>
                    <a:pt x="16706" y="39143"/>
                  </a:lnTo>
                  <a:lnTo>
                    <a:pt x="23652" y="33319"/>
                  </a:lnTo>
                  <a:lnTo>
                    <a:pt x="30876" y="30590"/>
                  </a:lnTo>
                  <a:lnTo>
                    <a:pt x="38164" y="30669"/>
                  </a:lnTo>
                  <a:lnTo>
                    <a:pt x="45429" y="33289"/>
                  </a:lnTo>
                  <a:lnTo>
                    <a:pt x="52646" y="38044"/>
                  </a:lnTo>
                  <a:lnTo>
                    <a:pt x="59814" y="44468"/>
                  </a:lnTo>
                  <a:lnTo>
                    <a:pt x="66939" y="52134"/>
                  </a:lnTo>
                  <a:lnTo>
                    <a:pt x="74029" y="60700"/>
                  </a:lnTo>
                  <a:lnTo>
                    <a:pt x="80928" y="70228"/>
                  </a:lnTo>
                  <a:lnTo>
                    <a:pt x="87334" y="81141"/>
                  </a:lnTo>
                  <a:lnTo>
                    <a:pt x="93111" y="93523"/>
                  </a:lnTo>
                  <a:lnTo>
                    <a:pt x="97779" y="105869"/>
                  </a:lnTo>
                  <a:lnTo>
                    <a:pt x="99731" y="114162"/>
                  </a:lnTo>
                  <a:lnTo>
                    <a:pt x="98779" y="115948"/>
                  </a:lnTo>
                  <a:lnTo>
                    <a:pt x="97092" y="112558"/>
                  </a:lnTo>
                  <a:lnTo>
                    <a:pt x="95584" y="105617"/>
                  </a:lnTo>
                  <a:lnTo>
                    <a:pt x="94428" y="96299"/>
                  </a:lnTo>
                  <a:lnTo>
                    <a:pt x="93596" y="85406"/>
                  </a:lnTo>
                  <a:lnTo>
                    <a:pt x="93181" y="73630"/>
                  </a:lnTo>
                  <a:lnTo>
                    <a:pt x="93423" y="61632"/>
                  </a:lnTo>
                  <a:lnTo>
                    <a:pt x="94403" y="49778"/>
                  </a:lnTo>
                  <a:lnTo>
                    <a:pt x="96212" y="38355"/>
                  </a:lnTo>
                  <a:lnTo>
                    <a:pt x="99030" y="27673"/>
                  </a:lnTo>
                  <a:lnTo>
                    <a:pt x="102854" y="17837"/>
                  </a:lnTo>
                  <a:lnTo>
                    <a:pt x="107540" y="9417"/>
                  </a:lnTo>
                  <a:lnTo>
                    <a:pt x="112903" y="3495"/>
                  </a:lnTo>
                  <a:lnTo>
                    <a:pt x="118767" y="441"/>
                  </a:lnTo>
                  <a:lnTo>
                    <a:pt x="124991" y="0"/>
                  </a:lnTo>
                  <a:lnTo>
                    <a:pt x="131468" y="1673"/>
                  </a:lnTo>
                  <a:lnTo>
                    <a:pt x="138120" y="4951"/>
                  </a:lnTo>
                  <a:lnTo>
                    <a:pt x="144891" y="9725"/>
                  </a:lnTo>
                  <a:lnTo>
                    <a:pt x="151743" y="16267"/>
                  </a:lnTo>
                  <a:lnTo>
                    <a:pt x="158650" y="24589"/>
                  </a:lnTo>
                  <a:lnTo>
                    <a:pt x="165594" y="34445"/>
                  </a:lnTo>
                  <a:lnTo>
                    <a:pt x="172563" y="45510"/>
                  </a:lnTo>
                  <a:lnTo>
                    <a:pt x="179544" y="57473"/>
                  </a:lnTo>
                  <a:lnTo>
                    <a:pt x="186367" y="70082"/>
                  </a:lnTo>
                  <a:lnTo>
                    <a:pt x="192723" y="83145"/>
                  </a:lnTo>
                  <a:lnTo>
                    <a:pt x="198475" y="96522"/>
                  </a:lnTo>
                  <a:lnTo>
                    <a:pt x="203489" y="110113"/>
                  </a:lnTo>
                  <a:lnTo>
                    <a:pt x="207558" y="123852"/>
                  </a:lnTo>
                  <a:lnTo>
                    <a:pt x="210665" y="137688"/>
                  </a:lnTo>
                  <a:lnTo>
                    <a:pt x="212938" y="151591"/>
                  </a:lnTo>
                  <a:lnTo>
                    <a:pt x="214555" y="165539"/>
                  </a:lnTo>
                  <a:lnTo>
                    <a:pt x="215683" y="179498"/>
                  </a:lnTo>
                  <a:lnTo>
                    <a:pt x="216461" y="192853"/>
                  </a:lnTo>
                  <a:lnTo>
                    <a:pt x="217077" y="205721"/>
                  </a:lnTo>
                  <a:lnTo>
                    <a:pt x="217587" y="219233"/>
                  </a:lnTo>
                  <a:lnTo>
                    <a:pt x="218086" y="235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07568" y="2645668"/>
              <a:ext cx="172606" cy="520427"/>
            </a:xfrm>
            <a:custGeom>
              <a:avLst/>
              <a:gdLst/>
              <a:ahLst/>
              <a:cxnLst/>
              <a:rect l="0" t="0" r="0" b="0"/>
              <a:pathLst>
                <a:path w="172606" h="520427">
                  <a:moveTo>
                    <a:pt x="9406" y="197026"/>
                  </a:moveTo>
                  <a:lnTo>
                    <a:pt x="9406" y="208761"/>
                  </a:lnTo>
                  <a:lnTo>
                    <a:pt x="9406" y="219890"/>
                  </a:lnTo>
                  <a:lnTo>
                    <a:pt x="9406" y="231502"/>
                  </a:lnTo>
                  <a:lnTo>
                    <a:pt x="9406" y="244181"/>
                  </a:lnTo>
                  <a:lnTo>
                    <a:pt x="9406" y="258787"/>
                  </a:lnTo>
                  <a:lnTo>
                    <a:pt x="9406" y="275589"/>
                  </a:lnTo>
                  <a:lnTo>
                    <a:pt x="9406" y="293899"/>
                  </a:lnTo>
                  <a:lnTo>
                    <a:pt x="9406" y="312409"/>
                  </a:lnTo>
                  <a:lnTo>
                    <a:pt x="9406" y="330332"/>
                  </a:lnTo>
                  <a:lnTo>
                    <a:pt x="9406" y="347429"/>
                  </a:lnTo>
                  <a:lnTo>
                    <a:pt x="9406" y="363744"/>
                  </a:lnTo>
                  <a:lnTo>
                    <a:pt x="9411" y="379412"/>
                  </a:lnTo>
                  <a:lnTo>
                    <a:pt x="9583" y="394425"/>
                  </a:lnTo>
                  <a:lnTo>
                    <a:pt x="10231" y="408608"/>
                  </a:lnTo>
                  <a:lnTo>
                    <a:pt x="11480" y="421946"/>
                  </a:lnTo>
                  <a:lnTo>
                    <a:pt x="13133" y="434873"/>
                  </a:lnTo>
                  <a:lnTo>
                    <a:pt x="14781" y="448161"/>
                  </a:lnTo>
                  <a:lnTo>
                    <a:pt x="16184" y="462213"/>
                  </a:lnTo>
                  <a:lnTo>
                    <a:pt x="17276" y="476924"/>
                  </a:lnTo>
                  <a:lnTo>
                    <a:pt x="18084" y="491877"/>
                  </a:lnTo>
                  <a:lnTo>
                    <a:pt x="18635" y="506690"/>
                  </a:lnTo>
                  <a:lnTo>
                    <a:pt x="18042" y="517702"/>
                  </a:lnTo>
                  <a:lnTo>
                    <a:pt x="15970" y="520426"/>
                  </a:lnTo>
                  <a:lnTo>
                    <a:pt x="13952" y="516187"/>
                  </a:lnTo>
                  <a:lnTo>
                    <a:pt x="12291" y="507075"/>
                  </a:lnTo>
                  <a:lnTo>
                    <a:pt x="10622" y="494449"/>
                  </a:lnTo>
                  <a:lnTo>
                    <a:pt x="8690" y="479266"/>
                  </a:lnTo>
                  <a:lnTo>
                    <a:pt x="6583" y="462088"/>
                  </a:lnTo>
                  <a:lnTo>
                    <a:pt x="4632" y="443151"/>
                  </a:lnTo>
                  <a:lnTo>
                    <a:pt x="3028" y="422729"/>
                  </a:lnTo>
                  <a:lnTo>
                    <a:pt x="1802" y="401461"/>
                  </a:lnTo>
                  <a:lnTo>
                    <a:pt x="905" y="380258"/>
                  </a:lnTo>
                  <a:lnTo>
                    <a:pt x="272" y="359629"/>
                  </a:lnTo>
                  <a:lnTo>
                    <a:pt x="0" y="339862"/>
                  </a:lnTo>
                  <a:lnTo>
                    <a:pt x="343" y="321199"/>
                  </a:lnTo>
                  <a:lnTo>
                    <a:pt x="1383" y="303640"/>
                  </a:lnTo>
                  <a:lnTo>
                    <a:pt x="2894" y="286864"/>
                  </a:lnTo>
                  <a:lnTo>
                    <a:pt x="4447" y="270357"/>
                  </a:lnTo>
                  <a:lnTo>
                    <a:pt x="5785" y="253793"/>
                  </a:lnTo>
                  <a:lnTo>
                    <a:pt x="6835" y="236883"/>
                  </a:lnTo>
                  <a:lnTo>
                    <a:pt x="7614" y="219304"/>
                  </a:lnTo>
                  <a:lnTo>
                    <a:pt x="8173" y="200963"/>
                  </a:lnTo>
                  <a:lnTo>
                    <a:pt x="8565" y="182255"/>
                  </a:lnTo>
                  <a:lnTo>
                    <a:pt x="8836" y="163929"/>
                  </a:lnTo>
                  <a:lnTo>
                    <a:pt x="9026" y="146385"/>
                  </a:lnTo>
                  <a:lnTo>
                    <a:pt x="9325" y="129674"/>
                  </a:lnTo>
                  <a:lnTo>
                    <a:pt x="10058" y="113686"/>
                  </a:lnTo>
                  <a:lnTo>
                    <a:pt x="11368" y="98268"/>
                  </a:lnTo>
                  <a:lnTo>
                    <a:pt x="13233" y="83439"/>
                  </a:lnTo>
                  <a:lnTo>
                    <a:pt x="15555" y="69386"/>
                  </a:lnTo>
                  <a:lnTo>
                    <a:pt x="18237" y="56153"/>
                  </a:lnTo>
                  <a:lnTo>
                    <a:pt x="21513" y="43807"/>
                  </a:lnTo>
                  <a:lnTo>
                    <a:pt x="25922" y="32508"/>
                  </a:lnTo>
                  <a:lnTo>
                    <a:pt x="31668" y="22254"/>
                  </a:lnTo>
                  <a:lnTo>
                    <a:pt x="38645" y="13385"/>
                  </a:lnTo>
                  <a:lnTo>
                    <a:pt x="46625" y="6630"/>
                  </a:lnTo>
                  <a:lnTo>
                    <a:pt x="55363" y="2205"/>
                  </a:lnTo>
                  <a:lnTo>
                    <a:pt x="64654" y="30"/>
                  </a:lnTo>
                  <a:lnTo>
                    <a:pt x="74335" y="0"/>
                  </a:lnTo>
                  <a:lnTo>
                    <a:pt x="84283" y="1830"/>
                  </a:lnTo>
                  <a:lnTo>
                    <a:pt x="94250" y="5140"/>
                  </a:lnTo>
                  <a:lnTo>
                    <a:pt x="103868" y="9562"/>
                  </a:lnTo>
                  <a:lnTo>
                    <a:pt x="112967" y="14797"/>
                  </a:lnTo>
                  <a:lnTo>
                    <a:pt x="121552" y="20936"/>
                  </a:lnTo>
                  <a:lnTo>
                    <a:pt x="129705" y="28420"/>
                  </a:lnTo>
                  <a:lnTo>
                    <a:pt x="137520" y="37383"/>
                  </a:lnTo>
                  <a:lnTo>
                    <a:pt x="144923" y="47675"/>
                  </a:lnTo>
                  <a:lnTo>
                    <a:pt x="151675" y="59033"/>
                  </a:lnTo>
                  <a:lnTo>
                    <a:pt x="157696" y="71198"/>
                  </a:lnTo>
                  <a:lnTo>
                    <a:pt x="162892" y="84113"/>
                  </a:lnTo>
                  <a:lnTo>
                    <a:pt x="167085" y="97913"/>
                  </a:lnTo>
                  <a:lnTo>
                    <a:pt x="170265" y="112589"/>
                  </a:lnTo>
                  <a:lnTo>
                    <a:pt x="172248" y="127527"/>
                  </a:lnTo>
                  <a:lnTo>
                    <a:pt x="172605" y="141643"/>
                  </a:lnTo>
                  <a:lnTo>
                    <a:pt x="171251" y="154394"/>
                  </a:lnTo>
                  <a:lnTo>
                    <a:pt x="168394" y="165750"/>
                  </a:lnTo>
                  <a:lnTo>
                    <a:pt x="164342" y="175921"/>
                  </a:lnTo>
                  <a:lnTo>
                    <a:pt x="159388" y="185170"/>
                  </a:lnTo>
                  <a:lnTo>
                    <a:pt x="153453" y="193739"/>
                  </a:lnTo>
                  <a:lnTo>
                    <a:pt x="146113" y="201823"/>
                  </a:lnTo>
                  <a:lnTo>
                    <a:pt x="137255" y="209563"/>
                  </a:lnTo>
                  <a:lnTo>
                    <a:pt x="127205" y="216901"/>
                  </a:lnTo>
                  <a:lnTo>
                    <a:pt x="116543" y="223603"/>
                  </a:lnTo>
                  <a:lnTo>
                    <a:pt x="105667" y="229587"/>
                  </a:lnTo>
                  <a:lnTo>
                    <a:pt x="94648" y="234773"/>
                  </a:lnTo>
                  <a:lnTo>
                    <a:pt x="81916" y="239512"/>
                  </a:lnTo>
                  <a:lnTo>
                    <a:pt x="63006" y="244221"/>
                  </a:lnTo>
                  <a:lnTo>
                    <a:pt x="30463" y="249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48601" y="2588735"/>
              <a:ext cx="168457" cy="216994"/>
            </a:xfrm>
            <a:custGeom>
              <a:avLst/>
              <a:gdLst/>
              <a:ahLst/>
              <a:cxnLst/>
              <a:rect l="0" t="0" r="0" b="0"/>
              <a:pathLst>
                <a:path w="168457" h="216994">
                  <a:moveTo>
                    <a:pt x="0" y="106560"/>
                  </a:moveTo>
                  <a:lnTo>
                    <a:pt x="2934" y="115428"/>
                  </a:lnTo>
                  <a:lnTo>
                    <a:pt x="5716" y="124415"/>
                  </a:lnTo>
                  <a:lnTo>
                    <a:pt x="8615" y="134406"/>
                  </a:lnTo>
                  <a:lnTo>
                    <a:pt x="11656" y="145214"/>
                  </a:lnTo>
                  <a:lnTo>
                    <a:pt x="14821" y="156377"/>
                  </a:lnTo>
                  <a:lnTo>
                    <a:pt x="18080" y="167587"/>
                  </a:lnTo>
                  <a:lnTo>
                    <a:pt x="21245" y="178872"/>
                  </a:lnTo>
                  <a:lnTo>
                    <a:pt x="23988" y="190505"/>
                  </a:lnTo>
                  <a:lnTo>
                    <a:pt x="26123" y="202556"/>
                  </a:lnTo>
                  <a:lnTo>
                    <a:pt x="26266" y="212620"/>
                  </a:lnTo>
                  <a:lnTo>
                    <a:pt x="23693" y="216993"/>
                  </a:lnTo>
                  <a:lnTo>
                    <a:pt x="20515" y="215586"/>
                  </a:lnTo>
                  <a:lnTo>
                    <a:pt x="17746" y="209895"/>
                  </a:lnTo>
                  <a:lnTo>
                    <a:pt x="15436" y="201493"/>
                  </a:lnTo>
                  <a:lnTo>
                    <a:pt x="13224" y="191682"/>
                  </a:lnTo>
                  <a:lnTo>
                    <a:pt x="10866" y="181244"/>
                  </a:lnTo>
                  <a:lnTo>
                    <a:pt x="8441" y="170410"/>
                  </a:lnTo>
                  <a:lnTo>
                    <a:pt x="6262" y="159045"/>
                  </a:lnTo>
                  <a:lnTo>
                    <a:pt x="4501" y="147093"/>
                  </a:lnTo>
                  <a:lnTo>
                    <a:pt x="3336" y="134771"/>
                  </a:lnTo>
                  <a:lnTo>
                    <a:pt x="3012" y="122488"/>
                  </a:lnTo>
                  <a:lnTo>
                    <a:pt x="3580" y="110476"/>
                  </a:lnTo>
                  <a:lnTo>
                    <a:pt x="5099" y="98628"/>
                  </a:lnTo>
                  <a:lnTo>
                    <a:pt x="7715" y="86606"/>
                  </a:lnTo>
                  <a:lnTo>
                    <a:pt x="11404" y="74230"/>
                  </a:lnTo>
                  <a:lnTo>
                    <a:pt x="16169" y="61799"/>
                  </a:lnTo>
                  <a:lnTo>
                    <a:pt x="22115" y="49979"/>
                  </a:lnTo>
                  <a:lnTo>
                    <a:pt x="29194" y="39107"/>
                  </a:lnTo>
                  <a:lnTo>
                    <a:pt x="37387" y="29348"/>
                  </a:lnTo>
                  <a:lnTo>
                    <a:pt x="46790" y="20866"/>
                  </a:lnTo>
                  <a:lnTo>
                    <a:pt x="57338" y="13616"/>
                  </a:lnTo>
                  <a:lnTo>
                    <a:pt x="68844" y="7731"/>
                  </a:lnTo>
                  <a:lnTo>
                    <a:pt x="81092" y="3593"/>
                  </a:lnTo>
                  <a:lnTo>
                    <a:pt x="93875" y="1247"/>
                  </a:lnTo>
                  <a:lnTo>
                    <a:pt x="106818" y="299"/>
                  </a:lnTo>
                  <a:lnTo>
                    <a:pt x="120844" y="0"/>
                  </a:lnTo>
                  <a:lnTo>
                    <a:pt x="139419" y="323"/>
                  </a:lnTo>
                  <a:lnTo>
                    <a:pt x="168456" y="1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27371" y="2642653"/>
              <a:ext cx="149884" cy="202697"/>
            </a:xfrm>
            <a:custGeom>
              <a:avLst/>
              <a:gdLst/>
              <a:ahLst/>
              <a:cxnLst/>
              <a:rect l="0" t="0" r="0" b="0"/>
              <a:pathLst>
                <a:path w="149884" h="202697">
                  <a:moveTo>
                    <a:pt x="105499" y="0"/>
                  </a:moveTo>
                  <a:lnTo>
                    <a:pt x="96764" y="3000"/>
                  </a:lnTo>
                  <a:lnTo>
                    <a:pt x="89058" y="6423"/>
                  </a:lnTo>
                  <a:lnTo>
                    <a:pt x="81656" y="10623"/>
                  </a:lnTo>
                  <a:lnTo>
                    <a:pt x="74395" y="15696"/>
                  </a:lnTo>
                  <a:lnTo>
                    <a:pt x="67216" y="21826"/>
                  </a:lnTo>
                  <a:lnTo>
                    <a:pt x="60091" y="29010"/>
                  </a:lnTo>
                  <a:lnTo>
                    <a:pt x="53001" y="37097"/>
                  </a:lnTo>
                  <a:lnTo>
                    <a:pt x="45934" y="45892"/>
                  </a:lnTo>
                  <a:lnTo>
                    <a:pt x="38887" y="55212"/>
                  </a:lnTo>
                  <a:lnTo>
                    <a:pt x="32020" y="64909"/>
                  </a:lnTo>
                  <a:lnTo>
                    <a:pt x="25635" y="74871"/>
                  </a:lnTo>
                  <a:lnTo>
                    <a:pt x="19859" y="85015"/>
                  </a:lnTo>
                  <a:lnTo>
                    <a:pt x="14660" y="95284"/>
                  </a:lnTo>
                  <a:lnTo>
                    <a:pt x="9933" y="105638"/>
                  </a:lnTo>
                  <a:lnTo>
                    <a:pt x="5581" y="116049"/>
                  </a:lnTo>
                  <a:lnTo>
                    <a:pt x="1997" y="126499"/>
                  </a:lnTo>
                  <a:lnTo>
                    <a:pt x="26" y="136975"/>
                  </a:lnTo>
                  <a:lnTo>
                    <a:pt x="0" y="147464"/>
                  </a:lnTo>
                  <a:lnTo>
                    <a:pt x="1780" y="157797"/>
                  </a:lnTo>
                  <a:lnTo>
                    <a:pt x="5035" y="167661"/>
                  </a:lnTo>
                  <a:lnTo>
                    <a:pt x="9418" y="176917"/>
                  </a:lnTo>
                  <a:lnTo>
                    <a:pt x="14953" y="185267"/>
                  </a:lnTo>
                  <a:lnTo>
                    <a:pt x="22015" y="192198"/>
                  </a:lnTo>
                  <a:lnTo>
                    <a:pt x="30680" y="197551"/>
                  </a:lnTo>
                  <a:lnTo>
                    <a:pt x="40428" y="201163"/>
                  </a:lnTo>
                  <a:lnTo>
                    <a:pt x="50356" y="202696"/>
                  </a:lnTo>
                  <a:lnTo>
                    <a:pt x="59920" y="202171"/>
                  </a:lnTo>
                  <a:lnTo>
                    <a:pt x="68950" y="199888"/>
                  </a:lnTo>
                  <a:lnTo>
                    <a:pt x="77468" y="196230"/>
                  </a:lnTo>
                  <a:lnTo>
                    <a:pt x="85565" y="191549"/>
                  </a:lnTo>
                  <a:lnTo>
                    <a:pt x="93342" y="185967"/>
                  </a:lnTo>
                  <a:lnTo>
                    <a:pt x="100885" y="179399"/>
                  </a:lnTo>
                  <a:lnTo>
                    <a:pt x="108259" y="171871"/>
                  </a:lnTo>
                  <a:lnTo>
                    <a:pt x="115349" y="163529"/>
                  </a:lnTo>
                  <a:lnTo>
                    <a:pt x="121885" y="154551"/>
                  </a:lnTo>
                  <a:lnTo>
                    <a:pt x="127761" y="145103"/>
                  </a:lnTo>
                  <a:lnTo>
                    <a:pt x="133029" y="135317"/>
                  </a:lnTo>
                  <a:lnTo>
                    <a:pt x="137802" y="125295"/>
                  </a:lnTo>
                  <a:lnTo>
                    <a:pt x="142190" y="115110"/>
                  </a:lnTo>
                  <a:lnTo>
                    <a:pt x="145967" y="104813"/>
                  </a:lnTo>
                  <a:lnTo>
                    <a:pt x="148600" y="94441"/>
                  </a:lnTo>
                  <a:lnTo>
                    <a:pt x="149883" y="84016"/>
                  </a:lnTo>
                  <a:lnTo>
                    <a:pt x="149762" y="73558"/>
                  </a:lnTo>
                  <a:lnTo>
                    <a:pt x="148160" y="63077"/>
                  </a:lnTo>
                  <a:lnTo>
                    <a:pt x="145187" y="52597"/>
                  </a:lnTo>
                  <a:lnTo>
                    <a:pt x="140920" y="42781"/>
                  </a:lnTo>
                  <a:lnTo>
                    <a:pt x="135315" y="34860"/>
                  </a:lnTo>
                  <a:lnTo>
                    <a:pt x="128482" y="29354"/>
                  </a:lnTo>
                  <a:lnTo>
                    <a:pt x="120904" y="26160"/>
                  </a:lnTo>
                  <a:lnTo>
                    <a:pt x="112501" y="24699"/>
                  </a:lnTo>
                  <a:lnTo>
                    <a:pt x="101422" y="25965"/>
                  </a:lnTo>
                  <a:lnTo>
                    <a:pt x="8444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39311" y="2652922"/>
              <a:ext cx="150629" cy="397468"/>
            </a:xfrm>
            <a:custGeom>
              <a:avLst/>
              <a:gdLst/>
              <a:ahLst/>
              <a:cxnLst/>
              <a:rect l="0" t="0" r="0" b="0"/>
              <a:pathLst>
                <a:path w="150629" h="397468">
                  <a:moveTo>
                    <a:pt x="9373" y="137129"/>
                  </a:moveTo>
                  <a:lnTo>
                    <a:pt x="12306" y="148999"/>
                  </a:lnTo>
                  <a:lnTo>
                    <a:pt x="15088" y="161408"/>
                  </a:lnTo>
                  <a:lnTo>
                    <a:pt x="17984" y="175590"/>
                  </a:lnTo>
                  <a:lnTo>
                    <a:pt x="20851" y="191125"/>
                  </a:lnTo>
                  <a:lnTo>
                    <a:pt x="23368" y="207121"/>
                  </a:lnTo>
                  <a:lnTo>
                    <a:pt x="25383" y="223013"/>
                  </a:lnTo>
                  <a:lnTo>
                    <a:pt x="27069" y="238907"/>
                  </a:lnTo>
                  <a:lnTo>
                    <a:pt x="28812" y="255390"/>
                  </a:lnTo>
                  <a:lnTo>
                    <a:pt x="30833" y="272766"/>
                  </a:lnTo>
                  <a:lnTo>
                    <a:pt x="33022" y="290874"/>
                  </a:lnTo>
                  <a:lnTo>
                    <a:pt x="35038" y="309269"/>
                  </a:lnTo>
                  <a:lnTo>
                    <a:pt x="36696" y="327644"/>
                  </a:lnTo>
                  <a:lnTo>
                    <a:pt x="38131" y="345713"/>
                  </a:lnTo>
                  <a:lnTo>
                    <a:pt x="39702" y="363146"/>
                  </a:lnTo>
                  <a:lnTo>
                    <a:pt x="41583" y="379742"/>
                  </a:lnTo>
                  <a:lnTo>
                    <a:pt x="42849" y="392427"/>
                  </a:lnTo>
                  <a:lnTo>
                    <a:pt x="42426" y="397467"/>
                  </a:lnTo>
                  <a:lnTo>
                    <a:pt x="40844" y="396379"/>
                  </a:lnTo>
                  <a:lnTo>
                    <a:pt x="38572" y="390951"/>
                  </a:lnTo>
                  <a:lnTo>
                    <a:pt x="35871" y="381836"/>
                  </a:lnTo>
                  <a:lnTo>
                    <a:pt x="32893" y="369584"/>
                  </a:lnTo>
                  <a:lnTo>
                    <a:pt x="29735" y="354835"/>
                  </a:lnTo>
                  <a:lnTo>
                    <a:pt x="26459" y="338202"/>
                  </a:lnTo>
                  <a:lnTo>
                    <a:pt x="23108" y="320214"/>
                  </a:lnTo>
                  <a:lnTo>
                    <a:pt x="19874" y="301596"/>
                  </a:lnTo>
                  <a:lnTo>
                    <a:pt x="17081" y="283258"/>
                  </a:lnTo>
                  <a:lnTo>
                    <a:pt x="14866" y="265673"/>
                  </a:lnTo>
                  <a:lnTo>
                    <a:pt x="13040" y="249087"/>
                  </a:lnTo>
                  <a:lnTo>
                    <a:pt x="11199" y="233707"/>
                  </a:lnTo>
                  <a:lnTo>
                    <a:pt x="9109" y="219497"/>
                  </a:lnTo>
                  <a:lnTo>
                    <a:pt x="6874" y="205951"/>
                  </a:lnTo>
                  <a:lnTo>
                    <a:pt x="4827" y="192234"/>
                  </a:lnTo>
                  <a:lnTo>
                    <a:pt x="3153" y="177882"/>
                  </a:lnTo>
                  <a:lnTo>
                    <a:pt x="1877" y="162797"/>
                  </a:lnTo>
                  <a:lnTo>
                    <a:pt x="946" y="147058"/>
                  </a:lnTo>
                  <a:lnTo>
                    <a:pt x="288" y="130804"/>
                  </a:lnTo>
                  <a:lnTo>
                    <a:pt x="0" y="114330"/>
                  </a:lnTo>
                  <a:lnTo>
                    <a:pt x="332" y="98051"/>
                  </a:lnTo>
                  <a:lnTo>
                    <a:pt x="1374" y="82189"/>
                  </a:lnTo>
                  <a:lnTo>
                    <a:pt x="3226" y="67100"/>
                  </a:lnTo>
                  <a:lnTo>
                    <a:pt x="6072" y="53340"/>
                  </a:lnTo>
                  <a:lnTo>
                    <a:pt x="9919" y="41090"/>
                  </a:lnTo>
                  <a:lnTo>
                    <a:pt x="14791" y="30372"/>
                  </a:lnTo>
                  <a:lnTo>
                    <a:pt x="20811" y="21229"/>
                  </a:lnTo>
                  <a:lnTo>
                    <a:pt x="27943" y="13530"/>
                  </a:lnTo>
                  <a:lnTo>
                    <a:pt x="36343" y="7340"/>
                  </a:lnTo>
                  <a:lnTo>
                    <a:pt x="46415" y="2996"/>
                  </a:lnTo>
                  <a:lnTo>
                    <a:pt x="58217" y="525"/>
                  </a:lnTo>
                  <a:lnTo>
                    <a:pt x="71041" y="0"/>
                  </a:lnTo>
                  <a:lnTo>
                    <a:pt x="83646" y="1691"/>
                  </a:lnTo>
                  <a:lnTo>
                    <a:pt x="95340" y="5534"/>
                  </a:lnTo>
                  <a:lnTo>
                    <a:pt x="105968" y="11199"/>
                  </a:lnTo>
                  <a:lnTo>
                    <a:pt x="115641" y="18280"/>
                  </a:lnTo>
                  <a:lnTo>
                    <a:pt x="124543" y="26414"/>
                  </a:lnTo>
                  <a:lnTo>
                    <a:pt x="132538" y="35466"/>
                  </a:lnTo>
                  <a:lnTo>
                    <a:pt x="139172" y="45519"/>
                  </a:lnTo>
                  <a:lnTo>
                    <a:pt x="144302" y="56534"/>
                  </a:lnTo>
                  <a:lnTo>
                    <a:pt x="147919" y="68202"/>
                  </a:lnTo>
                  <a:lnTo>
                    <a:pt x="149982" y="80033"/>
                  </a:lnTo>
                  <a:lnTo>
                    <a:pt x="150628" y="91733"/>
                  </a:lnTo>
                  <a:lnTo>
                    <a:pt x="150113" y="103199"/>
                  </a:lnTo>
                  <a:lnTo>
                    <a:pt x="148713" y="114431"/>
                  </a:lnTo>
                  <a:lnTo>
                    <a:pt x="146656" y="125459"/>
                  </a:lnTo>
                  <a:lnTo>
                    <a:pt x="143804" y="136001"/>
                  </a:lnTo>
                  <a:lnTo>
                    <a:pt x="139679" y="145481"/>
                  </a:lnTo>
                  <a:lnTo>
                    <a:pt x="134124" y="153674"/>
                  </a:lnTo>
                  <a:lnTo>
                    <a:pt x="127274" y="160667"/>
                  </a:lnTo>
                  <a:lnTo>
                    <a:pt x="119380" y="166681"/>
                  </a:lnTo>
                  <a:lnTo>
                    <a:pt x="110695" y="171946"/>
                  </a:lnTo>
                  <a:lnTo>
                    <a:pt x="101269" y="176500"/>
                  </a:lnTo>
                  <a:lnTo>
                    <a:pt x="90965" y="180195"/>
                  </a:lnTo>
                  <a:lnTo>
                    <a:pt x="79790" y="183014"/>
                  </a:lnTo>
                  <a:lnTo>
                    <a:pt x="68282" y="184884"/>
                  </a:lnTo>
                  <a:lnTo>
                    <a:pt x="56193" y="185680"/>
                  </a:lnTo>
                  <a:lnTo>
                    <a:pt x="41343" y="184357"/>
                  </a:lnTo>
                  <a:lnTo>
                    <a:pt x="19901" y="179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96083" y="2610108"/>
              <a:ext cx="379027" cy="230815"/>
            </a:xfrm>
            <a:custGeom>
              <a:avLst/>
              <a:gdLst/>
              <a:ahLst/>
              <a:cxnLst/>
              <a:rect l="0" t="0" r="0" b="0"/>
              <a:pathLst>
                <a:path w="379027" h="230815">
                  <a:moveTo>
                    <a:pt x="0" y="137829"/>
                  </a:moveTo>
                  <a:lnTo>
                    <a:pt x="11667" y="137762"/>
                  </a:lnTo>
                  <a:lnTo>
                    <a:pt x="22156" y="137122"/>
                  </a:lnTo>
                  <a:lnTo>
                    <a:pt x="32462" y="135826"/>
                  </a:lnTo>
                  <a:lnTo>
                    <a:pt x="42937" y="133966"/>
                  </a:lnTo>
                  <a:lnTo>
                    <a:pt x="53928" y="131650"/>
                  </a:lnTo>
                  <a:lnTo>
                    <a:pt x="65567" y="128983"/>
                  </a:lnTo>
                  <a:lnTo>
                    <a:pt x="77648" y="126059"/>
                  </a:lnTo>
                  <a:lnTo>
                    <a:pt x="89755" y="122952"/>
                  </a:lnTo>
                  <a:lnTo>
                    <a:pt x="101637" y="119712"/>
                  </a:lnTo>
                  <a:lnTo>
                    <a:pt x="113225" y="116215"/>
                  </a:lnTo>
                  <a:lnTo>
                    <a:pt x="124539" y="112183"/>
                  </a:lnTo>
                  <a:lnTo>
                    <a:pt x="135621" y="107499"/>
                  </a:lnTo>
                  <a:lnTo>
                    <a:pt x="146199" y="102048"/>
                  </a:lnTo>
                  <a:lnTo>
                    <a:pt x="155702" y="95632"/>
                  </a:lnTo>
                  <a:lnTo>
                    <a:pt x="163897" y="88238"/>
                  </a:lnTo>
                  <a:lnTo>
                    <a:pt x="170382" y="80002"/>
                  </a:lnTo>
                  <a:lnTo>
                    <a:pt x="174459" y="71103"/>
                  </a:lnTo>
                  <a:lnTo>
                    <a:pt x="175974" y="61715"/>
                  </a:lnTo>
                  <a:lnTo>
                    <a:pt x="175227" y="52142"/>
                  </a:lnTo>
                  <a:lnTo>
                    <a:pt x="172682" y="42796"/>
                  </a:lnTo>
                  <a:lnTo>
                    <a:pt x="168788" y="33887"/>
                  </a:lnTo>
                  <a:lnTo>
                    <a:pt x="163754" y="25601"/>
                  </a:lnTo>
                  <a:lnTo>
                    <a:pt x="157560" y="18181"/>
                  </a:lnTo>
                  <a:lnTo>
                    <a:pt x="150288" y="11681"/>
                  </a:lnTo>
                  <a:lnTo>
                    <a:pt x="142119" y="6316"/>
                  </a:lnTo>
                  <a:lnTo>
                    <a:pt x="133258" y="2535"/>
                  </a:lnTo>
                  <a:lnTo>
                    <a:pt x="123888" y="441"/>
                  </a:lnTo>
                  <a:lnTo>
                    <a:pt x="114155" y="0"/>
                  </a:lnTo>
                  <a:lnTo>
                    <a:pt x="104168" y="1216"/>
                  </a:lnTo>
                  <a:lnTo>
                    <a:pt x="94011" y="3926"/>
                  </a:lnTo>
                  <a:lnTo>
                    <a:pt x="83903" y="8015"/>
                  </a:lnTo>
                  <a:lnTo>
                    <a:pt x="74189" y="13501"/>
                  </a:lnTo>
                  <a:lnTo>
                    <a:pt x="65029" y="20267"/>
                  </a:lnTo>
                  <a:lnTo>
                    <a:pt x="56575" y="28249"/>
                  </a:lnTo>
                  <a:lnTo>
                    <a:pt x="49040" y="37509"/>
                  </a:lnTo>
                  <a:lnTo>
                    <a:pt x="42455" y="47961"/>
                  </a:lnTo>
                  <a:lnTo>
                    <a:pt x="36692" y="59404"/>
                  </a:lnTo>
                  <a:lnTo>
                    <a:pt x="31579" y="71608"/>
                  </a:lnTo>
                  <a:lnTo>
                    <a:pt x="26959" y="84369"/>
                  </a:lnTo>
                  <a:lnTo>
                    <a:pt x="23026" y="97360"/>
                  </a:lnTo>
                  <a:lnTo>
                    <a:pt x="20287" y="110154"/>
                  </a:lnTo>
                  <a:lnTo>
                    <a:pt x="18927" y="122536"/>
                  </a:lnTo>
                  <a:lnTo>
                    <a:pt x="18827" y="134477"/>
                  </a:lnTo>
                  <a:lnTo>
                    <a:pt x="19749" y="146036"/>
                  </a:lnTo>
                  <a:lnTo>
                    <a:pt x="21447" y="157291"/>
                  </a:lnTo>
                  <a:lnTo>
                    <a:pt x="23874" y="168156"/>
                  </a:lnTo>
                  <a:lnTo>
                    <a:pt x="27174" y="178386"/>
                  </a:lnTo>
                  <a:lnTo>
                    <a:pt x="31358" y="187900"/>
                  </a:lnTo>
                  <a:lnTo>
                    <a:pt x="36471" y="196765"/>
                  </a:lnTo>
                  <a:lnTo>
                    <a:pt x="42660" y="205106"/>
                  </a:lnTo>
                  <a:lnTo>
                    <a:pt x="49905" y="213038"/>
                  </a:lnTo>
                  <a:lnTo>
                    <a:pt x="58212" y="220179"/>
                  </a:lnTo>
                  <a:lnTo>
                    <a:pt x="67690" y="225691"/>
                  </a:lnTo>
                  <a:lnTo>
                    <a:pt x="78285" y="229243"/>
                  </a:lnTo>
                  <a:lnTo>
                    <a:pt x="89654" y="230814"/>
                  </a:lnTo>
                  <a:lnTo>
                    <a:pt x="101276" y="230430"/>
                  </a:lnTo>
                  <a:lnTo>
                    <a:pt x="112826" y="228319"/>
                  </a:lnTo>
                  <a:lnTo>
                    <a:pt x="124022" y="224818"/>
                  </a:lnTo>
                  <a:lnTo>
                    <a:pt x="134540" y="220268"/>
                  </a:lnTo>
                  <a:lnTo>
                    <a:pt x="144279" y="214956"/>
                  </a:lnTo>
                  <a:lnTo>
                    <a:pt x="153311" y="209105"/>
                  </a:lnTo>
                  <a:lnTo>
                    <a:pt x="161771" y="202880"/>
                  </a:lnTo>
                  <a:lnTo>
                    <a:pt x="169796" y="196392"/>
                  </a:lnTo>
                  <a:lnTo>
                    <a:pt x="177339" y="189562"/>
                  </a:lnTo>
                  <a:lnTo>
                    <a:pt x="184187" y="182137"/>
                  </a:lnTo>
                  <a:lnTo>
                    <a:pt x="190287" y="174050"/>
                  </a:lnTo>
                  <a:lnTo>
                    <a:pt x="196045" y="166179"/>
                  </a:lnTo>
                  <a:lnTo>
                    <a:pt x="202212" y="160177"/>
                  </a:lnTo>
                  <a:lnTo>
                    <a:pt x="209170" y="156822"/>
                  </a:lnTo>
                  <a:lnTo>
                    <a:pt x="216643" y="156217"/>
                  </a:lnTo>
                  <a:lnTo>
                    <a:pt x="223898" y="158246"/>
                  </a:lnTo>
                  <a:lnTo>
                    <a:pt x="230518" y="162546"/>
                  </a:lnTo>
                  <a:lnTo>
                    <a:pt x="236420" y="168803"/>
                  </a:lnTo>
                  <a:lnTo>
                    <a:pt x="241684" y="176874"/>
                  </a:lnTo>
                  <a:lnTo>
                    <a:pt x="246444" y="186509"/>
                  </a:lnTo>
                  <a:lnTo>
                    <a:pt x="250826" y="197227"/>
                  </a:lnTo>
                  <a:lnTo>
                    <a:pt x="254935" y="208411"/>
                  </a:lnTo>
                  <a:lnTo>
                    <a:pt x="258839" y="219581"/>
                  </a:lnTo>
                  <a:lnTo>
                    <a:pt x="262032" y="227381"/>
                  </a:lnTo>
                  <a:lnTo>
                    <a:pt x="263645" y="228063"/>
                  </a:lnTo>
                  <a:lnTo>
                    <a:pt x="263633" y="223294"/>
                  </a:lnTo>
                  <a:lnTo>
                    <a:pt x="262414" y="215085"/>
                  </a:lnTo>
                  <a:lnTo>
                    <a:pt x="260392" y="204910"/>
                  </a:lnTo>
                  <a:lnTo>
                    <a:pt x="257849" y="193883"/>
                  </a:lnTo>
                  <a:lnTo>
                    <a:pt x="254971" y="182619"/>
                  </a:lnTo>
                  <a:lnTo>
                    <a:pt x="251875" y="171227"/>
                  </a:lnTo>
                  <a:lnTo>
                    <a:pt x="248637" y="159487"/>
                  </a:lnTo>
                  <a:lnTo>
                    <a:pt x="245313" y="147279"/>
                  </a:lnTo>
                  <a:lnTo>
                    <a:pt x="242096" y="134616"/>
                  </a:lnTo>
                  <a:lnTo>
                    <a:pt x="239314" y="121573"/>
                  </a:lnTo>
                  <a:lnTo>
                    <a:pt x="237119" y="108241"/>
                  </a:lnTo>
                  <a:lnTo>
                    <a:pt x="235816" y="94863"/>
                  </a:lnTo>
                  <a:lnTo>
                    <a:pt x="235923" y="81807"/>
                  </a:lnTo>
                  <a:lnTo>
                    <a:pt x="237601" y="69259"/>
                  </a:lnTo>
                  <a:lnTo>
                    <a:pt x="241017" y="57546"/>
                  </a:lnTo>
                  <a:lnTo>
                    <a:pt x="246508" y="47205"/>
                  </a:lnTo>
                  <a:lnTo>
                    <a:pt x="254060" y="38404"/>
                  </a:lnTo>
                  <a:lnTo>
                    <a:pt x="263537" y="31155"/>
                  </a:lnTo>
                  <a:lnTo>
                    <a:pt x="274864" y="25494"/>
                  </a:lnTo>
                  <a:lnTo>
                    <a:pt x="287806" y="21276"/>
                  </a:lnTo>
                  <a:lnTo>
                    <a:pt x="301854" y="18232"/>
                  </a:lnTo>
                  <a:lnTo>
                    <a:pt x="318011" y="15758"/>
                  </a:lnTo>
                  <a:lnTo>
                    <a:pt x="341040" y="13634"/>
                  </a:lnTo>
                  <a:lnTo>
                    <a:pt x="379026" y="11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71690" y="2490832"/>
              <a:ext cx="156145" cy="467676"/>
            </a:xfrm>
            <a:custGeom>
              <a:avLst/>
              <a:gdLst/>
              <a:ahLst/>
              <a:cxnLst/>
              <a:rect l="0" t="0" r="0" b="0"/>
              <a:pathLst>
                <a:path w="156145" h="467676">
                  <a:moveTo>
                    <a:pt x="71916" y="467675"/>
                  </a:moveTo>
                  <a:lnTo>
                    <a:pt x="69049" y="455941"/>
                  </a:lnTo>
                  <a:lnTo>
                    <a:pt x="66908" y="444811"/>
                  </a:lnTo>
                  <a:lnTo>
                    <a:pt x="65294" y="433213"/>
                  </a:lnTo>
                  <a:lnTo>
                    <a:pt x="63768" y="421052"/>
                  </a:lnTo>
                  <a:lnTo>
                    <a:pt x="61623" y="408392"/>
                  </a:lnTo>
                  <a:lnTo>
                    <a:pt x="58523" y="395327"/>
                  </a:lnTo>
                  <a:lnTo>
                    <a:pt x="54631" y="381629"/>
                  </a:lnTo>
                  <a:lnTo>
                    <a:pt x="50402" y="366767"/>
                  </a:lnTo>
                  <a:lnTo>
                    <a:pt x="46150" y="350550"/>
                  </a:lnTo>
                  <a:lnTo>
                    <a:pt x="42008" y="333253"/>
                  </a:lnTo>
                  <a:lnTo>
                    <a:pt x="38008" y="315418"/>
                  </a:lnTo>
                  <a:lnTo>
                    <a:pt x="34136" y="297421"/>
                  </a:lnTo>
                  <a:lnTo>
                    <a:pt x="30369" y="279439"/>
                  </a:lnTo>
                  <a:lnTo>
                    <a:pt x="26679" y="261533"/>
                  </a:lnTo>
                  <a:lnTo>
                    <a:pt x="23045" y="243713"/>
                  </a:lnTo>
                  <a:lnTo>
                    <a:pt x="19450" y="225966"/>
                  </a:lnTo>
                  <a:lnTo>
                    <a:pt x="15882" y="208278"/>
                  </a:lnTo>
                  <a:lnTo>
                    <a:pt x="12338" y="190637"/>
                  </a:lnTo>
                  <a:lnTo>
                    <a:pt x="8976" y="173195"/>
                  </a:lnTo>
                  <a:lnTo>
                    <a:pt x="6096" y="156250"/>
                  </a:lnTo>
                  <a:lnTo>
                    <a:pt x="3829" y="139925"/>
                  </a:lnTo>
                  <a:lnTo>
                    <a:pt x="2137" y="124182"/>
                  </a:lnTo>
                  <a:lnTo>
                    <a:pt x="919" y="108917"/>
                  </a:lnTo>
                  <a:lnTo>
                    <a:pt x="76" y="94025"/>
                  </a:lnTo>
                  <a:lnTo>
                    <a:pt x="0" y="79735"/>
                  </a:lnTo>
                  <a:lnTo>
                    <a:pt x="1538" y="66585"/>
                  </a:lnTo>
                  <a:lnTo>
                    <a:pt x="5022" y="54775"/>
                  </a:lnTo>
                  <a:lnTo>
                    <a:pt x="10311" y="44200"/>
                  </a:lnTo>
                  <a:lnTo>
                    <a:pt x="17075" y="34628"/>
                  </a:lnTo>
                  <a:lnTo>
                    <a:pt x="24962" y="25826"/>
                  </a:lnTo>
                  <a:lnTo>
                    <a:pt x="33834" y="17913"/>
                  </a:lnTo>
                  <a:lnTo>
                    <a:pt x="43758" y="11343"/>
                  </a:lnTo>
                  <a:lnTo>
                    <a:pt x="54689" y="6258"/>
                  </a:lnTo>
                  <a:lnTo>
                    <a:pt x="66466" y="2674"/>
                  </a:lnTo>
                  <a:lnTo>
                    <a:pt x="78904" y="634"/>
                  </a:lnTo>
                  <a:lnTo>
                    <a:pt x="91814" y="0"/>
                  </a:lnTo>
                  <a:lnTo>
                    <a:pt x="104644" y="358"/>
                  </a:lnTo>
                  <a:lnTo>
                    <a:pt x="117840" y="1153"/>
                  </a:lnTo>
                  <a:lnTo>
                    <a:pt x="133673" y="2449"/>
                  </a:lnTo>
                  <a:lnTo>
                    <a:pt x="156144" y="4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75150" y="273740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7777" y="2867"/>
                  </a:lnTo>
                  <a:lnTo>
                    <a:pt x="166649" y="5009"/>
                  </a:lnTo>
                  <a:lnTo>
                    <a:pt x="155050" y="6616"/>
                  </a:lnTo>
                  <a:lnTo>
                    <a:pt x="142889" y="7969"/>
                  </a:lnTo>
                  <a:lnTo>
                    <a:pt x="130229" y="9466"/>
                  </a:lnTo>
                  <a:lnTo>
                    <a:pt x="117169" y="11313"/>
                  </a:lnTo>
                  <a:lnTo>
                    <a:pt x="103644" y="13380"/>
                  </a:lnTo>
                  <a:lnTo>
                    <a:pt x="89431" y="15312"/>
                  </a:lnTo>
                  <a:lnTo>
                    <a:pt x="74481" y="16913"/>
                  </a:lnTo>
                  <a:lnTo>
                    <a:pt x="59442" y="18341"/>
                  </a:lnTo>
                  <a:lnTo>
                    <a:pt x="43986" y="20273"/>
                  </a:lnTo>
                  <a:lnTo>
                    <a:pt x="25636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06777" y="2694450"/>
              <a:ext cx="94758" cy="231680"/>
            </a:xfrm>
            <a:custGeom>
              <a:avLst/>
              <a:gdLst/>
              <a:ahLst/>
              <a:cxnLst/>
              <a:rect l="0" t="0" r="0" b="0"/>
              <a:pathLst>
                <a:path w="94758" h="231680">
                  <a:moveTo>
                    <a:pt x="0" y="127187"/>
                  </a:moveTo>
                  <a:lnTo>
                    <a:pt x="3001" y="136055"/>
                  </a:lnTo>
                  <a:lnTo>
                    <a:pt x="6424" y="145042"/>
                  </a:lnTo>
                  <a:lnTo>
                    <a:pt x="10616" y="155033"/>
                  </a:lnTo>
                  <a:lnTo>
                    <a:pt x="15342" y="165841"/>
                  </a:lnTo>
                  <a:lnTo>
                    <a:pt x="20176" y="177004"/>
                  </a:lnTo>
                  <a:lnTo>
                    <a:pt x="24853" y="188209"/>
                  </a:lnTo>
                  <a:lnTo>
                    <a:pt x="29289" y="199321"/>
                  </a:lnTo>
                  <a:lnTo>
                    <a:pt x="33492" y="210306"/>
                  </a:lnTo>
                  <a:lnTo>
                    <a:pt x="37462" y="221101"/>
                  </a:lnTo>
                  <a:lnTo>
                    <a:pt x="39937" y="229261"/>
                  </a:lnTo>
                  <a:lnTo>
                    <a:pt x="39642" y="231679"/>
                  </a:lnTo>
                  <a:lnTo>
                    <a:pt x="37629" y="229314"/>
                  </a:lnTo>
                  <a:lnTo>
                    <a:pt x="34774" y="223826"/>
                  </a:lnTo>
                  <a:lnTo>
                    <a:pt x="31362" y="216254"/>
                  </a:lnTo>
                  <a:lnTo>
                    <a:pt x="27301" y="207039"/>
                  </a:lnTo>
                  <a:lnTo>
                    <a:pt x="22570" y="196503"/>
                  </a:lnTo>
                  <a:lnTo>
                    <a:pt x="17575" y="184948"/>
                  </a:lnTo>
                  <a:lnTo>
                    <a:pt x="13053" y="172640"/>
                  </a:lnTo>
                  <a:lnTo>
                    <a:pt x="9381" y="159793"/>
                  </a:lnTo>
                  <a:lnTo>
                    <a:pt x="6592" y="146566"/>
                  </a:lnTo>
                  <a:lnTo>
                    <a:pt x="4562" y="133079"/>
                  </a:lnTo>
                  <a:lnTo>
                    <a:pt x="3128" y="119417"/>
                  </a:lnTo>
                  <a:lnTo>
                    <a:pt x="2301" y="105801"/>
                  </a:lnTo>
                  <a:lnTo>
                    <a:pt x="2262" y="92579"/>
                  </a:lnTo>
                  <a:lnTo>
                    <a:pt x="3051" y="79907"/>
                  </a:lnTo>
                  <a:lnTo>
                    <a:pt x="4731" y="67769"/>
                  </a:lnTo>
                  <a:lnTo>
                    <a:pt x="7462" y="56079"/>
                  </a:lnTo>
                  <a:lnTo>
                    <a:pt x="11232" y="44739"/>
                  </a:lnTo>
                  <a:lnTo>
                    <a:pt x="16052" y="33987"/>
                  </a:lnTo>
                  <a:lnTo>
                    <a:pt x="22036" y="24365"/>
                  </a:lnTo>
                  <a:lnTo>
                    <a:pt x="29138" y="16087"/>
                  </a:lnTo>
                  <a:lnTo>
                    <a:pt x="37175" y="9376"/>
                  </a:lnTo>
                  <a:lnTo>
                    <a:pt x="45940" y="4616"/>
                  </a:lnTo>
                  <a:lnTo>
                    <a:pt x="55230" y="1820"/>
                  </a:lnTo>
                  <a:lnTo>
                    <a:pt x="64432" y="554"/>
                  </a:lnTo>
                  <a:lnTo>
                    <a:pt x="73439" y="0"/>
                  </a:lnTo>
                  <a:lnTo>
                    <a:pt x="83040" y="107"/>
                  </a:lnTo>
                  <a:lnTo>
                    <a:pt x="94757" y="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48050" y="2751081"/>
              <a:ext cx="269339" cy="170359"/>
            </a:xfrm>
            <a:custGeom>
              <a:avLst/>
              <a:gdLst/>
              <a:ahLst/>
              <a:cxnLst/>
              <a:rect l="0" t="0" r="0" b="0"/>
              <a:pathLst>
                <a:path w="269339" h="170359">
                  <a:moveTo>
                    <a:pt x="100883" y="102141"/>
                  </a:moveTo>
                  <a:lnTo>
                    <a:pt x="103682" y="93273"/>
                  </a:lnTo>
                  <a:lnTo>
                    <a:pt x="105184" y="84286"/>
                  </a:lnTo>
                  <a:lnTo>
                    <a:pt x="105487" y="74295"/>
                  </a:lnTo>
                  <a:lnTo>
                    <a:pt x="104634" y="63488"/>
                  </a:lnTo>
                  <a:lnTo>
                    <a:pt x="102519" y="52325"/>
                  </a:lnTo>
                  <a:lnTo>
                    <a:pt x="99192" y="41128"/>
                  </a:lnTo>
                  <a:lnTo>
                    <a:pt x="94684" y="30362"/>
                  </a:lnTo>
                  <a:lnTo>
                    <a:pt x="88916" y="20674"/>
                  </a:lnTo>
                  <a:lnTo>
                    <a:pt x="81969" y="12328"/>
                  </a:lnTo>
                  <a:lnTo>
                    <a:pt x="74205" y="5728"/>
                  </a:lnTo>
                  <a:lnTo>
                    <a:pt x="66156" y="1569"/>
                  </a:lnTo>
                  <a:lnTo>
                    <a:pt x="58153" y="0"/>
                  </a:lnTo>
                  <a:lnTo>
                    <a:pt x="50324" y="878"/>
                  </a:lnTo>
                  <a:lnTo>
                    <a:pt x="42687" y="4042"/>
                  </a:lnTo>
                  <a:lnTo>
                    <a:pt x="35221" y="9166"/>
                  </a:lnTo>
                  <a:lnTo>
                    <a:pt x="28056" y="15840"/>
                  </a:lnTo>
                  <a:lnTo>
                    <a:pt x="21463" y="23673"/>
                  </a:lnTo>
                  <a:lnTo>
                    <a:pt x="15548" y="32347"/>
                  </a:lnTo>
                  <a:lnTo>
                    <a:pt x="10424" y="41778"/>
                  </a:lnTo>
                  <a:lnTo>
                    <a:pt x="6280" y="52093"/>
                  </a:lnTo>
                  <a:lnTo>
                    <a:pt x="3126" y="63288"/>
                  </a:lnTo>
                  <a:lnTo>
                    <a:pt x="991" y="75077"/>
                  </a:lnTo>
                  <a:lnTo>
                    <a:pt x="0" y="86991"/>
                  </a:lnTo>
                  <a:lnTo>
                    <a:pt x="114" y="98741"/>
                  </a:lnTo>
                  <a:lnTo>
                    <a:pt x="1326" y="110072"/>
                  </a:lnTo>
                  <a:lnTo>
                    <a:pt x="3735" y="120681"/>
                  </a:lnTo>
                  <a:lnTo>
                    <a:pt x="7279" y="130482"/>
                  </a:lnTo>
                  <a:lnTo>
                    <a:pt x="11776" y="139555"/>
                  </a:lnTo>
                  <a:lnTo>
                    <a:pt x="17012" y="148043"/>
                  </a:lnTo>
                  <a:lnTo>
                    <a:pt x="22793" y="156073"/>
                  </a:lnTo>
                  <a:lnTo>
                    <a:pt x="28960" y="163111"/>
                  </a:lnTo>
                  <a:lnTo>
                    <a:pt x="35398" y="168022"/>
                  </a:lnTo>
                  <a:lnTo>
                    <a:pt x="42025" y="170358"/>
                  </a:lnTo>
                  <a:lnTo>
                    <a:pt x="48778" y="170298"/>
                  </a:lnTo>
                  <a:lnTo>
                    <a:pt x="55619" y="168281"/>
                  </a:lnTo>
                  <a:lnTo>
                    <a:pt x="62514" y="164772"/>
                  </a:lnTo>
                  <a:lnTo>
                    <a:pt x="69281" y="160012"/>
                  </a:lnTo>
                  <a:lnTo>
                    <a:pt x="75598" y="154009"/>
                  </a:lnTo>
                  <a:lnTo>
                    <a:pt x="81328" y="146864"/>
                  </a:lnTo>
                  <a:lnTo>
                    <a:pt x="86497" y="138612"/>
                  </a:lnTo>
                  <a:lnTo>
                    <a:pt x="91203" y="129164"/>
                  </a:lnTo>
                  <a:lnTo>
                    <a:pt x="95552" y="118582"/>
                  </a:lnTo>
                  <a:lnTo>
                    <a:pt x="99473" y="107051"/>
                  </a:lnTo>
                  <a:lnTo>
                    <a:pt x="102735" y="94786"/>
                  </a:lnTo>
                  <a:lnTo>
                    <a:pt x="105271" y="82076"/>
                  </a:lnTo>
                  <a:lnTo>
                    <a:pt x="107460" y="72413"/>
                  </a:lnTo>
                  <a:lnTo>
                    <a:pt x="109724" y="69758"/>
                  </a:lnTo>
                  <a:lnTo>
                    <a:pt x="112036" y="72374"/>
                  </a:lnTo>
                  <a:lnTo>
                    <a:pt x="114651" y="78013"/>
                  </a:lnTo>
                  <a:lnTo>
                    <a:pt x="117947" y="85046"/>
                  </a:lnTo>
                  <a:lnTo>
                    <a:pt x="122056" y="92575"/>
                  </a:lnTo>
                  <a:lnTo>
                    <a:pt x="126914" y="100190"/>
                  </a:lnTo>
                  <a:lnTo>
                    <a:pt x="132383" y="107735"/>
                  </a:lnTo>
                  <a:lnTo>
                    <a:pt x="138318" y="115163"/>
                  </a:lnTo>
                  <a:lnTo>
                    <a:pt x="144757" y="122316"/>
                  </a:lnTo>
                  <a:lnTo>
                    <a:pt x="151910" y="128906"/>
                  </a:lnTo>
                  <a:lnTo>
                    <a:pt x="159837" y="134817"/>
                  </a:lnTo>
                  <a:lnTo>
                    <a:pt x="168618" y="139772"/>
                  </a:lnTo>
                  <a:lnTo>
                    <a:pt x="178422" y="143270"/>
                  </a:lnTo>
                  <a:lnTo>
                    <a:pt x="189234" y="145172"/>
                  </a:lnTo>
                  <a:lnTo>
                    <a:pt x="200580" y="145482"/>
                  </a:lnTo>
                  <a:lnTo>
                    <a:pt x="211656" y="144178"/>
                  </a:lnTo>
                  <a:lnTo>
                    <a:pt x="222022" y="141417"/>
                  </a:lnTo>
                  <a:lnTo>
                    <a:pt x="231496" y="137587"/>
                  </a:lnTo>
                  <a:lnTo>
                    <a:pt x="241010" y="132728"/>
                  </a:lnTo>
                  <a:lnTo>
                    <a:pt x="252514" y="125300"/>
                  </a:lnTo>
                  <a:lnTo>
                    <a:pt x="269338" y="112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70564" y="2732307"/>
              <a:ext cx="194225" cy="188132"/>
            </a:xfrm>
            <a:custGeom>
              <a:avLst/>
              <a:gdLst/>
              <a:ahLst/>
              <a:cxnLst/>
              <a:rect l="0" t="0" r="0" b="0"/>
              <a:pathLst>
                <a:path w="194225" h="188132">
                  <a:moveTo>
                    <a:pt x="120524" y="15630"/>
                  </a:moveTo>
                  <a:lnTo>
                    <a:pt x="114522" y="9897"/>
                  </a:lnTo>
                  <a:lnTo>
                    <a:pt x="107677" y="5613"/>
                  </a:lnTo>
                  <a:lnTo>
                    <a:pt x="99294" y="2416"/>
                  </a:lnTo>
                  <a:lnTo>
                    <a:pt x="89839" y="401"/>
                  </a:lnTo>
                  <a:lnTo>
                    <a:pt x="80172" y="0"/>
                  </a:lnTo>
                  <a:lnTo>
                    <a:pt x="70819" y="1312"/>
                  </a:lnTo>
                  <a:lnTo>
                    <a:pt x="61946" y="4134"/>
                  </a:lnTo>
                  <a:lnTo>
                    <a:pt x="53543" y="8158"/>
                  </a:lnTo>
                  <a:lnTo>
                    <a:pt x="45527" y="13088"/>
                  </a:lnTo>
                  <a:lnTo>
                    <a:pt x="37806" y="18836"/>
                  </a:lnTo>
                  <a:lnTo>
                    <a:pt x="30302" y="25517"/>
                  </a:lnTo>
                  <a:lnTo>
                    <a:pt x="22958" y="33129"/>
                  </a:lnTo>
                  <a:lnTo>
                    <a:pt x="16059" y="41867"/>
                  </a:lnTo>
                  <a:lnTo>
                    <a:pt x="10184" y="52175"/>
                  </a:lnTo>
                  <a:lnTo>
                    <a:pt x="5572" y="64144"/>
                  </a:lnTo>
                  <a:lnTo>
                    <a:pt x="2307" y="77249"/>
                  </a:lnTo>
                  <a:lnTo>
                    <a:pt x="484" y="90578"/>
                  </a:lnTo>
                  <a:lnTo>
                    <a:pt x="0" y="103576"/>
                  </a:lnTo>
                  <a:lnTo>
                    <a:pt x="622" y="116062"/>
                  </a:lnTo>
                  <a:lnTo>
                    <a:pt x="2094" y="128054"/>
                  </a:lnTo>
                  <a:lnTo>
                    <a:pt x="4200" y="139632"/>
                  </a:lnTo>
                  <a:lnTo>
                    <a:pt x="7085" y="150729"/>
                  </a:lnTo>
                  <a:lnTo>
                    <a:pt x="11231" y="161122"/>
                  </a:lnTo>
                  <a:lnTo>
                    <a:pt x="16805" y="170730"/>
                  </a:lnTo>
                  <a:lnTo>
                    <a:pt x="23836" y="178981"/>
                  </a:lnTo>
                  <a:lnTo>
                    <a:pt x="32386" y="184781"/>
                  </a:lnTo>
                  <a:lnTo>
                    <a:pt x="42320" y="187750"/>
                  </a:lnTo>
                  <a:lnTo>
                    <a:pt x="53228" y="188131"/>
                  </a:lnTo>
                  <a:lnTo>
                    <a:pt x="64534" y="186418"/>
                  </a:lnTo>
                  <a:lnTo>
                    <a:pt x="75874" y="183126"/>
                  </a:lnTo>
                  <a:lnTo>
                    <a:pt x="87095" y="178852"/>
                  </a:lnTo>
                  <a:lnTo>
                    <a:pt x="98163" y="174242"/>
                  </a:lnTo>
                  <a:lnTo>
                    <a:pt x="109084" y="169667"/>
                  </a:lnTo>
                  <a:lnTo>
                    <a:pt x="119724" y="165109"/>
                  </a:lnTo>
                  <a:lnTo>
                    <a:pt x="129803" y="160282"/>
                  </a:lnTo>
                  <a:lnTo>
                    <a:pt x="139215" y="155026"/>
                  </a:lnTo>
                  <a:lnTo>
                    <a:pt x="148012" y="149172"/>
                  </a:lnTo>
                  <a:lnTo>
                    <a:pt x="156307" y="142477"/>
                  </a:lnTo>
                  <a:lnTo>
                    <a:pt x="164212" y="134906"/>
                  </a:lnTo>
                  <a:lnTo>
                    <a:pt x="171532" y="127026"/>
                  </a:lnTo>
                  <a:lnTo>
                    <a:pt x="178473" y="119130"/>
                  </a:lnTo>
                  <a:lnTo>
                    <a:pt x="185653" y="110526"/>
                  </a:lnTo>
                  <a:lnTo>
                    <a:pt x="194224" y="99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41200" y="2516310"/>
              <a:ext cx="39402" cy="389556"/>
            </a:xfrm>
            <a:custGeom>
              <a:avLst/>
              <a:gdLst/>
              <a:ahLst/>
              <a:cxnLst/>
              <a:rect l="0" t="0" r="0" b="0"/>
              <a:pathLst>
                <a:path w="39402" h="389556">
                  <a:moveTo>
                    <a:pt x="7815" y="0"/>
                  </a:moveTo>
                  <a:lnTo>
                    <a:pt x="4949" y="11870"/>
                  </a:lnTo>
                  <a:lnTo>
                    <a:pt x="2806" y="24279"/>
                  </a:lnTo>
                  <a:lnTo>
                    <a:pt x="1208" y="38475"/>
                  </a:lnTo>
                  <a:lnTo>
                    <a:pt x="200" y="54529"/>
                  </a:lnTo>
                  <a:lnTo>
                    <a:pt x="0" y="72470"/>
                  </a:lnTo>
                  <a:lnTo>
                    <a:pt x="651" y="92098"/>
                  </a:lnTo>
                  <a:lnTo>
                    <a:pt x="1890" y="112604"/>
                  </a:lnTo>
                  <a:lnTo>
                    <a:pt x="3253" y="132736"/>
                  </a:lnTo>
                  <a:lnTo>
                    <a:pt x="4467" y="151827"/>
                  </a:lnTo>
                  <a:lnTo>
                    <a:pt x="5603" y="170081"/>
                  </a:lnTo>
                  <a:lnTo>
                    <a:pt x="6970" y="188252"/>
                  </a:lnTo>
                  <a:lnTo>
                    <a:pt x="8742" y="206809"/>
                  </a:lnTo>
                  <a:lnTo>
                    <a:pt x="10933" y="225733"/>
                  </a:lnTo>
                  <a:lnTo>
                    <a:pt x="13483" y="244685"/>
                  </a:lnTo>
                  <a:lnTo>
                    <a:pt x="16312" y="263438"/>
                  </a:lnTo>
                  <a:lnTo>
                    <a:pt x="19348" y="281763"/>
                  </a:lnTo>
                  <a:lnTo>
                    <a:pt x="22533" y="299368"/>
                  </a:lnTo>
                  <a:lnTo>
                    <a:pt x="25816" y="316155"/>
                  </a:lnTo>
                  <a:lnTo>
                    <a:pt x="29014" y="331795"/>
                  </a:lnTo>
                  <a:lnTo>
                    <a:pt x="32121" y="347279"/>
                  </a:lnTo>
                  <a:lnTo>
                    <a:pt x="35409" y="365085"/>
                  </a:lnTo>
                  <a:lnTo>
                    <a:pt x="3940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80559" y="2655142"/>
              <a:ext cx="305328" cy="71739"/>
            </a:xfrm>
            <a:custGeom>
              <a:avLst/>
              <a:gdLst/>
              <a:ahLst/>
              <a:cxnLst/>
              <a:rect l="0" t="0" r="0" b="0"/>
              <a:pathLst>
                <a:path w="305328" h="71739">
                  <a:moveTo>
                    <a:pt x="305327" y="71738"/>
                  </a:moveTo>
                  <a:lnTo>
                    <a:pt x="299392" y="65871"/>
                  </a:lnTo>
                  <a:lnTo>
                    <a:pt x="293188" y="60306"/>
                  </a:lnTo>
                  <a:lnTo>
                    <a:pt x="286088" y="54507"/>
                  </a:lnTo>
                  <a:lnTo>
                    <a:pt x="277973" y="48427"/>
                  </a:lnTo>
                  <a:lnTo>
                    <a:pt x="268679" y="42097"/>
                  </a:lnTo>
                  <a:lnTo>
                    <a:pt x="258227" y="35573"/>
                  </a:lnTo>
                  <a:lnTo>
                    <a:pt x="246630" y="29070"/>
                  </a:lnTo>
                  <a:lnTo>
                    <a:pt x="233795" y="22936"/>
                  </a:lnTo>
                  <a:lnTo>
                    <a:pt x="219792" y="17336"/>
                  </a:lnTo>
                  <a:lnTo>
                    <a:pt x="204814" y="12425"/>
                  </a:lnTo>
                  <a:lnTo>
                    <a:pt x="189084" y="8425"/>
                  </a:lnTo>
                  <a:lnTo>
                    <a:pt x="172804" y="5364"/>
                  </a:lnTo>
                  <a:lnTo>
                    <a:pt x="156296" y="3123"/>
                  </a:lnTo>
                  <a:lnTo>
                    <a:pt x="139988" y="1527"/>
                  </a:lnTo>
                  <a:lnTo>
                    <a:pt x="124094" y="422"/>
                  </a:lnTo>
                  <a:lnTo>
                    <a:pt x="108642" y="0"/>
                  </a:lnTo>
                  <a:lnTo>
                    <a:pt x="93571" y="773"/>
                  </a:lnTo>
                  <a:lnTo>
                    <a:pt x="78811" y="2920"/>
                  </a:lnTo>
                  <a:lnTo>
                    <a:pt x="64501" y="6204"/>
                  </a:lnTo>
                  <a:lnTo>
                    <a:pt x="49392" y="10572"/>
                  </a:lnTo>
                  <a:lnTo>
                    <a:pt x="29918" y="17525"/>
                  </a:lnTo>
                  <a:lnTo>
                    <a:pt x="0" y="29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75357" y="283216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1" y="11736"/>
                  </a:lnTo>
                  <a:lnTo>
                    <a:pt x="1" y="22864"/>
                  </a:lnTo>
                  <a:lnTo>
                    <a:pt x="5" y="34463"/>
                  </a:lnTo>
                  <a:lnTo>
                    <a:pt x="177" y="46624"/>
                  </a:lnTo>
                  <a:lnTo>
                    <a:pt x="826" y="59284"/>
                  </a:lnTo>
                  <a:lnTo>
                    <a:pt x="2075" y="72331"/>
                  </a:lnTo>
                  <a:lnTo>
                    <a:pt x="3736" y="85443"/>
                  </a:lnTo>
                  <a:lnTo>
                    <a:pt x="5562" y="99597"/>
                  </a:lnTo>
                  <a:lnTo>
                    <a:pt x="7717" y="11827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64829" y="26952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49094" y="2779523"/>
              <a:ext cx="138821" cy="176948"/>
            </a:xfrm>
            <a:custGeom>
              <a:avLst/>
              <a:gdLst/>
              <a:ahLst/>
              <a:cxnLst/>
              <a:rect l="0" t="0" r="0" b="0"/>
              <a:pathLst>
                <a:path w="138821" h="176948">
                  <a:moveTo>
                    <a:pt x="94719" y="52642"/>
                  </a:moveTo>
                  <a:lnTo>
                    <a:pt x="88717" y="46976"/>
                  </a:lnTo>
                  <a:lnTo>
                    <a:pt x="81873" y="43332"/>
                  </a:lnTo>
                  <a:lnTo>
                    <a:pt x="73485" y="41427"/>
                  </a:lnTo>
                  <a:lnTo>
                    <a:pt x="63858" y="41099"/>
                  </a:lnTo>
                  <a:lnTo>
                    <a:pt x="53544" y="42366"/>
                  </a:lnTo>
                  <a:lnTo>
                    <a:pt x="42945" y="45100"/>
                  </a:lnTo>
                  <a:lnTo>
                    <a:pt x="32593" y="49366"/>
                  </a:lnTo>
                  <a:lnTo>
                    <a:pt x="23190" y="55498"/>
                  </a:lnTo>
                  <a:lnTo>
                    <a:pt x="15032" y="63509"/>
                  </a:lnTo>
                  <a:lnTo>
                    <a:pt x="8391" y="73141"/>
                  </a:lnTo>
                  <a:lnTo>
                    <a:pt x="3671" y="84046"/>
                  </a:lnTo>
                  <a:lnTo>
                    <a:pt x="908" y="95890"/>
                  </a:lnTo>
                  <a:lnTo>
                    <a:pt x="0" y="108078"/>
                  </a:lnTo>
                  <a:lnTo>
                    <a:pt x="894" y="119793"/>
                  </a:lnTo>
                  <a:lnTo>
                    <a:pt x="3389" y="130629"/>
                  </a:lnTo>
                  <a:lnTo>
                    <a:pt x="7503" y="140546"/>
                  </a:lnTo>
                  <a:lnTo>
                    <a:pt x="13536" y="149675"/>
                  </a:lnTo>
                  <a:lnTo>
                    <a:pt x="21482" y="158175"/>
                  </a:lnTo>
                  <a:lnTo>
                    <a:pt x="31071" y="165716"/>
                  </a:lnTo>
                  <a:lnTo>
                    <a:pt x="41950" y="171505"/>
                  </a:lnTo>
                  <a:lnTo>
                    <a:pt x="53775" y="175247"/>
                  </a:lnTo>
                  <a:lnTo>
                    <a:pt x="65951" y="176947"/>
                  </a:lnTo>
                  <a:lnTo>
                    <a:pt x="77658" y="176651"/>
                  </a:lnTo>
                  <a:lnTo>
                    <a:pt x="88483" y="174593"/>
                  </a:lnTo>
                  <a:lnTo>
                    <a:pt x="98225" y="170960"/>
                  </a:lnTo>
                  <a:lnTo>
                    <a:pt x="106703" y="165787"/>
                  </a:lnTo>
                  <a:lnTo>
                    <a:pt x="113963" y="159240"/>
                  </a:lnTo>
                  <a:lnTo>
                    <a:pt x="120195" y="151575"/>
                  </a:lnTo>
                  <a:lnTo>
                    <a:pt x="125632" y="143061"/>
                  </a:lnTo>
                  <a:lnTo>
                    <a:pt x="130472" y="133923"/>
                  </a:lnTo>
                  <a:lnTo>
                    <a:pt x="134556" y="124178"/>
                  </a:lnTo>
                  <a:lnTo>
                    <a:pt x="137397" y="113651"/>
                  </a:lnTo>
                  <a:lnTo>
                    <a:pt x="138820" y="102318"/>
                  </a:lnTo>
                  <a:lnTo>
                    <a:pt x="138793" y="90606"/>
                  </a:lnTo>
                  <a:lnTo>
                    <a:pt x="137252" y="79276"/>
                  </a:lnTo>
                  <a:lnTo>
                    <a:pt x="134327" y="68732"/>
                  </a:lnTo>
                  <a:lnTo>
                    <a:pt x="130260" y="59025"/>
                  </a:lnTo>
                  <a:lnTo>
                    <a:pt x="125322" y="50045"/>
                  </a:lnTo>
                  <a:lnTo>
                    <a:pt x="119747" y="41639"/>
                  </a:lnTo>
                  <a:lnTo>
                    <a:pt x="113636" y="33768"/>
                  </a:lnTo>
                  <a:lnTo>
                    <a:pt x="106166" y="25643"/>
                  </a:lnTo>
                  <a:lnTo>
                    <a:pt x="94447" y="15429"/>
                  </a:lnTo>
                  <a:lnTo>
                    <a:pt x="736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75399" y="2776728"/>
              <a:ext cx="200042" cy="213366"/>
            </a:xfrm>
            <a:custGeom>
              <a:avLst/>
              <a:gdLst/>
              <a:ahLst/>
              <a:cxnLst/>
              <a:rect l="0" t="0" r="0" b="0"/>
              <a:pathLst>
                <a:path w="200042" h="213366">
                  <a:moveTo>
                    <a:pt x="0" y="23852"/>
                  </a:moveTo>
                  <a:lnTo>
                    <a:pt x="5867" y="29786"/>
                  </a:lnTo>
                  <a:lnTo>
                    <a:pt x="11432" y="35991"/>
                  </a:lnTo>
                  <a:lnTo>
                    <a:pt x="17232" y="43087"/>
                  </a:lnTo>
                  <a:lnTo>
                    <a:pt x="23312" y="51027"/>
                  </a:lnTo>
                  <a:lnTo>
                    <a:pt x="29642" y="59674"/>
                  </a:lnTo>
                  <a:lnTo>
                    <a:pt x="36165" y="68873"/>
                  </a:lnTo>
                  <a:lnTo>
                    <a:pt x="42668" y="78645"/>
                  </a:lnTo>
                  <a:lnTo>
                    <a:pt x="48802" y="89183"/>
                  </a:lnTo>
                  <a:lnTo>
                    <a:pt x="54407" y="100525"/>
                  </a:lnTo>
                  <a:lnTo>
                    <a:pt x="59491" y="112411"/>
                  </a:lnTo>
                  <a:lnTo>
                    <a:pt x="64139" y="124389"/>
                  </a:lnTo>
                  <a:lnTo>
                    <a:pt x="68428" y="136115"/>
                  </a:lnTo>
                  <a:lnTo>
                    <a:pt x="71623" y="145004"/>
                  </a:lnTo>
                  <a:lnTo>
                    <a:pt x="72751" y="147939"/>
                  </a:lnTo>
                  <a:lnTo>
                    <a:pt x="72182" y="145964"/>
                  </a:lnTo>
                  <a:lnTo>
                    <a:pt x="70504" y="140613"/>
                  </a:lnTo>
                  <a:lnTo>
                    <a:pt x="68140" y="132793"/>
                  </a:lnTo>
                  <a:lnTo>
                    <a:pt x="65358" y="123134"/>
                  </a:lnTo>
                  <a:lnTo>
                    <a:pt x="62485" y="111969"/>
                  </a:lnTo>
                  <a:lnTo>
                    <a:pt x="59920" y="99375"/>
                  </a:lnTo>
                  <a:lnTo>
                    <a:pt x="57863" y="85515"/>
                  </a:lnTo>
                  <a:lnTo>
                    <a:pt x="56479" y="70790"/>
                  </a:lnTo>
                  <a:lnTo>
                    <a:pt x="55997" y="55756"/>
                  </a:lnTo>
                  <a:lnTo>
                    <a:pt x="56461" y="40776"/>
                  </a:lnTo>
                  <a:lnTo>
                    <a:pt x="58077" y="26803"/>
                  </a:lnTo>
                  <a:lnTo>
                    <a:pt x="61289" y="15396"/>
                  </a:lnTo>
                  <a:lnTo>
                    <a:pt x="66192" y="7182"/>
                  </a:lnTo>
                  <a:lnTo>
                    <a:pt x="72586" y="2128"/>
                  </a:lnTo>
                  <a:lnTo>
                    <a:pt x="80165" y="0"/>
                  </a:lnTo>
                  <a:lnTo>
                    <a:pt x="88626" y="353"/>
                  </a:lnTo>
                  <a:lnTo>
                    <a:pt x="97560" y="2974"/>
                  </a:lnTo>
                  <a:lnTo>
                    <a:pt x="106470" y="7981"/>
                  </a:lnTo>
                  <a:lnTo>
                    <a:pt x="115081" y="15229"/>
                  </a:lnTo>
                  <a:lnTo>
                    <a:pt x="123167" y="24345"/>
                  </a:lnTo>
                  <a:lnTo>
                    <a:pt x="130451" y="34903"/>
                  </a:lnTo>
                  <a:lnTo>
                    <a:pt x="136874" y="46518"/>
                  </a:lnTo>
                  <a:lnTo>
                    <a:pt x="142697" y="58723"/>
                  </a:lnTo>
                  <a:lnTo>
                    <a:pt x="148382" y="70981"/>
                  </a:lnTo>
                  <a:lnTo>
                    <a:pt x="154205" y="83005"/>
                  </a:lnTo>
                  <a:lnTo>
                    <a:pt x="159931" y="94874"/>
                  </a:lnTo>
                  <a:lnTo>
                    <a:pt x="164944" y="106917"/>
                  </a:lnTo>
                  <a:lnTo>
                    <a:pt x="168949" y="119314"/>
                  </a:lnTo>
                  <a:lnTo>
                    <a:pt x="172129" y="131931"/>
                  </a:lnTo>
                  <a:lnTo>
                    <a:pt x="174954" y="144408"/>
                  </a:lnTo>
                  <a:lnTo>
                    <a:pt x="177743" y="156536"/>
                  </a:lnTo>
                  <a:lnTo>
                    <a:pt x="180674" y="168020"/>
                  </a:lnTo>
                  <a:lnTo>
                    <a:pt x="184251" y="179634"/>
                  </a:lnTo>
                  <a:lnTo>
                    <a:pt x="189912" y="193514"/>
                  </a:lnTo>
                  <a:lnTo>
                    <a:pt x="200041" y="213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85969" y="2757451"/>
              <a:ext cx="179885" cy="274757"/>
            </a:xfrm>
            <a:custGeom>
              <a:avLst/>
              <a:gdLst/>
              <a:ahLst/>
              <a:cxnLst/>
              <a:rect l="0" t="0" r="0" b="0"/>
              <a:pathLst>
                <a:path w="179885" h="274757">
                  <a:moveTo>
                    <a:pt x="157927" y="11543"/>
                  </a:moveTo>
                  <a:lnTo>
                    <a:pt x="146125" y="5877"/>
                  </a:lnTo>
                  <a:lnTo>
                    <a:pt x="134355" y="2233"/>
                  </a:lnTo>
                  <a:lnTo>
                    <a:pt x="121469" y="328"/>
                  </a:lnTo>
                  <a:lnTo>
                    <a:pt x="107795" y="0"/>
                  </a:lnTo>
                  <a:lnTo>
                    <a:pt x="94115" y="1267"/>
                  </a:lnTo>
                  <a:lnTo>
                    <a:pt x="80904" y="3992"/>
                  </a:lnTo>
                  <a:lnTo>
                    <a:pt x="68452" y="7912"/>
                  </a:lnTo>
                  <a:lnTo>
                    <a:pt x="57021" y="12748"/>
                  </a:lnTo>
                  <a:lnTo>
                    <a:pt x="46650" y="18262"/>
                  </a:lnTo>
                  <a:lnTo>
                    <a:pt x="37688" y="24588"/>
                  </a:lnTo>
                  <a:lnTo>
                    <a:pt x="30863" y="32197"/>
                  </a:lnTo>
                  <a:lnTo>
                    <a:pt x="26393" y="41230"/>
                  </a:lnTo>
                  <a:lnTo>
                    <a:pt x="24354" y="51060"/>
                  </a:lnTo>
                  <a:lnTo>
                    <a:pt x="24949" y="60511"/>
                  </a:lnTo>
                  <a:lnTo>
                    <a:pt x="28020" y="68932"/>
                  </a:lnTo>
                  <a:lnTo>
                    <a:pt x="33317" y="76041"/>
                  </a:lnTo>
                  <a:lnTo>
                    <a:pt x="40677" y="81667"/>
                  </a:lnTo>
                  <a:lnTo>
                    <a:pt x="49803" y="85894"/>
                  </a:lnTo>
                  <a:lnTo>
                    <a:pt x="60163" y="89122"/>
                  </a:lnTo>
                  <a:lnTo>
                    <a:pt x="71100" y="91928"/>
                  </a:lnTo>
                  <a:lnTo>
                    <a:pt x="82192" y="94680"/>
                  </a:lnTo>
                  <a:lnTo>
                    <a:pt x="93249" y="97534"/>
                  </a:lnTo>
                  <a:lnTo>
                    <a:pt x="104204" y="100530"/>
                  </a:lnTo>
                  <a:lnTo>
                    <a:pt x="115052" y="103665"/>
                  </a:lnTo>
                  <a:lnTo>
                    <a:pt x="125641" y="107075"/>
                  </a:lnTo>
                  <a:lnTo>
                    <a:pt x="135686" y="111042"/>
                  </a:lnTo>
                  <a:lnTo>
                    <a:pt x="145072" y="115679"/>
                  </a:lnTo>
                  <a:lnTo>
                    <a:pt x="153681" y="121096"/>
                  </a:lnTo>
                  <a:lnTo>
                    <a:pt x="161319" y="127490"/>
                  </a:lnTo>
                  <a:lnTo>
                    <a:pt x="167965" y="134867"/>
                  </a:lnTo>
                  <a:lnTo>
                    <a:pt x="173428" y="143093"/>
                  </a:lnTo>
                  <a:lnTo>
                    <a:pt x="177275" y="151985"/>
                  </a:lnTo>
                  <a:lnTo>
                    <a:pt x="179414" y="161367"/>
                  </a:lnTo>
                  <a:lnTo>
                    <a:pt x="179884" y="170937"/>
                  </a:lnTo>
                  <a:lnTo>
                    <a:pt x="178688" y="180282"/>
                  </a:lnTo>
                  <a:lnTo>
                    <a:pt x="175991" y="189189"/>
                  </a:lnTo>
                  <a:lnTo>
                    <a:pt x="171910" y="197474"/>
                  </a:lnTo>
                  <a:lnTo>
                    <a:pt x="166430" y="204892"/>
                  </a:lnTo>
                  <a:lnTo>
                    <a:pt x="159673" y="211401"/>
                  </a:lnTo>
                  <a:lnTo>
                    <a:pt x="151867" y="217111"/>
                  </a:lnTo>
                  <a:lnTo>
                    <a:pt x="143256" y="222189"/>
                  </a:lnTo>
                  <a:lnTo>
                    <a:pt x="134054" y="226790"/>
                  </a:lnTo>
                  <a:lnTo>
                    <a:pt x="124265" y="230882"/>
                  </a:lnTo>
                  <a:lnTo>
                    <a:pt x="113709" y="234259"/>
                  </a:lnTo>
                  <a:lnTo>
                    <a:pt x="102352" y="236870"/>
                  </a:lnTo>
                  <a:lnTo>
                    <a:pt x="90454" y="238962"/>
                  </a:lnTo>
                  <a:lnTo>
                    <a:pt x="78467" y="240983"/>
                  </a:lnTo>
                  <a:lnTo>
                    <a:pt x="66669" y="243200"/>
                  </a:lnTo>
                  <a:lnTo>
                    <a:pt x="55306" y="245861"/>
                  </a:lnTo>
                  <a:lnTo>
                    <a:pt x="44674" y="249259"/>
                  </a:lnTo>
                  <a:lnTo>
                    <a:pt x="34869" y="253466"/>
                  </a:lnTo>
                  <a:lnTo>
                    <a:pt x="26104" y="258092"/>
                  </a:lnTo>
                  <a:lnTo>
                    <a:pt x="17951" y="262836"/>
                  </a:lnTo>
                  <a:lnTo>
                    <a:pt x="9696" y="268116"/>
                  </a:lnTo>
                  <a:lnTo>
                    <a:pt x="0" y="27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770238" y="3011150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0" y="0"/>
                  </a:moveTo>
                  <a:lnTo>
                    <a:pt x="2876" y="8818"/>
                  </a:lnTo>
                  <a:lnTo>
                    <a:pt x="5344" y="17929"/>
                  </a:lnTo>
                  <a:lnTo>
                    <a:pt x="7709" y="30777"/>
                  </a:lnTo>
                  <a:lnTo>
                    <a:pt x="10529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729417" y="1465632"/>
            <a:ext cx="261973" cy="558919"/>
          </a:xfrm>
          <a:custGeom>
            <a:avLst/>
            <a:gdLst/>
            <a:ahLst/>
            <a:cxnLst/>
            <a:rect l="0" t="0" r="0" b="0"/>
            <a:pathLst>
              <a:path w="261973" h="558919">
                <a:moveTo>
                  <a:pt x="114573" y="0"/>
                </a:moveTo>
                <a:lnTo>
                  <a:pt x="114573" y="11735"/>
                </a:lnTo>
                <a:lnTo>
                  <a:pt x="114573" y="22864"/>
                </a:lnTo>
                <a:lnTo>
                  <a:pt x="114573" y="34463"/>
                </a:lnTo>
                <a:lnTo>
                  <a:pt x="114573" y="46624"/>
                </a:lnTo>
                <a:lnTo>
                  <a:pt x="114573" y="59284"/>
                </a:lnTo>
                <a:lnTo>
                  <a:pt x="114573" y="72344"/>
                </a:lnTo>
                <a:lnTo>
                  <a:pt x="114573" y="85869"/>
                </a:lnTo>
                <a:lnTo>
                  <a:pt x="114573" y="100083"/>
                </a:lnTo>
                <a:lnTo>
                  <a:pt x="114573" y="115051"/>
                </a:lnTo>
                <a:lnTo>
                  <a:pt x="114573" y="130696"/>
                </a:lnTo>
                <a:lnTo>
                  <a:pt x="114573" y="146882"/>
                </a:lnTo>
                <a:lnTo>
                  <a:pt x="114569" y="163481"/>
                </a:lnTo>
                <a:lnTo>
                  <a:pt x="114396" y="180544"/>
                </a:lnTo>
                <a:lnTo>
                  <a:pt x="113748" y="198290"/>
                </a:lnTo>
                <a:lnTo>
                  <a:pt x="112499" y="216781"/>
                </a:lnTo>
                <a:lnTo>
                  <a:pt x="110846" y="235774"/>
                </a:lnTo>
                <a:lnTo>
                  <a:pt x="109198" y="254831"/>
                </a:lnTo>
                <a:lnTo>
                  <a:pt x="107795" y="273693"/>
                </a:lnTo>
                <a:lnTo>
                  <a:pt x="106702" y="292444"/>
                </a:lnTo>
                <a:lnTo>
                  <a:pt x="105894" y="311406"/>
                </a:lnTo>
                <a:lnTo>
                  <a:pt x="105316" y="330752"/>
                </a:lnTo>
                <a:lnTo>
                  <a:pt x="104912" y="350338"/>
                </a:lnTo>
                <a:lnTo>
                  <a:pt x="104632" y="369801"/>
                </a:lnTo>
                <a:lnTo>
                  <a:pt x="104441" y="388934"/>
                </a:lnTo>
                <a:lnTo>
                  <a:pt x="104311" y="407699"/>
                </a:lnTo>
                <a:lnTo>
                  <a:pt x="104224" y="426138"/>
                </a:lnTo>
                <a:lnTo>
                  <a:pt x="104164" y="444316"/>
                </a:lnTo>
                <a:lnTo>
                  <a:pt x="104125" y="462133"/>
                </a:lnTo>
                <a:lnTo>
                  <a:pt x="104098" y="479337"/>
                </a:lnTo>
                <a:lnTo>
                  <a:pt x="104076" y="495835"/>
                </a:lnTo>
                <a:lnTo>
                  <a:pt x="103891" y="511526"/>
                </a:lnTo>
                <a:lnTo>
                  <a:pt x="103235" y="526224"/>
                </a:lnTo>
                <a:lnTo>
                  <a:pt x="101965" y="539896"/>
                </a:lnTo>
                <a:lnTo>
                  <a:pt x="99692" y="551590"/>
                </a:lnTo>
                <a:lnTo>
                  <a:pt x="95957" y="558356"/>
                </a:lnTo>
                <a:lnTo>
                  <a:pt x="91451" y="558918"/>
                </a:lnTo>
                <a:lnTo>
                  <a:pt x="87166" y="555379"/>
                </a:lnTo>
                <a:lnTo>
                  <a:pt x="83067" y="549182"/>
                </a:lnTo>
                <a:lnTo>
                  <a:pt x="78717" y="540943"/>
                </a:lnTo>
                <a:lnTo>
                  <a:pt x="73878" y="531091"/>
                </a:lnTo>
                <a:lnTo>
                  <a:pt x="68519" y="520011"/>
                </a:lnTo>
                <a:lnTo>
                  <a:pt x="62711" y="508028"/>
                </a:lnTo>
                <a:lnTo>
                  <a:pt x="56556" y="495407"/>
                </a:lnTo>
                <a:lnTo>
                  <a:pt x="50308" y="482504"/>
                </a:lnTo>
                <a:lnTo>
                  <a:pt x="44349" y="469766"/>
                </a:lnTo>
                <a:lnTo>
                  <a:pt x="38860" y="457425"/>
                </a:lnTo>
                <a:lnTo>
                  <a:pt x="33683" y="445681"/>
                </a:lnTo>
                <a:lnTo>
                  <a:pt x="28441" y="434786"/>
                </a:lnTo>
                <a:lnTo>
                  <a:pt x="22915" y="424785"/>
                </a:lnTo>
                <a:lnTo>
                  <a:pt x="17220" y="415407"/>
                </a:lnTo>
                <a:lnTo>
                  <a:pt x="11696" y="406181"/>
                </a:lnTo>
                <a:lnTo>
                  <a:pt x="6548" y="396892"/>
                </a:lnTo>
                <a:lnTo>
                  <a:pt x="2306" y="389993"/>
                </a:lnTo>
                <a:lnTo>
                  <a:pt x="0" y="388770"/>
                </a:lnTo>
                <a:lnTo>
                  <a:pt x="77" y="392471"/>
                </a:lnTo>
                <a:lnTo>
                  <a:pt x="2191" y="399627"/>
                </a:lnTo>
                <a:lnTo>
                  <a:pt x="5825" y="409102"/>
                </a:lnTo>
                <a:lnTo>
                  <a:pt x="10536" y="420115"/>
                </a:lnTo>
                <a:lnTo>
                  <a:pt x="15992" y="432146"/>
                </a:lnTo>
                <a:lnTo>
                  <a:pt x="21958" y="444850"/>
                </a:lnTo>
                <a:lnTo>
                  <a:pt x="28269" y="458001"/>
                </a:lnTo>
                <a:lnTo>
                  <a:pt x="34817" y="471440"/>
                </a:lnTo>
                <a:lnTo>
                  <a:pt x="41691" y="484740"/>
                </a:lnTo>
                <a:lnTo>
                  <a:pt x="49146" y="497220"/>
                </a:lnTo>
                <a:lnTo>
                  <a:pt x="57276" y="508572"/>
                </a:lnTo>
                <a:lnTo>
                  <a:pt x="66026" y="518671"/>
                </a:lnTo>
                <a:lnTo>
                  <a:pt x="75278" y="527390"/>
                </a:lnTo>
                <a:lnTo>
                  <a:pt x="84906" y="534797"/>
                </a:lnTo>
                <a:lnTo>
                  <a:pt x="94642" y="540620"/>
                </a:lnTo>
                <a:lnTo>
                  <a:pt x="104099" y="544185"/>
                </a:lnTo>
                <a:lnTo>
                  <a:pt x="113086" y="545319"/>
                </a:lnTo>
                <a:lnTo>
                  <a:pt x="121594" y="544133"/>
                </a:lnTo>
                <a:lnTo>
                  <a:pt x="129695" y="540754"/>
                </a:lnTo>
                <a:lnTo>
                  <a:pt x="137480" y="535481"/>
                </a:lnTo>
                <a:lnTo>
                  <a:pt x="145031" y="528707"/>
                </a:lnTo>
                <a:lnTo>
                  <a:pt x="152415" y="520806"/>
                </a:lnTo>
                <a:lnTo>
                  <a:pt x="159688" y="512090"/>
                </a:lnTo>
                <a:lnTo>
                  <a:pt x="167049" y="502801"/>
                </a:lnTo>
                <a:lnTo>
                  <a:pt x="174829" y="493113"/>
                </a:lnTo>
                <a:lnTo>
                  <a:pt x="183178" y="483158"/>
                </a:lnTo>
                <a:lnTo>
                  <a:pt x="192074" y="473185"/>
                </a:lnTo>
                <a:lnTo>
                  <a:pt x="201424" y="463561"/>
                </a:lnTo>
                <a:lnTo>
                  <a:pt x="211112" y="454463"/>
                </a:lnTo>
                <a:lnTo>
                  <a:pt x="220784" y="445991"/>
                </a:lnTo>
                <a:lnTo>
                  <a:pt x="230902" y="437331"/>
                </a:lnTo>
                <a:lnTo>
                  <a:pt x="243471" y="426606"/>
                </a:lnTo>
                <a:lnTo>
                  <a:pt x="261972" y="410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2164469" y="1391933"/>
            <a:ext cx="311439" cy="521214"/>
          </a:xfrm>
          <a:custGeom>
            <a:avLst/>
            <a:gdLst/>
            <a:ahLst/>
            <a:cxnLst/>
            <a:rect l="0" t="0" r="0" b="0"/>
            <a:pathLst>
              <a:path w="311439" h="521214">
                <a:moveTo>
                  <a:pt x="142982" y="0"/>
                </a:moveTo>
                <a:lnTo>
                  <a:pt x="140116" y="8868"/>
                </a:lnTo>
                <a:lnTo>
                  <a:pt x="137974" y="17855"/>
                </a:lnTo>
                <a:lnTo>
                  <a:pt x="136370" y="27850"/>
                </a:lnTo>
                <a:lnTo>
                  <a:pt x="135190" y="38831"/>
                </a:lnTo>
                <a:lnTo>
                  <a:pt x="134342" y="50642"/>
                </a:lnTo>
                <a:lnTo>
                  <a:pt x="133744" y="63105"/>
                </a:lnTo>
                <a:lnTo>
                  <a:pt x="133330" y="76216"/>
                </a:lnTo>
                <a:lnTo>
                  <a:pt x="133045" y="90145"/>
                </a:lnTo>
                <a:lnTo>
                  <a:pt x="132852" y="104920"/>
                </a:lnTo>
                <a:lnTo>
                  <a:pt x="132721" y="120434"/>
                </a:lnTo>
                <a:lnTo>
                  <a:pt x="132633" y="136532"/>
                </a:lnTo>
                <a:lnTo>
                  <a:pt x="132574" y="153063"/>
                </a:lnTo>
                <a:lnTo>
                  <a:pt x="132534" y="169740"/>
                </a:lnTo>
                <a:lnTo>
                  <a:pt x="132507" y="186163"/>
                </a:lnTo>
                <a:lnTo>
                  <a:pt x="132490" y="202134"/>
                </a:lnTo>
                <a:lnTo>
                  <a:pt x="132478" y="217638"/>
                </a:lnTo>
                <a:lnTo>
                  <a:pt x="132470" y="232742"/>
                </a:lnTo>
                <a:lnTo>
                  <a:pt x="132464" y="247535"/>
                </a:lnTo>
                <a:lnTo>
                  <a:pt x="132461" y="262098"/>
                </a:lnTo>
                <a:lnTo>
                  <a:pt x="132459" y="276497"/>
                </a:lnTo>
                <a:lnTo>
                  <a:pt x="132457" y="290785"/>
                </a:lnTo>
                <a:lnTo>
                  <a:pt x="132456" y="305163"/>
                </a:lnTo>
                <a:lnTo>
                  <a:pt x="132455" y="319962"/>
                </a:lnTo>
                <a:lnTo>
                  <a:pt x="132455" y="335324"/>
                </a:lnTo>
                <a:lnTo>
                  <a:pt x="132454" y="351065"/>
                </a:lnTo>
                <a:lnTo>
                  <a:pt x="132454" y="366785"/>
                </a:lnTo>
                <a:lnTo>
                  <a:pt x="132450" y="382244"/>
                </a:lnTo>
                <a:lnTo>
                  <a:pt x="132277" y="397217"/>
                </a:lnTo>
                <a:lnTo>
                  <a:pt x="131629" y="411425"/>
                </a:lnTo>
                <a:lnTo>
                  <a:pt x="130370" y="424790"/>
                </a:lnTo>
                <a:lnTo>
                  <a:pt x="128372" y="437239"/>
                </a:lnTo>
                <a:lnTo>
                  <a:pt x="125427" y="448615"/>
                </a:lnTo>
                <a:lnTo>
                  <a:pt x="121518" y="458918"/>
                </a:lnTo>
                <a:lnTo>
                  <a:pt x="116774" y="467652"/>
                </a:lnTo>
                <a:lnTo>
                  <a:pt x="111373" y="473785"/>
                </a:lnTo>
                <a:lnTo>
                  <a:pt x="105487" y="476970"/>
                </a:lnTo>
                <a:lnTo>
                  <a:pt x="99419" y="477158"/>
                </a:lnTo>
                <a:lnTo>
                  <a:pt x="93579" y="474252"/>
                </a:lnTo>
                <a:lnTo>
                  <a:pt x="88168" y="468518"/>
                </a:lnTo>
                <a:lnTo>
                  <a:pt x="83044" y="460468"/>
                </a:lnTo>
                <a:lnTo>
                  <a:pt x="77837" y="450647"/>
                </a:lnTo>
                <a:lnTo>
                  <a:pt x="72330" y="439528"/>
                </a:lnTo>
                <a:lnTo>
                  <a:pt x="66478" y="427321"/>
                </a:lnTo>
                <a:lnTo>
                  <a:pt x="60316" y="413999"/>
                </a:lnTo>
                <a:lnTo>
                  <a:pt x="53907" y="399634"/>
                </a:lnTo>
                <a:lnTo>
                  <a:pt x="47315" y="384565"/>
                </a:lnTo>
                <a:lnTo>
                  <a:pt x="40590" y="369296"/>
                </a:lnTo>
                <a:lnTo>
                  <a:pt x="33772" y="354140"/>
                </a:lnTo>
                <a:lnTo>
                  <a:pt x="26890" y="339370"/>
                </a:lnTo>
                <a:lnTo>
                  <a:pt x="19962" y="325297"/>
                </a:lnTo>
                <a:lnTo>
                  <a:pt x="13016" y="312085"/>
                </a:lnTo>
                <a:lnTo>
                  <a:pt x="6464" y="302025"/>
                </a:lnTo>
                <a:lnTo>
                  <a:pt x="1726" y="298281"/>
                </a:lnTo>
                <a:lnTo>
                  <a:pt x="0" y="300301"/>
                </a:lnTo>
                <a:lnTo>
                  <a:pt x="950" y="306431"/>
                </a:lnTo>
                <a:lnTo>
                  <a:pt x="3692" y="315126"/>
                </a:lnTo>
                <a:lnTo>
                  <a:pt x="7310" y="325127"/>
                </a:lnTo>
                <a:lnTo>
                  <a:pt x="11244" y="335693"/>
                </a:lnTo>
                <a:lnTo>
                  <a:pt x="15554" y="346782"/>
                </a:lnTo>
                <a:lnTo>
                  <a:pt x="20753" y="358849"/>
                </a:lnTo>
                <a:lnTo>
                  <a:pt x="27075" y="372093"/>
                </a:lnTo>
                <a:lnTo>
                  <a:pt x="34462" y="386437"/>
                </a:lnTo>
                <a:lnTo>
                  <a:pt x="42726" y="401679"/>
                </a:lnTo>
                <a:lnTo>
                  <a:pt x="51656" y="417602"/>
                </a:lnTo>
                <a:lnTo>
                  <a:pt x="60907" y="433855"/>
                </a:lnTo>
                <a:lnTo>
                  <a:pt x="70031" y="449986"/>
                </a:lnTo>
                <a:lnTo>
                  <a:pt x="78796" y="465744"/>
                </a:lnTo>
                <a:lnTo>
                  <a:pt x="87324" y="480595"/>
                </a:lnTo>
                <a:lnTo>
                  <a:pt x="95970" y="493663"/>
                </a:lnTo>
                <a:lnTo>
                  <a:pt x="104938" y="504621"/>
                </a:lnTo>
                <a:lnTo>
                  <a:pt x="114268" y="513148"/>
                </a:lnTo>
                <a:lnTo>
                  <a:pt x="123917" y="518685"/>
                </a:lnTo>
                <a:lnTo>
                  <a:pt x="133816" y="521213"/>
                </a:lnTo>
                <a:lnTo>
                  <a:pt x="143735" y="520828"/>
                </a:lnTo>
                <a:lnTo>
                  <a:pt x="153314" y="517471"/>
                </a:lnTo>
                <a:lnTo>
                  <a:pt x="162389" y="511407"/>
                </a:lnTo>
                <a:lnTo>
                  <a:pt x="171126" y="503289"/>
                </a:lnTo>
                <a:lnTo>
                  <a:pt x="179912" y="493948"/>
                </a:lnTo>
                <a:lnTo>
                  <a:pt x="188966" y="483970"/>
                </a:lnTo>
                <a:lnTo>
                  <a:pt x="198013" y="473682"/>
                </a:lnTo>
                <a:lnTo>
                  <a:pt x="206409" y="463250"/>
                </a:lnTo>
                <a:lnTo>
                  <a:pt x="213838" y="452759"/>
                </a:lnTo>
                <a:lnTo>
                  <a:pt x="220471" y="442409"/>
                </a:lnTo>
                <a:lnTo>
                  <a:pt x="226767" y="432525"/>
                </a:lnTo>
                <a:lnTo>
                  <a:pt x="233049" y="423238"/>
                </a:lnTo>
                <a:lnTo>
                  <a:pt x="239778" y="414356"/>
                </a:lnTo>
                <a:lnTo>
                  <a:pt x="247601" y="405471"/>
                </a:lnTo>
                <a:lnTo>
                  <a:pt x="256749" y="396350"/>
                </a:lnTo>
                <a:lnTo>
                  <a:pt x="266711" y="387195"/>
                </a:lnTo>
                <a:lnTo>
                  <a:pt x="277506" y="377544"/>
                </a:lnTo>
                <a:lnTo>
                  <a:pt x="291203" y="365429"/>
                </a:lnTo>
                <a:lnTo>
                  <a:pt x="311438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528135" y="2696705"/>
            <a:ext cx="480057" cy="1095726"/>
            <a:chOff x="528135" y="2696705"/>
            <a:chExt cx="480057" cy="1095726"/>
          </a:xfrm>
        </p:grpSpPr>
        <p:sp>
          <p:nvSpPr>
            <p:cNvPr id="62" name="Freeform 61"/>
            <p:cNvSpPr/>
            <p:nvPr/>
          </p:nvSpPr>
          <p:spPr>
            <a:xfrm>
              <a:off x="728177" y="2696705"/>
              <a:ext cx="280015" cy="337674"/>
            </a:xfrm>
            <a:custGeom>
              <a:avLst/>
              <a:gdLst/>
              <a:ahLst/>
              <a:cxnLst/>
              <a:rect l="0" t="0" r="0" b="0"/>
              <a:pathLst>
                <a:path w="280015" h="337674">
                  <a:moveTo>
                    <a:pt x="0" y="761"/>
                  </a:moveTo>
                  <a:lnTo>
                    <a:pt x="8935" y="3561"/>
                  </a:lnTo>
                  <a:lnTo>
                    <a:pt x="18562" y="5063"/>
                  </a:lnTo>
                  <a:lnTo>
                    <a:pt x="29854" y="5374"/>
                  </a:lnTo>
                  <a:lnTo>
                    <a:pt x="42695" y="4867"/>
                  </a:lnTo>
                  <a:lnTo>
                    <a:pt x="56822" y="4048"/>
                  </a:lnTo>
                  <a:lnTo>
                    <a:pt x="71938" y="3237"/>
                  </a:lnTo>
                  <a:lnTo>
                    <a:pt x="87454" y="2726"/>
                  </a:lnTo>
                  <a:lnTo>
                    <a:pt x="102545" y="2848"/>
                  </a:lnTo>
                  <a:lnTo>
                    <a:pt x="116805" y="3710"/>
                  </a:lnTo>
                  <a:lnTo>
                    <a:pt x="130512" y="5089"/>
                  </a:lnTo>
                  <a:lnTo>
                    <a:pt x="144402" y="6545"/>
                  </a:lnTo>
                  <a:lnTo>
                    <a:pt x="158896" y="7811"/>
                  </a:lnTo>
                  <a:lnTo>
                    <a:pt x="173923" y="8641"/>
                  </a:lnTo>
                  <a:lnTo>
                    <a:pt x="189097" y="8739"/>
                  </a:lnTo>
                  <a:lnTo>
                    <a:pt x="204162" y="8023"/>
                  </a:lnTo>
                  <a:lnTo>
                    <a:pt x="219025" y="6575"/>
                  </a:lnTo>
                  <a:lnTo>
                    <a:pt x="233684" y="4540"/>
                  </a:lnTo>
                  <a:lnTo>
                    <a:pt x="248144" y="2081"/>
                  </a:lnTo>
                  <a:lnTo>
                    <a:pt x="261460" y="0"/>
                  </a:lnTo>
                  <a:lnTo>
                    <a:pt x="271717" y="487"/>
                  </a:lnTo>
                  <a:lnTo>
                    <a:pt x="277858" y="4354"/>
                  </a:lnTo>
                  <a:lnTo>
                    <a:pt x="280014" y="9865"/>
                  </a:lnTo>
                  <a:lnTo>
                    <a:pt x="279153" y="16073"/>
                  </a:lnTo>
                  <a:lnTo>
                    <a:pt x="276221" y="22618"/>
                  </a:lnTo>
                  <a:lnTo>
                    <a:pt x="271908" y="29349"/>
                  </a:lnTo>
                  <a:lnTo>
                    <a:pt x="266677" y="36187"/>
                  </a:lnTo>
                  <a:lnTo>
                    <a:pt x="260674" y="43091"/>
                  </a:lnTo>
                  <a:lnTo>
                    <a:pt x="253797" y="50036"/>
                  </a:lnTo>
                  <a:lnTo>
                    <a:pt x="246054" y="57006"/>
                  </a:lnTo>
                  <a:lnTo>
                    <a:pt x="237732" y="63994"/>
                  </a:lnTo>
                  <a:lnTo>
                    <a:pt x="229297" y="70992"/>
                  </a:lnTo>
                  <a:lnTo>
                    <a:pt x="221026" y="77997"/>
                  </a:lnTo>
                  <a:lnTo>
                    <a:pt x="212844" y="85007"/>
                  </a:lnTo>
                  <a:lnTo>
                    <a:pt x="204438" y="92020"/>
                  </a:lnTo>
                  <a:lnTo>
                    <a:pt x="195633" y="99040"/>
                  </a:lnTo>
                  <a:lnTo>
                    <a:pt x="186414" y="106229"/>
                  </a:lnTo>
                  <a:lnTo>
                    <a:pt x="176839" y="113894"/>
                  </a:lnTo>
                  <a:lnTo>
                    <a:pt x="166991" y="122161"/>
                  </a:lnTo>
                  <a:lnTo>
                    <a:pt x="157106" y="130832"/>
                  </a:lnTo>
                  <a:lnTo>
                    <a:pt x="147549" y="139499"/>
                  </a:lnTo>
                  <a:lnTo>
                    <a:pt x="138494" y="147929"/>
                  </a:lnTo>
                  <a:lnTo>
                    <a:pt x="129941" y="156387"/>
                  </a:lnTo>
                  <a:lnTo>
                    <a:pt x="121810" y="165510"/>
                  </a:lnTo>
                  <a:lnTo>
                    <a:pt x="114005" y="175609"/>
                  </a:lnTo>
                  <a:lnTo>
                    <a:pt x="106440" y="186511"/>
                  </a:lnTo>
                  <a:lnTo>
                    <a:pt x="99046" y="197754"/>
                  </a:lnTo>
                  <a:lnTo>
                    <a:pt x="91772" y="209023"/>
                  </a:lnTo>
                  <a:lnTo>
                    <a:pt x="84581" y="220183"/>
                  </a:lnTo>
                  <a:lnTo>
                    <a:pt x="77445" y="231202"/>
                  </a:lnTo>
                  <a:lnTo>
                    <a:pt x="70348" y="242097"/>
                  </a:lnTo>
                  <a:lnTo>
                    <a:pt x="63277" y="253056"/>
                  </a:lnTo>
                  <a:lnTo>
                    <a:pt x="56223" y="264414"/>
                  </a:lnTo>
                  <a:lnTo>
                    <a:pt x="49185" y="276306"/>
                  </a:lnTo>
                  <a:lnTo>
                    <a:pt x="42269" y="288301"/>
                  </a:lnTo>
                  <a:lnTo>
                    <a:pt x="34906" y="300771"/>
                  </a:lnTo>
                  <a:lnTo>
                    <a:pt x="25329" y="315932"/>
                  </a:lnTo>
                  <a:lnTo>
                    <a:pt x="10528" y="337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8135" y="3087021"/>
              <a:ext cx="473784" cy="105286"/>
            </a:xfrm>
            <a:custGeom>
              <a:avLst/>
              <a:gdLst/>
              <a:ahLst/>
              <a:cxnLst/>
              <a:rect l="0" t="0" r="0" b="0"/>
              <a:pathLst>
                <a:path w="473784" h="105286">
                  <a:moveTo>
                    <a:pt x="473783" y="0"/>
                  </a:moveTo>
                  <a:lnTo>
                    <a:pt x="464914" y="2867"/>
                  </a:lnTo>
                  <a:lnTo>
                    <a:pt x="455927" y="5009"/>
                  </a:lnTo>
                  <a:lnTo>
                    <a:pt x="445923" y="6616"/>
                  </a:lnTo>
                  <a:lnTo>
                    <a:pt x="434597" y="7970"/>
                  </a:lnTo>
                  <a:lnTo>
                    <a:pt x="421489" y="9467"/>
                  </a:lnTo>
                  <a:lnTo>
                    <a:pt x="406524" y="11317"/>
                  </a:lnTo>
                  <a:lnTo>
                    <a:pt x="389935" y="13557"/>
                  </a:lnTo>
                  <a:lnTo>
                    <a:pt x="372061" y="16138"/>
                  </a:lnTo>
                  <a:lnTo>
                    <a:pt x="353236" y="18987"/>
                  </a:lnTo>
                  <a:lnTo>
                    <a:pt x="334057" y="22037"/>
                  </a:lnTo>
                  <a:lnTo>
                    <a:pt x="315343" y="25229"/>
                  </a:lnTo>
                  <a:lnTo>
                    <a:pt x="297502" y="28518"/>
                  </a:lnTo>
                  <a:lnTo>
                    <a:pt x="280575" y="31708"/>
                  </a:lnTo>
                  <a:lnTo>
                    <a:pt x="264433" y="34470"/>
                  </a:lnTo>
                  <a:lnTo>
                    <a:pt x="248905" y="36665"/>
                  </a:lnTo>
                  <a:lnTo>
                    <a:pt x="233829" y="38477"/>
                  </a:lnTo>
                  <a:lnTo>
                    <a:pt x="219078" y="40308"/>
                  </a:lnTo>
                  <a:lnTo>
                    <a:pt x="204559" y="42395"/>
                  </a:lnTo>
                  <a:lnTo>
                    <a:pt x="190364" y="44798"/>
                  </a:lnTo>
                  <a:lnTo>
                    <a:pt x="176753" y="47491"/>
                  </a:lnTo>
                  <a:lnTo>
                    <a:pt x="163814" y="50416"/>
                  </a:lnTo>
                  <a:lnTo>
                    <a:pt x="151329" y="53517"/>
                  </a:lnTo>
                  <a:lnTo>
                    <a:pt x="138872" y="56744"/>
                  </a:lnTo>
                  <a:lnTo>
                    <a:pt x="126196" y="60061"/>
                  </a:lnTo>
                  <a:lnTo>
                    <a:pt x="113394" y="63439"/>
                  </a:lnTo>
                  <a:lnTo>
                    <a:pt x="100792" y="66861"/>
                  </a:lnTo>
                  <a:lnTo>
                    <a:pt x="88572" y="70310"/>
                  </a:lnTo>
                  <a:lnTo>
                    <a:pt x="76755" y="73780"/>
                  </a:lnTo>
                  <a:lnTo>
                    <a:pt x="65288" y="77263"/>
                  </a:lnTo>
                  <a:lnTo>
                    <a:pt x="54102" y="80754"/>
                  </a:lnTo>
                  <a:lnTo>
                    <a:pt x="43389" y="84293"/>
                  </a:lnTo>
                  <a:lnTo>
                    <a:pt x="32442" y="88410"/>
                  </a:lnTo>
                  <a:lnTo>
                    <a:pt x="19181" y="9458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7034" y="3318648"/>
              <a:ext cx="10128" cy="473783"/>
            </a:xfrm>
            <a:custGeom>
              <a:avLst/>
              <a:gdLst/>
              <a:ahLst/>
              <a:cxnLst/>
              <a:rect l="0" t="0" r="0" b="0"/>
              <a:pathLst>
                <a:path w="10128" h="473783">
                  <a:moveTo>
                    <a:pt x="10127" y="0"/>
                  </a:moveTo>
                  <a:lnTo>
                    <a:pt x="10060" y="14602"/>
                  </a:lnTo>
                  <a:lnTo>
                    <a:pt x="9420" y="27873"/>
                  </a:lnTo>
                  <a:lnTo>
                    <a:pt x="8128" y="41079"/>
                  </a:lnTo>
                  <a:lnTo>
                    <a:pt x="6441" y="54593"/>
                  </a:lnTo>
                  <a:lnTo>
                    <a:pt x="4773" y="68750"/>
                  </a:lnTo>
                  <a:lnTo>
                    <a:pt x="3360" y="83652"/>
                  </a:lnTo>
                  <a:lnTo>
                    <a:pt x="2262" y="99072"/>
                  </a:lnTo>
                  <a:lnTo>
                    <a:pt x="1451" y="114569"/>
                  </a:lnTo>
                  <a:lnTo>
                    <a:pt x="872" y="129889"/>
                  </a:lnTo>
                  <a:lnTo>
                    <a:pt x="466" y="145278"/>
                  </a:lnTo>
                  <a:lnTo>
                    <a:pt x="186" y="161361"/>
                  </a:lnTo>
                  <a:lnTo>
                    <a:pt x="0" y="178434"/>
                  </a:lnTo>
                  <a:lnTo>
                    <a:pt x="43" y="196155"/>
                  </a:lnTo>
                  <a:lnTo>
                    <a:pt x="603" y="213751"/>
                  </a:lnTo>
                  <a:lnTo>
                    <a:pt x="1793" y="230778"/>
                  </a:lnTo>
                  <a:lnTo>
                    <a:pt x="3406" y="247296"/>
                  </a:lnTo>
                  <a:lnTo>
                    <a:pt x="5027" y="263681"/>
                  </a:lnTo>
                  <a:lnTo>
                    <a:pt x="6413" y="280183"/>
                  </a:lnTo>
                  <a:lnTo>
                    <a:pt x="7494" y="296894"/>
                  </a:lnTo>
                  <a:lnTo>
                    <a:pt x="8294" y="313812"/>
                  </a:lnTo>
                  <a:lnTo>
                    <a:pt x="8866" y="330909"/>
                  </a:lnTo>
                  <a:lnTo>
                    <a:pt x="9268" y="348309"/>
                  </a:lnTo>
                  <a:lnTo>
                    <a:pt x="9545" y="366283"/>
                  </a:lnTo>
                  <a:lnTo>
                    <a:pt x="9735" y="384908"/>
                  </a:lnTo>
                  <a:lnTo>
                    <a:pt x="9863" y="403412"/>
                  </a:lnTo>
                  <a:lnTo>
                    <a:pt x="9964" y="422183"/>
                  </a:lnTo>
                  <a:lnTo>
                    <a:pt x="10047" y="443990"/>
                  </a:lnTo>
                  <a:lnTo>
                    <a:pt x="1012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1956" y="3287062"/>
              <a:ext cx="234149" cy="362565"/>
            </a:xfrm>
            <a:custGeom>
              <a:avLst/>
              <a:gdLst/>
              <a:ahLst/>
              <a:cxnLst/>
              <a:rect l="0" t="0" r="0" b="0"/>
              <a:pathLst>
                <a:path w="234149" h="362565">
                  <a:moveTo>
                    <a:pt x="234148" y="210570"/>
                  </a:moveTo>
                  <a:lnTo>
                    <a:pt x="225347" y="213638"/>
                  </a:lnTo>
                  <a:lnTo>
                    <a:pt x="217000" y="217701"/>
                  </a:lnTo>
                  <a:lnTo>
                    <a:pt x="208306" y="223189"/>
                  </a:lnTo>
                  <a:lnTo>
                    <a:pt x="199358" y="229776"/>
                  </a:lnTo>
                  <a:lnTo>
                    <a:pt x="190511" y="236926"/>
                  </a:lnTo>
                  <a:lnTo>
                    <a:pt x="181963" y="244274"/>
                  </a:lnTo>
                  <a:lnTo>
                    <a:pt x="173429" y="251806"/>
                  </a:lnTo>
                  <a:lnTo>
                    <a:pt x="164255" y="259764"/>
                  </a:lnTo>
                  <a:lnTo>
                    <a:pt x="154119" y="268260"/>
                  </a:lnTo>
                  <a:lnTo>
                    <a:pt x="143022" y="277270"/>
                  </a:lnTo>
                  <a:lnTo>
                    <a:pt x="131115" y="286703"/>
                  </a:lnTo>
                  <a:lnTo>
                    <a:pt x="118583" y="296461"/>
                  </a:lnTo>
                  <a:lnTo>
                    <a:pt x="105592" y="306455"/>
                  </a:lnTo>
                  <a:lnTo>
                    <a:pt x="92272" y="316617"/>
                  </a:lnTo>
                  <a:lnTo>
                    <a:pt x="78727" y="326887"/>
                  </a:lnTo>
                  <a:lnTo>
                    <a:pt x="65193" y="336902"/>
                  </a:lnTo>
                  <a:lnTo>
                    <a:pt x="52027" y="346020"/>
                  </a:lnTo>
                  <a:lnTo>
                    <a:pt x="39406" y="353943"/>
                  </a:lnTo>
                  <a:lnTo>
                    <a:pt x="27812" y="359905"/>
                  </a:lnTo>
                  <a:lnTo>
                    <a:pt x="18083" y="362564"/>
                  </a:lnTo>
                  <a:lnTo>
                    <a:pt x="10510" y="361483"/>
                  </a:lnTo>
                  <a:lnTo>
                    <a:pt x="5070" y="356686"/>
                  </a:lnTo>
                  <a:lnTo>
                    <a:pt x="1695" y="348216"/>
                  </a:lnTo>
                  <a:lnTo>
                    <a:pt x="125" y="336497"/>
                  </a:lnTo>
                  <a:lnTo>
                    <a:pt x="0" y="322650"/>
                  </a:lnTo>
                  <a:lnTo>
                    <a:pt x="962" y="308236"/>
                  </a:lnTo>
                  <a:lnTo>
                    <a:pt x="2712" y="294185"/>
                  </a:lnTo>
                  <a:lnTo>
                    <a:pt x="5017" y="280657"/>
                  </a:lnTo>
                  <a:lnTo>
                    <a:pt x="7709" y="267354"/>
                  </a:lnTo>
                  <a:lnTo>
                    <a:pt x="10666" y="254034"/>
                  </a:lnTo>
                  <a:lnTo>
                    <a:pt x="13804" y="240595"/>
                  </a:lnTo>
                  <a:lnTo>
                    <a:pt x="17064" y="227017"/>
                  </a:lnTo>
                  <a:lnTo>
                    <a:pt x="20411" y="213321"/>
                  </a:lnTo>
                  <a:lnTo>
                    <a:pt x="23981" y="199696"/>
                  </a:lnTo>
                  <a:lnTo>
                    <a:pt x="28064" y="186473"/>
                  </a:lnTo>
                  <a:lnTo>
                    <a:pt x="32772" y="173804"/>
                  </a:lnTo>
                  <a:lnTo>
                    <a:pt x="37901" y="161670"/>
                  </a:lnTo>
                  <a:lnTo>
                    <a:pt x="43036" y="149982"/>
                  </a:lnTo>
                  <a:lnTo>
                    <a:pt x="47934" y="138622"/>
                  </a:lnTo>
                  <a:lnTo>
                    <a:pt x="52526" y="127008"/>
                  </a:lnTo>
                  <a:lnTo>
                    <a:pt x="56837" y="114145"/>
                  </a:lnTo>
                  <a:lnTo>
                    <a:pt x="60915" y="99607"/>
                  </a:lnTo>
                  <a:lnTo>
                    <a:pt x="64667" y="83791"/>
                  </a:lnTo>
                  <a:lnTo>
                    <a:pt x="68214" y="65792"/>
                  </a:lnTo>
                  <a:lnTo>
                    <a:pt x="71869" y="40667"/>
                  </a:lnTo>
                  <a:lnTo>
                    <a:pt x="76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928426" y="2507953"/>
            <a:ext cx="574234" cy="515898"/>
            <a:chOff x="1928426" y="2507953"/>
            <a:chExt cx="574234" cy="515898"/>
          </a:xfrm>
        </p:grpSpPr>
        <p:sp>
          <p:nvSpPr>
            <p:cNvPr id="67" name="Freeform 66"/>
            <p:cNvSpPr/>
            <p:nvPr/>
          </p:nvSpPr>
          <p:spPr>
            <a:xfrm>
              <a:off x="2117938" y="2529010"/>
              <a:ext cx="10129" cy="389556"/>
            </a:xfrm>
            <a:custGeom>
              <a:avLst/>
              <a:gdLst/>
              <a:ahLst/>
              <a:cxnLst/>
              <a:rect l="0" t="0" r="0" b="0"/>
              <a:pathLst>
                <a:path w="10129" h="389556">
                  <a:moveTo>
                    <a:pt x="0" y="0"/>
                  </a:moveTo>
                  <a:lnTo>
                    <a:pt x="5" y="8679"/>
                  </a:lnTo>
                  <a:lnTo>
                    <a:pt x="178" y="21200"/>
                  </a:lnTo>
                  <a:lnTo>
                    <a:pt x="826" y="36026"/>
                  </a:lnTo>
                  <a:lnTo>
                    <a:pt x="2075" y="52542"/>
                  </a:lnTo>
                  <a:lnTo>
                    <a:pt x="3727" y="70353"/>
                  </a:lnTo>
                  <a:lnTo>
                    <a:pt x="5375" y="89131"/>
                  </a:lnTo>
                  <a:lnTo>
                    <a:pt x="6778" y="108611"/>
                  </a:lnTo>
                  <a:lnTo>
                    <a:pt x="7871" y="128587"/>
                  </a:lnTo>
                  <a:lnTo>
                    <a:pt x="8679" y="148910"/>
                  </a:lnTo>
                  <a:lnTo>
                    <a:pt x="9257" y="169470"/>
                  </a:lnTo>
                  <a:lnTo>
                    <a:pt x="9662" y="190193"/>
                  </a:lnTo>
                  <a:lnTo>
                    <a:pt x="9942" y="211025"/>
                  </a:lnTo>
                  <a:lnTo>
                    <a:pt x="10128" y="231922"/>
                  </a:lnTo>
                  <a:lnTo>
                    <a:pt x="10085" y="252533"/>
                  </a:lnTo>
                  <a:lnTo>
                    <a:pt x="9524" y="272225"/>
                  </a:lnTo>
                  <a:lnTo>
                    <a:pt x="8335" y="290726"/>
                  </a:lnTo>
                  <a:lnTo>
                    <a:pt x="6713" y="308072"/>
                  </a:lnTo>
                  <a:lnTo>
                    <a:pt x="4917" y="326449"/>
                  </a:lnTo>
                  <a:lnTo>
                    <a:pt x="2788" y="35082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60094" y="2507953"/>
              <a:ext cx="20622" cy="389556"/>
            </a:xfrm>
            <a:custGeom>
              <a:avLst/>
              <a:gdLst/>
              <a:ahLst/>
              <a:cxnLst/>
              <a:rect l="0" t="0" r="0" b="0"/>
              <a:pathLst>
                <a:path w="20622" h="38955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3"/>
                  </a:lnTo>
                  <a:lnTo>
                    <a:pt x="2074" y="77033"/>
                  </a:lnTo>
                  <a:lnTo>
                    <a:pt x="3727" y="89831"/>
                  </a:lnTo>
                  <a:lnTo>
                    <a:pt x="5375" y="102558"/>
                  </a:lnTo>
                  <a:lnTo>
                    <a:pt x="6783" y="115459"/>
                  </a:lnTo>
                  <a:lnTo>
                    <a:pt x="8048" y="128937"/>
                  </a:lnTo>
                  <a:lnTo>
                    <a:pt x="9505" y="143595"/>
                  </a:lnTo>
                  <a:lnTo>
                    <a:pt x="11331" y="159644"/>
                  </a:lnTo>
                  <a:lnTo>
                    <a:pt x="13389" y="176646"/>
                  </a:lnTo>
                  <a:lnTo>
                    <a:pt x="15317" y="193743"/>
                  </a:lnTo>
                  <a:lnTo>
                    <a:pt x="16911" y="210425"/>
                  </a:lnTo>
                  <a:lnTo>
                    <a:pt x="18133" y="226539"/>
                  </a:lnTo>
                  <a:lnTo>
                    <a:pt x="19029" y="242118"/>
                  </a:lnTo>
                  <a:lnTo>
                    <a:pt x="19666" y="257262"/>
                  </a:lnTo>
                  <a:lnTo>
                    <a:pt x="20110" y="272076"/>
                  </a:lnTo>
                  <a:lnTo>
                    <a:pt x="20416" y="286651"/>
                  </a:lnTo>
                  <a:lnTo>
                    <a:pt x="20621" y="301051"/>
                  </a:lnTo>
                  <a:lnTo>
                    <a:pt x="20590" y="315166"/>
                  </a:lnTo>
                  <a:lnTo>
                    <a:pt x="20037" y="328724"/>
                  </a:lnTo>
                  <a:lnTo>
                    <a:pt x="18853" y="341609"/>
                  </a:lnTo>
                  <a:lnTo>
                    <a:pt x="17234" y="353419"/>
                  </a:lnTo>
                  <a:lnTo>
                    <a:pt x="15441" y="364551"/>
                  </a:lnTo>
                  <a:lnTo>
                    <a:pt x="13314" y="375982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28426" y="3013349"/>
              <a:ext cx="574234" cy="10502"/>
            </a:xfrm>
            <a:custGeom>
              <a:avLst/>
              <a:gdLst/>
              <a:ahLst/>
              <a:cxnLst/>
              <a:rect l="0" t="0" r="0" b="0"/>
              <a:pathLst>
                <a:path w="574234" h="10502">
                  <a:moveTo>
                    <a:pt x="574233" y="0"/>
                  </a:moveTo>
                  <a:lnTo>
                    <a:pt x="567265" y="40"/>
                  </a:lnTo>
                  <a:lnTo>
                    <a:pt x="555496" y="680"/>
                  </a:lnTo>
                  <a:lnTo>
                    <a:pt x="542601" y="1972"/>
                  </a:lnTo>
                  <a:lnTo>
                    <a:pt x="528580" y="3659"/>
                  </a:lnTo>
                  <a:lnTo>
                    <a:pt x="513604" y="5327"/>
                  </a:lnTo>
                  <a:lnTo>
                    <a:pt x="497881" y="6740"/>
                  </a:lnTo>
                  <a:lnTo>
                    <a:pt x="481605" y="7838"/>
                  </a:lnTo>
                  <a:lnTo>
                    <a:pt x="464933" y="8648"/>
                  </a:lnTo>
                  <a:lnTo>
                    <a:pt x="447983" y="9228"/>
                  </a:lnTo>
                  <a:lnTo>
                    <a:pt x="430840" y="9634"/>
                  </a:lnTo>
                  <a:lnTo>
                    <a:pt x="413565" y="9913"/>
                  </a:lnTo>
                  <a:lnTo>
                    <a:pt x="396197" y="10100"/>
                  </a:lnTo>
                  <a:lnTo>
                    <a:pt x="378599" y="10057"/>
                  </a:lnTo>
                  <a:lnTo>
                    <a:pt x="360486" y="9496"/>
                  </a:lnTo>
                  <a:lnTo>
                    <a:pt x="341749" y="8307"/>
                  </a:lnTo>
                  <a:lnTo>
                    <a:pt x="322759" y="6694"/>
                  </a:lnTo>
                  <a:lnTo>
                    <a:pt x="304237" y="5072"/>
                  </a:lnTo>
                  <a:lnTo>
                    <a:pt x="286547" y="3687"/>
                  </a:lnTo>
                  <a:lnTo>
                    <a:pt x="269397" y="2606"/>
                  </a:lnTo>
                  <a:lnTo>
                    <a:pt x="252049" y="1806"/>
                  </a:lnTo>
                  <a:lnTo>
                    <a:pt x="234087" y="1233"/>
                  </a:lnTo>
                  <a:lnTo>
                    <a:pt x="215751" y="832"/>
                  </a:lnTo>
                  <a:lnTo>
                    <a:pt x="197734" y="555"/>
                  </a:lnTo>
                  <a:lnTo>
                    <a:pt x="180412" y="370"/>
                  </a:lnTo>
                  <a:lnTo>
                    <a:pt x="163355" y="414"/>
                  </a:lnTo>
                  <a:lnTo>
                    <a:pt x="145543" y="975"/>
                  </a:lnTo>
                  <a:lnTo>
                    <a:pt x="126460" y="2165"/>
                  </a:lnTo>
                  <a:lnTo>
                    <a:pt x="106558" y="3779"/>
                  </a:lnTo>
                  <a:lnTo>
                    <a:pt x="86953" y="5401"/>
                  </a:lnTo>
                  <a:lnTo>
                    <a:pt x="68299" y="6786"/>
                  </a:lnTo>
                  <a:lnTo>
                    <a:pt x="51329" y="7869"/>
                  </a:lnTo>
                  <a:lnTo>
                    <a:pt x="35420" y="8788"/>
                  </a:lnTo>
                  <a:lnTo>
                    <a:pt x="19182" y="9619"/>
                  </a:lnTo>
                  <a:lnTo>
                    <a:pt x="0" y="10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338830" y="3065964"/>
            <a:ext cx="1052851" cy="558959"/>
            <a:chOff x="1338830" y="3065964"/>
            <a:chExt cx="1052851" cy="558959"/>
          </a:xfrm>
        </p:grpSpPr>
        <p:sp>
          <p:nvSpPr>
            <p:cNvPr id="71" name="Freeform 70"/>
            <p:cNvSpPr/>
            <p:nvPr/>
          </p:nvSpPr>
          <p:spPr>
            <a:xfrm>
              <a:off x="2061430" y="3126524"/>
              <a:ext cx="330251" cy="498399"/>
            </a:xfrm>
            <a:custGeom>
              <a:avLst/>
              <a:gdLst/>
              <a:ahLst/>
              <a:cxnLst/>
              <a:rect l="0" t="0" r="0" b="0"/>
              <a:pathLst>
                <a:path w="330251" h="498399">
                  <a:moveTo>
                    <a:pt x="88094" y="13139"/>
                  </a:moveTo>
                  <a:lnTo>
                    <a:pt x="85160" y="21940"/>
                  </a:lnTo>
                  <a:lnTo>
                    <a:pt x="82378" y="30287"/>
                  </a:lnTo>
                  <a:lnTo>
                    <a:pt x="79479" y="38991"/>
                  </a:lnTo>
                  <a:lnTo>
                    <a:pt x="76438" y="48285"/>
                  </a:lnTo>
                  <a:lnTo>
                    <a:pt x="73273" y="58428"/>
                  </a:lnTo>
                  <a:lnTo>
                    <a:pt x="70009" y="69468"/>
                  </a:lnTo>
                  <a:lnTo>
                    <a:pt x="66671" y="81135"/>
                  </a:lnTo>
                  <a:lnTo>
                    <a:pt x="63280" y="92957"/>
                  </a:lnTo>
                  <a:lnTo>
                    <a:pt x="59851" y="104646"/>
                  </a:lnTo>
                  <a:lnTo>
                    <a:pt x="56397" y="116104"/>
                  </a:lnTo>
                  <a:lnTo>
                    <a:pt x="52924" y="127329"/>
                  </a:lnTo>
                  <a:lnTo>
                    <a:pt x="49426" y="138329"/>
                  </a:lnTo>
                  <a:lnTo>
                    <a:pt x="45433" y="147986"/>
                  </a:lnTo>
                  <a:lnTo>
                    <a:pt x="40696" y="153182"/>
                  </a:lnTo>
                  <a:lnTo>
                    <a:pt x="36538" y="152645"/>
                  </a:lnTo>
                  <a:lnTo>
                    <a:pt x="34169" y="148419"/>
                  </a:lnTo>
                  <a:lnTo>
                    <a:pt x="33538" y="141812"/>
                  </a:lnTo>
                  <a:lnTo>
                    <a:pt x="34218" y="133330"/>
                  </a:lnTo>
                  <a:lnTo>
                    <a:pt x="35817" y="123337"/>
                  </a:lnTo>
                  <a:lnTo>
                    <a:pt x="38043" y="112341"/>
                  </a:lnTo>
                  <a:lnTo>
                    <a:pt x="40693" y="100951"/>
                  </a:lnTo>
                  <a:lnTo>
                    <a:pt x="43632" y="89544"/>
                  </a:lnTo>
                  <a:lnTo>
                    <a:pt x="46929" y="78272"/>
                  </a:lnTo>
                  <a:lnTo>
                    <a:pt x="50830" y="67168"/>
                  </a:lnTo>
                  <a:lnTo>
                    <a:pt x="55422" y="56220"/>
                  </a:lnTo>
                  <a:lnTo>
                    <a:pt x="60642" y="45563"/>
                  </a:lnTo>
                  <a:lnTo>
                    <a:pt x="66372" y="35472"/>
                  </a:lnTo>
                  <a:lnTo>
                    <a:pt x="72496" y="26060"/>
                  </a:lnTo>
                  <a:lnTo>
                    <a:pt x="79235" y="17604"/>
                  </a:lnTo>
                  <a:lnTo>
                    <a:pt x="87123" y="10601"/>
                  </a:lnTo>
                  <a:lnTo>
                    <a:pt x="96349" y="5199"/>
                  </a:lnTo>
                  <a:lnTo>
                    <a:pt x="106477" y="1555"/>
                  </a:lnTo>
                  <a:lnTo>
                    <a:pt x="116660" y="0"/>
                  </a:lnTo>
                  <a:lnTo>
                    <a:pt x="126396" y="519"/>
                  </a:lnTo>
                  <a:lnTo>
                    <a:pt x="135541" y="3138"/>
                  </a:lnTo>
                  <a:lnTo>
                    <a:pt x="144136" y="8086"/>
                  </a:lnTo>
                  <a:lnTo>
                    <a:pt x="152280" y="15266"/>
                  </a:lnTo>
                  <a:lnTo>
                    <a:pt x="159919" y="24322"/>
                  </a:lnTo>
                  <a:lnTo>
                    <a:pt x="166837" y="34833"/>
                  </a:lnTo>
                  <a:lnTo>
                    <a:pt x="172972" y="46423"/>
                  </a:lnTo>
                  <a:lnTo>
                    <a:pt x="178247" y="58948"/>
                  </a:lnTo>
                  <a:lnTo>
                    <a:pt x="182493" y="72486"/>
                  </a:lnTo>
                  <a:lnTo>
                    <a:pt x="185714" y="87004"/>
                  </a:lnTo>
                  <a:lnTo>
                    <a:pt x="187894" y="102516"/>
                  </a:lnTo>
                  <a:lnTo>
                    <a:pt x="188915" y="119146"/>
                  </a:lnTo>
                  <a:lnTo>
                    <a:pt x="188831" y="136857"/>
                  </a:lnTo>
                  <a:lnTo>
                    <a:pt x="187979" y="155480"/>
                  </a:lnTo>
                  <a:lnTo>
                    <a:pt x="186876" y="174813"/>
                  </a:lnTo>
                  <a:lnTo>
                    <a:pt x="185834" y="194670"/>
                  </a:lnTo>
                  <a:lnTo>
                    <a:pt x="184645" y="214903"/>
                  </a:lnTo>
                  <a:lnTo>
                    <a:pt x="182709" y="235397"/>
                  </a:lnTo>
                  <a:lnTo>
                    <a:pt x="179742" y="256060"/>
                  </a:lnTo>
                  <a:lnTo>
                    <a:pt x="175934" y="276342"/>
                  </a:lnTo>
                  <a:lnTo>
                    <a:pt x="171760" y="295281"/>
                  </a:lnTo>
                  <a:lnTo>
                    <a:pt x="167544" y="312472"/>
                  </a:lnTo>
                  <a:lnTo>
                    <a:pt x="163426" y="328320"/>
                  </a:lnTo>
                  <a:lnTo>
                    <a:pt x="159441" y="343732"/>
                  </a:lnTo>
                  <a:lnTo>
                    <a:pt x="155580" y="359284"/>
                  </a:lnTo>
                  <a:lnTo>
                    <a:pt x="151819" y="374868"/>
                  </a:lnTo>
                  <a:lnTo>
                    <a:pt x="148133" y="389892"/>
                  </a:lnTo>
                  <a:lnTo>
                    <a:pt x="144497" y="404038"/>
                  </a:lnTo>
                  <a:lnTo>
                    <a:pt x="140731" y="417131"/>
                  </a:lnTo>
                  <a:lnTo>
                    <a:pt x="136517" y="428999"/>
                  </a:lnTo>
                  <a:lnTo>
                    <a:pt x="131716" y="439681"/>
                  </a:lnTo>
                  <a:lnTo>
                    <a:pt x="126356" y="449361"/>
                  </a:lnTo>
                  <a:lnTo>
                    <a:pt x="120533" y="458264"/>
                  </a:lnTo>
                  <a:lnTo>
                    <a:pt x="114351" y="466589"/>
                  </a:lnTo>
                  <a:lnTo>
                    <a:pt x="107743" y="474336"/>
                  </a:lnTo>
                  <a:lnTo>
                    <a:pt x="100475" y="481320"/>
                  </a:lnTo>
                  <a:lnTo>
                    <a:pt x="92470" y="487493"/>
                  </a:lnTo>
                  <a:lnTo>
                    <a:pt x="83637" y="492621"/>
                  </a:lnTo>
                  <a:lnTo>
                    <a:pt x="73797" y="496235"/>
                  </a:lnTo>
                  <a:lnTo>
                    <a:pt x="62961" y="498209"/>
                  </a:lnTo>
                  <a:lnTo>
                    <a:pt x="51600" y="498398"/>
                  </a:lnTo>
                  <a:lnTo>
                    <a:pt x="40513" y="496480"/>
                  </a:lnTo>
                  <a:lnTo>
                    <a:pt x="30145" y="492475"/>
                  </a:lnTo>
                  <a:lnTo>
                    <a:pt x="20898" y="486362"/>
                  </a:lnTo>
                  <a:lnTo>
                    <a:pt x="13291" y="477916"/>
                  </a:lnTo>
                  <a:lnTo>
                    <a:pt x="7443" y="467243"/>
                  </a:lnTo>
                  <a:lnTo>
                    <a:pt x="3314" y="455028"/>
                  </a:lnTo>
                  <a:lnTo>
                    <a:pt x="892" y="442306"/>
                  </a:lnTo>
                  <a:lnTo>
                    <a:pt x="0" y="429720"/>
                  </a:lnTo>
                  <a:lnTo>
                    <a:pt x="345" y="417511"/>
                  </a:lnTo>
                  <a:lnTo>
                    <a:pt x="1631" y="405706"/>
                  </a:lnTo>
                  <a:lnTo>
                    <a:pt x="3606" y="394253"/>
                  </a:lnTo>
                  <a:lnTo>
                    <a:pt x="6234" y="383240"/>
                  </a:lnTo>
                  <a:lnTo>
                    <a:pt x="9675" y="372903"/>
                  </a:lnTo>
                  <a:lnTo>
                    <a:pt x="13962" y="363328"/>
                  </a:lnTo>
                  <a:lnTo>
                    <a:pt x="19317" y="354929"/>
                  </a:lnTo>
                  <a:lnTo>
                    <a:pt x="26200" y="348497"/>
                  </a:lnTo>
                  <a:lnTo>
                    <a:pt x="34720" y="344292"/>
                  </a:lnTo>
                  <a:lnTo>
                    <a:pt x="44528" y="342265"/>
                  </a:lnTo>
                  <a:lnTo>
                    <a:pt x="55021" y="342335"/>
                  </a:lnTo>
                  <a:lnTo>
                    <a:pt x="65779" y="344237"/>
                  </a:lnTo>
                  <a:lnTo>
                    <a:pt x="76594" y="347765"/>
                  </a:lnTo>
                  <a:lnTo>
                    <a:pt x="87380" y="352866"/>
                  </a:lnTo>
                  <a:lnTo>
                    <a:pt x="98119" y="359365"/>
                  </a:lnTo>
                  <a:lnTo>
                    <a:pt x="108973" y="366998"/>
                  </a:lnTo>
                  <a:lnTo>
                    <a:pt x="120261" y="375490"/>
                  </a:lnTo>
                  <a:lnTo>
                    <a:pt x="132120" y="384604"/>
                  </a:lnTo>
                  <a:lnTo>
                    <a:pt x="144527" y="393994"/>
                  </a:lnTo>
                  <a:lnTo>
                    <a:pt x="157389" y="403218"/>
                  </a:lnTo>
                  <a:lnTo>
                    <a:pt x="170599" y="412049"/>
                  </a:lnTo>
                  <a:lnTo>
                    <a:pt x="184063" y="420453"/>
                  </a:lnTo>
                  <a:lnTo>
                    <a:pt x="197707" y="428484"/>
                  </a:lnTo>
                  <a:lnTo>
                    <a:pt x="211477" y="436218"/>
                  </a:lnTo>
                  <a:lnTo>
                    <a:pt x="225334" y="443565"/>
                  </a:lnTo>
                  <a:lnTo>
                    <a:pt x="239250" y="450280"/>
                  </a:lnTo>
                  <a:lnTo>
                    <a:pt x="253197" y="456277"/>
                  </a:lnTo>
                  <a:lnTo>
                    <a:pt x="266941" y="461473"/>
                  </a:lnTo>
                  <a:lnTo>
                    <a:pt x="281601" y="466221"/>
                  </a:lnTo>
                  <a:lnTo>
                    <a:pt x="300700" y="470938"/>
                  </a:lnTo>
                  <a:lnTo>
                    <a:pt x="330250" y="476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38830" y="3065964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189513" y="0"/>
                  </a:moveTo>
                  <a:lnTo>
                    <a:pt x="183645" y="5935"/>
                  </a:lnTo>
                  <a:lnTo>
                    <a:pt x="178081" y="12139"/>
                  </a:lnTo>
                  <a:lnTo>
                    <a:pt x="172277" y="19235"/>
                  </a:lnTo>
                  <a:lnTo>
                    <a:pt x="166024" y="27175"/>
                  </a:lnTo>
                  <a:lnTo>
                    <a:pt x="159045" y="35822"/>
                  </a:lnTo>
                  <a:lnTo>
                    <a:pt x="151259" y="45011"/>
                  </a:lnTo>
                  <a:lnTo>
                    <a:pt x="142585" y="54438"/>
                  </a:lnTo>
                  <a:lnTo>
                    <a:pt x="132858" y="63680"/>
                  </a:lnTo>
                  <a:lnTo>
                    <a:pt x="122095" y="72520"/>
                  </a:lnTo>
                  <a:lnTo>
                    <a:pt x="110615" y="80927"/>
                  </a:lnTo>
                  <a:lnTo>
                    <a:pt x="98917" y="88960"/>
                  </a:lnTo>
                  <a:lnTo>
                    <a:pt x="87316" y="96699"/>
                  </a:lnTo>
                  <a:lnTo>
                    <a:pt x="76087" y="104219"/>
                  </a:lnTo>
                  <a:lnTo>
                    <a:pt x="65546" y="111583"/>
                  </a:lnTo>
                  <a:lnTo>
                    <a:pt x="55792" y="118838"/>
                  </a:lnTo>
                  <a:lnTo>
                    <a:pt x="46751" y="126016"/>
                  </a:lnTo>
                  <a:lnTo>
                    <a:pt x="38284" y="133142"/>
                  </a:lnTo>
                  <a:lnTo>
                    <a:pt x="30259" y="140224"/>
                  </a:lnTo>
                  <a:lnTo>
                    <a:pt x="22859" y="146971"/>
                  </a:lnTo>
                  <a:lnTo>
                    <a:pt x="15853" y="153458"/>
                  </a:lnTo>
                  <a:lnTo>
                    <a:pt x="8622" y="1602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70415" y="3087021"/>
              <a:ext cx="178986" cy="210571"/>
            </a:xfrm>
            <a:custGeom>
              <a:avLst/>
              <a:gdLst/>
              <a:ahLst/>
              <a:cxnLst/>
              <a:rect l="0" t="0" r="0" b="0"/>
              <a:pathLst>
                <a:path w="178986" h="210571">
                  <a:moveTo>
                    <a:pt x="0" y="0"/>
                  </a:moveTo>
                  <a:lnTo>
                    <a:pt x="5935" y="8868"/>
                  </a:lnTo>
                  <a:lnTo>
                    <a:pt x="12139" y="17855"/>
                  </a:lnTo>
                  <a:lnTo>
                    <a:pt x="19230" y="27841"/>
                  </a:lnTo>
                  <a:lnTo>
                    <a:pt x="26998" y="38476"/>
                  </a:lnTo>
                  <a:lnTo>
                    <a:pt x="34996" y="48991"/>
                  </a:lnTo>
                  <a:lnTo>
                    <a:pt x="42937" y="58943"/>
                  </a:lnTo>
                  <a:lnTo>
                    <a:pt x="50712" y="68230"/>
                  </a:lnTo>
                  <a:lnTo>
                    <a:pt x="58305" y="76918"/>
                  </a:lnTo>
                  <a:lnTo>
                    <a:pt x="65746" y="85132"/>
                  </a:lnTo>
                  <a:lnTo>
                    <a:pt x="73234" y="93156"/>
                  </a:lnTo>
                  <a:lnTo>
                    <a:pt x="81107" y="101398"/>
                  </a:lnTo>
                  <a:lnTo>
                    <a:pt x="89517" y="110062"/>
                  </a:lnTo>
                  <a:lnTo>
                    <a:pt x="98285" y="119173"/>
                  </a:lnTo>
                  <a:lnTo>
                    <a:pt x="107017" y="128668"/>
                  </a:lnTo>
                  <a:lnTo>
                    <a:pt x="115483" y="138459"/>
                  </a:lnTo>
                  <a:lnTo>
                    <a:pt x="123625" y="148304"/>
                  </a:lnTo>
                  <a:lnTo>
                    <a:pt x="131471" y="157834"/>
                  </a:lnTo>
                  <a:lnTo>
                    <a:pt x="139077" y="166866"/>
                  </a:lnTo>
                  <a:lnTo>
                    <a:pt x="146391" y="175290"/>
                  </a:lnTo>
                  <a:lnTo>
                    <a:pt x="154074" y="183913"/>
                  </a:lnTo>
                  <a:lnTo>
                    <a:pt x="163918" y="194606"/>
                  </a:lnTo>
                  <a:lnTo>
                    <a:pt x="1789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593997" y="3684974"/>
            <a:ext cx="2102128" cy="1105493"/>
            <a:chOff x="4593997" y="3684974"/>
            <a:chExt cx="2102128" cy="1105493"/>
          </a:xfrm>
        </p:grpSpPr>
        <p:sp>
          <p:nvSpPr>
            <p:cNvPr id="75" name="Freeform 74"/>
            <p:cNvSpPr/>
            <p:nvPr/>
          </p:nvSpPr>
          <p:spPr>
            <a:xfrm>
              <a:off x="4746337" y="3769202"/>
              <a:ext cx="317871" cy="503344"/>
            </a:xfrm>
            <a:custGeom>
              <a:avLst/>
              <a:gdLst/>
              <a:ahLst/>
              <a:cxnLst/>
              <a:rect l="0" t="0" r="0" b="0"/>
              <a:pathLst>
                <a:path w="317871" h="503344">
                  <a:moveTo>
                    <a:pt x="86243" y="0"/>
                  </a:moveTo>
                  <a:lnTo>
                    <a:pt x="80510" y="11735"/>
                  </a:lnTo>
                  <a:lnTo>
                    <a:pt x="76226" y="22864"/>
                  </a:lnTo>
                  <a:lnTo>
                    <a:pt x="73014" y="34457"/>
                  </a:lnTo>
                  <a:lnTo>
                    <a:pt x="70481" y="46446"/>
                  </a:lnTo>
                  <a:lnTo>
                    <a:pt x="68135" y="58458"/>
                  </a:lnTo>
                  <a:lnTo>
                    <a:pt x="65687" y="70260"/>
                  </a:lnTo>
                  <a:lnTo>
                    <a:pt x="63033" y="81787"/>
                  </a:lnTo>
                  <a:lnTo>
                    <a:pt x="60168" y="93055"/>
                  </a:lnTo>
                  <a:lnTo>
                    <a:pt x="57120" y="104044"/>
                  </a:lnTo>
                  <a:lnTo>
                    <a:pt x="53773" y="112337"/>
                  </a:lnTo>
                  <a:lnTo>
                    <a:pt x="50665" y="114683"/>
                  </a:lnTo>
                  <a:lnTo>
                    <a:pt x="48941" y="111734"/>
                  </a:lnTo>
                  <a:lnTo>
                    <a:pt x="48686" y="105040"/>
                  </a:lnTo>
                  <a:lnTo>
                    <a:pt x="49584" y="96011"/>
                  </a:lnTo>
                  <a:lnTo>
                    <a:pt x="51311" y="85809"/>
                  </a:lnTo>
                  <a:lnTo>
                    <a:pt x="53618" y="75132"/>
                  </a:lnTo>
                  <a:lnTo>
                    <a:pt x="56487" y="64314"/>
                  </a:lnTo>
                  <a:lnTo>
                    <a:pt x="60098" y="53497"/>
                  </a:lnTo>
                  <a:lnTo>
                    <a:pt x="64499" y="42749"/>
                  </a:lnTo>
                  <a:lnTo>
                    <a:pt x="69761" y="32729"/>
                  </a:lnTo>
                  <a:lnTo>
                    <a:pt x="76051" y="24660"/>
                  </a:lnTo>
                  <a:lnTo>
                    <a:pt x="83356" y="19059"/>
                  </a:lnTo>
                  <a:lnTo>
                    <a:pt x="91363" y="16112"/>
                  </a:lnTo>
                  <a:lnTo>
                    <a:pt x="99577" y="16021"/>
                  </a:lnTo>
                  <a:lnTo>
                    <a:pt x="107691" y="18588"/>
                  </a:lnTo>
                  <a:lnTo>
                    <a:pt x="115594" y="23190"/>
                  </a:lnTo>
                  <a:lnTo>
                    <a:pt x="123282" y="29010"/>
                  </a:lnTo>
                  <a:lnTo>
                    <a:pt x="130780" y="35472"/>
                  </a:lnTo>
                  <a:lnTo>
                    <a:pt x="137968" y="42414"/>
                  </a:lnTo>
                  <a:lnTo>
                    <a:pt x="144576" y="49978"/>
                  </a:lnTo>
                  <a:lnTo>
                    <a:pt x="150505" y="58222"/>
                  </a:lnTo>
                  <a:lnTo>
                    <a:pt x="155809" y="67403"/>
                  </a:lnTo>
                  <a:lnTo>
                    <a:pt x="160607" y="78017"/>
                  </a:lnTo>
                  <a:lnTo>
                    <a:pt x="165021" y="90199"/>
                  </a:lnTo>
                  <a:lnTo>
                    <a:pt x="169155" y="103619"/>
                  </a:lnTo>
                  <a:lnTo>
                    <a:pt x="173093" y="117691"/>
                  </a:lnTo>
                  <a:lnTo>
                    <a:pt x="176888" y="132020"/>
                  </a:lnTo>
                  <a:lnTo>
                    <a:pt x="180421" y="146895"/>
                  </a:lnTo>
                  <a:lnTo>
                    <a:pt x="183415" y="163157"/>
                  </a:lnTo>
                  <a:lnTo>
                    <a:pt x="185755" y="181170"/>
                  </a:lnTo>
                  <a:lnTo>
                    <a:pt x="187326" y="200674"/>
                  </a:lnTo>
                  <a:lnTo>
                    <a:pt x="187930" y="221070"/>
                  </a:lnTo>
                  <a:lnTo>
                    <a:pt x="187562" y="241896"/>
                  </a:lnTo>
                  <a:lnTo>
                    <a:pt x="186518" y="262575"/>
                  </a:lnTo>
                  <a:lnTo>
                    <a:pt x="185287" y="282372"/>
                  </a:lnTo>
                  <a:lnTo>
                    <a:pt x="184163" y="300971"/>
                  </a:lnTo>
                  <a:lnTo>
                    <a:pt x="183089" y="318254"/>
                  </a:lnTo>
                  <a:lnTo>
                    <a:pt x="181762" y="334110"/>
                  </a:lnTo>
                  <a:lnTo>
                    <a:pt x="180012" y="348633"/>
                  </a:lnTo>
                  <a:lnTo>
                    <a:pt x="177667" y="362050"/>
                  </a:lnTo>
                  <a:lnTo>
                    <a:pt x="174482" y="374617"/>
                  </a:lnTo>
                  <a:lnTo>
                    <a:pt x="170407" y="386565"/>
                  </a:lnTo>
                  <a:lnTo>
                    <a:pt x="165551" y="398237"/>
                  </a:lnTo>
                  <a:lnTo>
                    <a:pt x="160074" y="410075"/>
                  </a:lnTo>
                  <a:lnTo>
                    <a:pt x="154133" y="422296"/>
                  </a:lnTo>
                  <a:lnTo>
                    <a:pt x="147856" y="434605"/>
                  </a:lnTo>
                  <a:lnTo>
                    <a:pt x="141345" y="446336"/>
                  </a:lnTo>
                  <a:lnTo>
                    <a:pt x="134665" y="457150"/>
                  </a:lnTo>
                  <a:lnTo>
                    <a:pt x="127706" y="467037"/>
                  </a:lnTo>
                  <a:lnTo>
                    <a:pt x="120195" y="476138"/>
                  </a:lnTo>
                  <a:lnTo>
                    <a:pt x="112024" y="484615"/>
                  </a:lnTo>
                  <a:lnTo>
                    <a:pt x="103077" y="492139"/>
                  </a:lnTo>
                  <a:lnTo>
                    <a:pt x="93159" y="497916"/>
                  </a:lnTo>
                  <a:lnTo>
                    <a:pt x="82272" y="501649"/>
                  </a:lnTo>
                  <a:lnTo>
                    <a:pt x="70875" y="503343"/>
                  </a:lnTo>
                  <a:lnTo>
                    <a:pt x="59766" y="503043"/>
                  </a:lnTo>
                  <a:lnTo>
                    <a:pt x="49378" y="500983"/>
                  </a:lnTo>
                  <a:lnTo>
                    <a:pt x="39947" y="497347"/>
                  </a:lnTo>
                  <a:lnTo>
                    <a:pt x="31685" y="492173"/>
                  </a:lnTo>
                  <a:lnTo>
                    <a:pt x="24575" y="485620"/>
                  </a:lnTo>
                  <a:lnTo>
                    <a:pt x="18444" y="477782"/>
                  </a:lnTo>
                  <a:lnTo>
                    <a:pt x="13076" y="468619"/>
                  </a:lnTo>
                  <a:lnTo>
                    <a:pt x="8282" y="458232"/>
                  </a:lnTo>
                  <a:lnTo>
                    <a:pt x="4228" y="446834"/>
                  </a:lnTo>
                  <a:lnTo>
                    <a:pt x="1409" y="434660"/>
                  </a:lnTo>
                  <a:lnTo>
                    <a:pt x="0" y="421919"/>
                  </a:lnTo>
                  <a:lnTo>
                    <a:pt x="37" y="408941"/>
                  </a:lnTo>
                  <a:lnTo>
                    <a:pt x="1582" y="396155"/>
                  </a:lnTo>
                  <a:lnTo>
                    <a:pt x="4513" y="383784"/>
                  </a:lnTo>
                  <a:lnTo>
                    <a:pt x="8582" y="372019"/>
                  </a:lnTo>
                  <a:lnTo>
                    <a:pt x="13522" y="361111"/>
                  </a:lnTo>
                  <a:lnTo>
                    <a:pt x="19108" y="351120"/>
                  </a:lnTo>
                  <a:lnTo>
                    <a:pt x="25483" y="342428"/>
                  </a:lnTo>
                  <a:lnTo>
                    <a:pt x="33127" y="335791"/>
                  </a:lnTo>
                  <a:lnTo>
                    <a:pt x="42192" y="331441"/>
                  </a:lnTo>
                  <a:lnTo>
                    <a:pt x="52384" y="329145"/>
                  </a:lnTo>
                  <a:lnTo>
                    <a:pt x="63141" y="328502"/>
                  </a:lnTo>
                  <a:lnTo>
                    <a:pt x="74085" y="329102"/>
                  </a:lnTo>
                  <a:lnTo>
                    <a:pt x="85196" y="330603"/>
                  </a:lnTo>
                  <a:lnTo>
                    <a:pt x="96714" y="332739"/>
                  </a:lnTo>
                  <a:lnTo>
                    <a:pt x="108752" y="335316"/>
                  </a:lnTo>
                  <a:lnTo>
                    <a:pt x="121124" y="338195"/>
                  </a:lnTo>
                  <a:lnTo>
                    <a:pt x="133437" y="341281"/>
                  </a:lnTo>
                  <a:lnTo>
                    <a:pt x="145467" y="344501"/>
                  </a:lnTo>
                  <a:lnTo>
                    <a:pt x="157326" y="347647"/>
                  </a:lnTo>
                  <a:lnTo>
                    <a:pt x="169355" y="350381"/>
                  </a:lnTo>
                  <a:lnTo>
                    <a:pt x="181741" y="352556"/>
                  </a:lnTo>
                  <a:lnTo>
                    <a:pt x="194347" y="354355"/>
                  </a:lnTo>
                  <a:lnTo>
                    <a:pt x="206817" y="356179"/>
                  </a:lnTo>
                  <a:lnTo>
                    <a:pt x="218948" y="358247"/>
                  </a:lnTo>
                  <a:lnTo>
                    <a:pt x="230706" y="360128"/>
                  </a:lnTo>
                  <a:lnTo>
                    <a:pt x="242134" y="360874"/>
                  </a:lnTo>
                  <a:lnTo>
                    <a:pt x="253298" y="360038"/>
                  </a:lnTo>
                  <a:lnTo>
                    <a:pt x="264100" y="357661"/>
                  </a:lnTo>
                  <a:lnTo>
                    <a:pt x="274287" y="353997"/>
                  </a:lnTo>
                  <a:lnTo>
                    <a:pt x="283763" y="349354"/>
                  </a:lnTo>
                  <a:lnTo>
                    <a:pt x="292291" y="344301"/>
                  </a:lnTo>
                  <a:lnTo>
                    <a:pt x="300250" y="339159"/>
                  </a:lnTo>
                  <a:lnTo>
                    <a:pt x="308340" y="333481"/>
                  </a:lnTo>
                  <a:lnTo>
                    <a:pt x="3178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93997" y="3684974"/>
              <a:ext cx="564400" cy="754816"/>
            </a:xfrm>
            <a:custGeom>
              <a:avLst/>
              <a:gdLst/>
              <a:ahLst/>
              <a:cxnLst/>
              <a:rect l="0" t="0" r="0" b="0"/>
              <a:pathLst>
                <a:path w="564400" h="754816">
                  <a:moveTo>
                    <a:pt x="291226" y="0"/>
                  </a:moveTo>
                  <a:lnTo>
                    <a:pt x="279558" y="5800"/>
                  </a:lnTo>
                  <a:lnTo>
                    <a:pt x="269069" y="10725"/>
                  </a:lnTo>
                  <a:lnTo>
                    <a:pt x="258767" y="15231"/>
                  </a:lnTo>
                  <a:lnTo>
                    <a:pt x="248465" y="19625"/>
                  </a:lnTo>
                  <a:lnTo>
                    <a:pt x="238122" y="24287"/>
                  </a:lnTo>
                  <a:lnTo>
                    <a:pt x="227737" y="29402"/>
                  </a:lnTo>
                  <a:lnTo>
                    <a:pt x="217481" y="34980"/>
                  </a:lnTo>
                  <a:lnTo>
                    <a:pt x="207672" y="40952"/>
                  </a:lnTo>
                  <a:lnTo>
                    <a:pt x="198441" y="47235"/>
                  </a:lnTo>
                  <a:lnTo>
                    <a:pt x="189598" y="53912"/>
                  </a:lnTo>
                  <a:lnTo>
                    <a:pt x="180741" y="61225"/>
                  </a:lnTo>
                  <a:lnTo>
                    <a:pt x="171635" y="69252"/>
                  </a:lnTo>
                  <a:lnTo>
                    <a:pt x="162382" y="77760"/>
                  </a:lnTo>
                  <a:lnTo>
                    <a:pt x="153317" y="86318"/>
                  </a:lnTo>
                  <a:lnTo>
                    <a:pt x="144625" y="94675"/>
                  </a:lnTo>
                  <a:lnTo>
                    <a:pt x="136330" y="103082"/>
                  </a:lnTo>
                  <a:lnTo>
                    <a:pt x="128379" y="112172"/>
                  </a:lnTo>
                  <a:lnTo>
                    <a:pt x="120699" y="122254"/>
                  </a:lnTo>
                  <a:lnTo>
                    <a:pt x="113220" y="133314"/>
                  </a:lnTo>
                  <a:lnTo>
                    <a:pt x="105884" y="145196"/>
                  </a:lnTo>
                  <a:lnTo>
                    <a:pt x="98653" y="157706"/>
                  </a:lnTo>
                  <a:lnTo>
                    <a:pt x="91661" y="170515"/>
                  </a:lnTo>
                  <a:lnTo>
                    <a:pt x="85191" y="183179"/>
                  </a:lnTo>
                  <a:lnTo>
                    <a:pt x="79359" y="195479"/>
                  </a:lnTo>
                  <a:lnTo>
                    <a:pt x="74121" y="207703"/>
                  </a:lnTo>
                  <a:lnTo>
                    <a:pt x="69369" y="220516"/>
                  </a:lnTo>
                  <a:lnTo>
                    <a:pt x="64981" y="234249"/>
                  </a:lnTo>
                  <a:lnTo>
                    <a:pt x="60695" y="248745"/>
                  </a:lnTo>
                  <a:lnTo>
                    <a:pt x="56123" y="263555"/>
                  </a:lnTo>
                  <a:lnTo>
                    <a:pt x="51083" y="278372"/>
                  </a:lnTo>
                  <a:lnTo>
                    <a:pt x="45731" y="293068"/>
                  </a:lnTo>
                  <a:lnTo>
                    <a:pt x="40445" y="307614"/>
                  </a:lnTo>
                  <a:lnTo>
                    <a:pt x="35447" y="322026"/>
                  </a:lnTo>
                  <a:lnTo>
                    <a:pt x="30787" y="336330"/>
                  </a:lnTo>
                  <a:lnTo>
                    <a:pt x="26431" y="350554"/>
                  </a:lnTo>
                  <a:lnTo>
                    <a:pt x="22318" y="364733"/>
                  </a:lnTo>
                  <a:lnTo>
                    <a:pt x="18386" y="379377"/>
                  </a:lnTo>
                  <a:lnTo>
                    <a:pt x="14586" y="395419"/>
                  </a:lnTo>
                  <a:lnTo>
                    <a:pt x="10882" y="413244"/>
                  </a:lnTo>
                  <a:lnTo>
                    <a:pt x="7410" y="432266"/>
                  </a:lnTo>
                  <a:lnTo>
                    <a:pt x="4458" y="451267"/>
                  </a:lnTo>
                  <a:lnTo>
                    <a:pt x="2145" y="469526"/>
                  </a:lnTo>
                  <a:lnTo>
                    <a:pt x="593" y="486850"/>
                  </a:lnTo>
                  <a:lnTo>
                    <a:pt x="0" y="503317"/>
                  </a:lnTo>
                  <a:lnTo>
                    <a:pt x="382" y="519107"/>
                  </a:lnTo>
                  <a:lnTo>
                    <a:pt x="1604" y="534881"/>
                  </a:lnTo>
                  <a:lnTo>
                    <a:pt x="3487" y="551704"/>
                  </a:lnTo>
                  <a:lnTo>
                    <a:pt x="5867" y="570053"/>
                  </a:lnTo>
                  <a:lnTo>
                    <a:pt x="8768" y="589093"/>
                  </a:lnTo>
                  <a:lnTo>
                    <a:pt x="12393" y="607043"/>
                  </a:lnTo>
                  <a:lnTo>
                    <a:pt x="16794" y="622964"/>
                  </a:lnTo>
                  <a:lnTo>
                    <a:pt x="21885" y="636922"/>
                  </a:lnTo>
                  <a:lnTo>
                    <a:pt x="27527" y="649518"/>
                  </a:lnTo>
                  <a:lnTo>
                    <a:pt x="33587" y="661285"/>
                  </a:lnTo>
                  <a:lnTo>
                    <a:pt x="40115" y="672563"/>
                  </a:lnTo>
                  <a:lnTo>
                    <a:pt x="47328" y="683551"/>
                  </a:lnTo>
                  <a:lnTo>
                    <a:pt x="55296" y="694361"/>
                  </a:lnTo>
                  <a:lnTo>
                    <a:pt x="64105" y="704898"/>
                  </a:lnTo>
                  <a:lnTo>
                    <a:pt x="73928" y="714894"/>
                  </a:lnTo>
                  <a:lnTo>
                    <a:pt x="84767" y="724235"/>
                  </a:lnTo>
                  <a:lnTo>
                    <a:pt x="96640" y="732641"/>
                  </a:lnTo>
                  <a:lnTo>
                    <a:pt x="109666" y="739609"/>
                  </a:lnTo>
                  <a:lnTo>
                    <a:pt x="123800" y="744995"/>
                  </a:lnTo>
                  <a:lnTo>
                    <a:pt x="138867" y="748968"/>
                  </a:lnTo>
                  <a:lnTo>
                    <a:pt x="154659" y="751809"/>
                  </a:lnTo>
                  <a:lnTo>
                    <a:pt x="170980" y="753788"/>
                  </a:lnTo>
                  <a:lnTo>
                    <a:pt x="187515" y="754815"/>
                  </a:lnTo>
                  <a:lnTo>
                    <a:pt x="203843" y="754456"/>
                  </a:lnTo>
                  <a:lnTo>
                    <a:pt x="219744" y="752591"/>
                  </a:lnTo>
                  <a:lnTo>
                    <a:pt x="235032" y="749543"/>
                  </a:lnTo>
                  <a:lnTo>
                    <a:pt x="249459" y="745888"/>
                  </a:lnTo>
                  <a:lnTo>
                    <a:pt x="262980" y="742019"/>
                  </a:lnTo>
                  <a:lnTo>
                    <a:pt x="275704" y="737965"/>
                  </a:lnTo>
                  <a:lnTo>
                    <a:pt x="287798" y="733491"/>
                  </a:lnTo>
                  <a:lnTo>
                    <a:pt x="299416" y="728485"/>
                  </a:lnTo>
                  <a:lnTo>
                    <a:pt x="310525" y="722970"/>
                  </a:lnTo>
                  <a:lnTo>
                    <a:pt x="320921" y="717035"/>
                  </a:lnTo>
                  <a:lnTo>
                    <a:pt x="330549" y="710781"/>
                  </a:lnTo>
                  <a:lnTo>
                    <a:pt x="339661" y="704291"/>
                  </a:lnTo>
                  <a:lnTo>
                    <a:pt x="348700" y="697635"/>
                  </a:lnTo>
                  <a:lnTo>
                    <a:pt x="357927" y="690858"/>
                  </a:lnTo>
                  <a:lnTo>
                    <a:pt x="367261" y="683834"/>
                  </a:lnTo>
                  <a:lnTo>
                    <a:pt x="376381" y="676279"/>
                  </a:lnTo>
                  <a:lnTo>
                    <a:pt x="385110" y="668087"/>
                  </a:lnTo>
                  <a:lnTo>
                    <a:pt x="393430" y="659466"/>
                  </a:lnTo>
                  <a:lnTo>
                    <a:pt x="401397" y="650833"/>
                  </a:lnTo>
                  <a:lnTo>
                    <a:pt x="409087" y="642429"/>
                  </a:lnTo>
                  <a:lnTo>
                    <a:pt x="416574" y="634160"/>
                  </a:lnTo>
                  <a:lnTo>
                    <a:pt x="423915" y="625695"/>
                  </a:lnTo>
                  <a:lnTo>
                    <a:pt x="431153" y="616851"/>
                  </a:lnTo>
                  <a:lnTo>
                    <a:pt x="438321" y="607606"/>
                  </a:lnTo>
                  <a:lnTo>
                    <a:pt x="445440" y="598013"/>
                  </a:lnTo>
                  <a:lnTo>
                    <a:pt x="452521" y="588150"/>
                  </a:lnTo>
                  <a:lnTo>
                    <a:pt x="459412" y="578084"/>
                  </a:lnTo>
                  <a:lnTo>
                    <a:pt x="465814" y="567874"/>
                  </a:lnTo>
                  <a:lnTo>
                    <a:pt x="471605" y="557562"/>
                  </a:lnTo>
                  <a:lnTo>
                    <a:pt x="476984" y="547181"/>
                  </a:lnTo>
                  <a:lnTo>
                    <a:pt x="482364" y="536751"/>
                  </a:lnTo>
                  <a:lnTo>
                    <a:pt x="487986" y="526289"/>
                  </a:lnTo>
                  <a:lnTo>
                    <a:pt x="493916" y="515806"/>
                  </a:lnTo>
                  <a:lnTo>
                    <a:pt x="500130" y="505307"/>
                  </a:lnTo>
                  <a:lnTo>
                    <a:pt x="506569" y="494799"/>
                  </a:lnTo>
                  <a:lnTo>
                    <a:pt x="513011" y="484284"/>
                  </a:lnTo>
                  <a:lnTo>
                    <a:pt x="519103" y="473765"/>
                  </a:lnTo>
                  <a:lnTo>
                    <a:pt x="524678" y="463237"/>
                  </a:lnTo>
                  <a:lnTo>
                    <a:pt x="529742" y="452540"/>
                  </a:lnTo>
                  <a:lnTo>
                    <a:pt x="534377" y="441366"/>
                  </a:lnTo>
                  <a:lnTo>
                    <a:pt x="538681" y="429590"/>
                  </a:lnTo>
                  <a:lnTo>
                    <a:pt x="542742" y="417410"/>
                  </a:lnTo>
                  <a:lnTo>
                    <a:pt x="546631" y="405234"/>
                  </a:lnTo>
                  <a:lnTo>
                    <a:pt x="550393" y="393299"/>
                  </a:lnTo>
                  <a:lnTo>
                    <a:pt x="553904" y="381505"/>
                  </a:lnTo>
                  <a:lnTo>
                    <a:pt x="556883" y="369521"/>
                  </a:lnTo>
                  <a:lnTo>
                    <a:pt x="559218" y="357161"/>
                  </a:lnTo>
                  <a:lnTo>
                    <a:pt x="560955" y="344402"/>
                  </a:lnTo>
                  <a:lnTo>
                    <a:pt x="562203" y="331298"/>
                  </a:lnTo>
                  <a:lnTo>
                    <a:pt x="563080" y="317913"/>
                  </a:lnTo>
                  <a:lnTo>
                    <a:pt x="563687" y="303991"/>
                  </a:lnTo>
                  <a:lnTo>
                    <a:pt x="564103" y="288973"/>
                  </a:lnTo>
                  <a:lnTo>
                    <a:pt x="564381" y="272659"/>
                  </a:lnTo>
                  <a:lnTo>
                    <a:pt x="564399" y="255635"/>
                  </a:lnTo>
                  <a:lnTo>
                    <a:pt x="563880" y="239048"/>
                  </a:lnTo>
                  <a:lnTo>
                    <a:pt x="562713" y="223525"/>
                  </a:lnTo>
                  <a:lnTo>
                    <a:pt x="560945" y="209171"/>
                  </a:lnTo>
                  <a:lnTo>
                    <a:pt x="558687" y="195843"/>
                  </a:lnTo>
                  <a:lnTo>
                    <a:pt x="556048" y="183321"/>
                  </a:lnTo>
                  <a:lnTo>
                    <a:pt x="552802" y="171232"/>
                  </a:lnTo>
                  <a:lnTo>
                    <a:pt x="548412" y="159099"/>
                  </a:lnTo>
                  <a:lnTo>
                    <a:pt x="542684" y="146676"/>
                  </a:lnTo>
                  <a:lnTo>
                    <a:pt x="535887" y="134225"/>
                  </a:lnTo>
                  <a:lnTo>
                    <a:pt x="528562" y="122399"/>
                  </a:lnTo>
                  <a:lnTo>
                    <a:pt x="521080" y="111520"/>
                  </a:lnTo>
                  <a:lnTo>
                    <a:pt x="513617" y="101590"/>
                  </a:lnTo>
                  <a:lnTo>
                    <a:pt x="506235" y="92460"/>
                  </a:lnTo>
                  <a:lnTo>
                    <a:pt x="498934" y="83954"/>
                  </a:lnTo>
                  <a:lnTo>
                    <a:pt x="491541" y="76072"/>
                  </a:lnTo>
                  <a:lnTo>
                    <a:pt x="483731" y="68989"/>
                  </a:lnTo>
                  <a:lnTo>
                    <a:pt x="475360" y="62739"/>
                  </a:lnTo>
                  <a:lnTo>
                    <a:pt x="466447" y="57217"/>
                  </a:lnTo>
                  <a:lnTo>
                    <a:pt x="457086" y="52273"/>
                  </a:lnTo>
                  <a:lnTo>
                    <a:pt x="447370" y="47757"/>
                  </a:lnTo>
                  <a:lnTo>
                    <a:pt x="437066" y="43384"/>
                  </a:lnTo>
                  <a:lnTo>
                    <a:pt x="425632" y="38755"/>
                  </a:lnTo>
                  <a:lnTo>
                    <a:pt x="412872" y="33676"/>
                  </a:lnTo>
                  <a:lnTo>
                    <a:pt x="399218" y="28298"/>
                  </a:lnTo>
                  <a:lnTo>
                    <a:pt x="385514" y="22995"/>
                  </a:lnTo>
                  <a:lnTo>
                    <a:pt x="372261" y="17994"/>
                  </a:lnTo>
                  <a:lnTo>
                    <a:pt x="359602" y="13672"/>
                  </a:lnTo>
                  <a:lnTo>
                    <a:pt x="347494" y="10608"/>
                  </a:lnTo>
                  <a:lnTo>
                    <a:pt x="335824" y="9002"/>
                  </a:lnTo>
                  <a:lnTo>
                    <a:pt x="324157" y="8892"/>
                  </a:lnTo>
                  <a:lnTo>
                    <a:pt x="311784" y="10331"/>
                  </a:lnTo>
                  <a:lnTo>
                    <a:pt x="298388" y="13187"/>
                  </a:lnTo>
                  <a:lnTo>
                    <a:pt x="284472" y="17204"/>
                  </a:lnTo>
                  <a:lnTo>
                    <a:pt x="271123" y="22109"/>
                  </a:lnTo>
                  <a:lnTo>
                    <a:pt x="258936" y="27652"/>
                  </a:lnTo>
                  <a:lnTo>
                    <a:pt x="248282" y="33343"/>
                  </a:lnTo>
                  <a:lnTo>
                    <a:pt x="238517" y="38999"/>
                  </a:lnTo>
                  <a:lnTo>
                    <a:pt x="228792" y="45111"/>
                  </a:lnTo>
                  <a:lnTo>
                    <a:pt x="217526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11606" y="3829857"/>
              <a:ext cx="279552" cy="592113"/>
            </a:xfrm>
            <a:custGeom>
              <a:avLst/>
              <a:gdLst/>
              <a:ahLst/>
              <a:cxnLst/>
              <a:rect l="0" t="0" r="0" b="0"/>
              <a:pathLst>
                <a:path w="279552" h="592113">
                  <a:moveTo>
                    <a:pt x="0" y="592112"/>
                  </a:moveTo>
                  <a:lnTo>
                    <a:pt x="67" y="580444"/>
                  </a:lnTo>
                  <a:lnTo>
                    <a:pt x="707" y="569955"/>
                  </a:lnTo>
                  <a:lnTo>
                    <a:pt x="2004" y="559635"/>
                  </a:lnTo>
                  <a:lnTo>
                    <a:pt x="3864" y="548642"/>
                  </a:lnTo>
                  <a:lnTo>
                    <a:pt x="6180" y="535705"/>
                  </a:lnTo>
                  <a:lnTo>
                    <a:pt x="8846" y="520317"/>
                  </a:lnTo>
                  <a:lnTo>
                    <a:pt x="11770" y="503104"/>
                  </a:lnTo>
                  <a:lnTo>
                    <a:pt x="14877" y="485405"/>
                  </a:lnTo>
                  <a:lnTo>
                    <a:pt x="18108" y="468061"/>
                  </a:lnTo>
                  <a:lnTo>
                    <a:pt x="21259" y="451369"/>
                  </a:lnTo>
                  <a:lnTo>
                    <a:pt x="23995" y="435335"/>
                  </a:lnTo>
                  <a:lnTo>
                    <a:pt x="26172" y="419849"/>
                  </a:lnTo>
                  <a:lnTo>
                    <a:pt x="27972" y="404620"/>
                  </a:lnTo>
                  <a:lnTo>
                    <a:pt x="29796" y="389228"/>
                  </a:lnTo>
                  <a:lnTo>
                    <a:pt x="31877" y="373456"/>
                  </a:lnTo>
                  <a:lnTo>
                    <a:pt x="34277" y="357436"/>
                  </a:lnTo>
                  <a:lnTo>
                    <a:pt x="36968" y="341527"/>
                  </a:lnTo>
                  <a:lnTo>
                    <a:pt x="39887" y="325932"/>
                  </a:lnTo>
                  <a:lnTo>
                    <a:pt x="42813" y="310527"/>
                  </a:lnTo>
                  <a:lnTo>
                    <a:pt x="45392" y="294965"/>
                  </a:lnTo>
                  <a:lnTo>
                    <a:pt x="47459" y="279055"/>
                  </a:lnTo>
                  <a:lnTo>
                    <a:pt x="49185" y="262929"/>
                  </a:lnTo>
                  <a:lnTo>
                    <a:pt x="50958" y="246943"/>
                  </a:lnTo>
                  <a:lnTo>
                    <a:pt x="53004" y="231298"/>
                  </a:lnTo>
                  <a:lnTo>
                    <a:pt x="55381" y="216028"/>
                  </a:lnTo>
                  <a:lnTo>
                    <a:pt x="58056" y="201089"/>
                  </a:lnTo>
                  <a:lnTo>
                    <a:pt x="60965" y="186409"/>
                  </a:lnTo>
                  <a:lnTo>
                    <a:pt x="63885" y="171924"/>
                  </a:lnTo>
                  <a:lnTo>
                    <a:pt x="66458" y="157578"/>
                  </a:lnTo>
                  <a:lnTo>
                    <a:pt x="68518" y="143326"/>
                  </a:lnTo>
                  <a:lnTo>
                    <a:pt x="70069" y="128973"/>
                  </a:lnTo>
                  <a:lnTo>
                    <a:pt x="71191" y="114190"/>
                  </a:lnTo>
                  <a:lnTo>
                    <a:pt x="72007" y="98918"/>
                  </a:lnTo>
                  <a:lnTo>
                    <a:pt x="73388" y="86169"/>
                  </a:lnTo>
                  <a:lnTo>
                    <a:pt x="75967" y="80731"/>
                  </a:lnTo>
                  <a:lnTo>
                    <a:pt x="78941" y="83044"/>
                  </a:lnTo>
                  <a:lnTo>
                    <a:pt x="82021" y="91343"/>
                  </a:lnTo>
                  <a:lnTo>
                    <a:pt x="85179" y="103334"/>
                  </a:lnTo>
                  <a:lnTo>
                    <a:pt x="88414" y="116738"/>
                  </a:lnTo>
                  <a:lnTo>
                    <a:pt x="91719" y="130229"/>
                  </a:lnTo>
                  <a:lnTo>
                    <a:pt x="95081" y="143273"/>
                  </a:lnTo>
                  <a:lnTo>
                    <a:pt x="98488" y="155749"/>
                  </a:lnTo>
                  <a:lnTo>
                    <a:pt x="101930" y="167716"/>
                  </a:lnTo>
                  <a:lnTo>
                    <a:pt x="105564" y="179439"/>
                  </a:lnTo>
                  <a:lnTo>
                    <a:pt x="109689" y="191330"/>
                  </a:lnTo>
                  <a:lnTo>
                    <a:pt x="114428" y="203600"/>
                  </a:lnTo>
                  <a:lnTo>
                    <a:pt x="119748" y="216118"/>
                  </a:lnTo>
                  <a:lnTo>
                    <a:pt x="125544" y="228522"/>
                  </a:lnTo>
                  <a:lnTo>
                    <a:pt x="131708" y="240584"/>
                  </a:lnTo>
                  <a:lnTo>
                    <a:pt x="138304" y="251445"/>
                  </a:lnTo>
                  <a:lnTo>
                    <a:pt x="145563" y="259609"/>
                  </a:lnTo>
                  <a:lnTo>
                    <a:pt x="153549" y="264491"/>
                  </a:lnTo>
                  <a:lnTo>
                    <a:pt x="161860" y="266156"/>
                  </a:lnTo>
                  <a:lnTo>
                    <a:pt x="169753" y="264854"/>
                  </a:lnTo>
                  <a:lnTo>
                    <a:pt x="176845" y="261040"/>
                  </a:lnTo>
                  <a:lnTo>
                    <a:pt x="183420" y="254772"/>
                  </a:lnTo>
                  <a:lnTo>
                    <a:pt x="190210" y="245631"/>
                  </a:lnTo>
                  <a:lnTo>
                    <a:pt x="197622" y="233636"/>
                  </a:lnTo>
                  <a:lnTo>
                    <a:pt x="205416" y="219196"/>
                  </a:lnTo>
                  <a:lnTo>
                    <a:pt x="212896" y="202838"/>
                  </a:lnTo>
                  <a:lnTo>
                    <a:pt x="219669" y="185067"/>
                  </a:lnTo>
                  <a:lnTo>
                    <a:pt x="225675" y="166611"/>
                  </a:lnTo>
                  <a:lnTo>
                    <a:pt x="231011" y="148388"/>
                  </a:lnTo>
                  <a:lnTo>
                    <a:pt x="235817" y="130885"/>
                  </a:lnTo>
                  <a:lnTo>
                    <a:pt x="240231" y="114355"/>
                  </a:lnTo>
                  <a:lnTo>
                    <a:pt x="244363" y="99013"/>
                  </a:lnTo>
                  <a:lnTo>
                    <a:pt x="248297" y="84839"/>
                  </a:lnTo>
                  <a:lnTo>
                    <a:pt x="252094" y="71657"/>
                  </a:lnTo>
                  <a:lnTo>
                    <a:pt x="255798" y="59247"/>
                  </a:lnTo>
                  <a:lnTo>
                    <a:pt x="259438" y="47405"/>
                  </a:lnTo>
                  <a:lnTo>
                    <a:pt x="263035" y="35804"/>
                  </a:lnTo>
                  <a:lnTo>
                    <a:pt x="266604" y="24013"/>
                  </a:lnTo>
                  <a:lnTo>
                    <a:pt x="270158" y="11906"/>
                  </a:lnTo>
                  <a:lnTo>
                    <a:pt x="273882" y="2593"/>
                  </a:lnTo>
                  <a:lnTo>
                    <a:pt x="277273" y="0"/>
                  </a:lnTo>
                  <a:lnTo>
                    <a:pt x="279181" y="2795"/>
                  </a:lnTo>
                  <a:lnTo>
                    <a:pt x="279551" y="8895"/>
                  </a:lnTo>
                  <a:lnTo>
                    <a:pt x="278891" y="17048"/>
                  </a:lnTo>
                  <a:lnTo>
                    <a:pt x="277851" y="26738"/>
                  </a:lnTo>
                  <a:lnTo>
                    <a:pt x="276821" y="37635"/>
                  </a:lnTo>
                  <a:lnTo>
                    <a:pt x="275792" y="49452"/>
                  </a:lnTo>
                  <a:lnTo>
                    <a:pt x="274485" y="61946"/>
                  </a:lnTo>
                  <a:lnTo>
                    <a:pt x="272756" y="74927"/>
                  </a:lnTo>
                  <a:lnTo>
                    <a:pt x="270760" y="88414"/>
                  </a:lnTo>
                  <a:lnTo>
                    <a:pt x="268873" y="102611"/>
                  </a:lnTo>
                  <a:lnTo>
                    <a:pt x="267307" y="117571"/>
                  </a:lnTo>
                  <a:lnTo>
                    <a:pt x="266101" y="133212"/>
                  </a:lnTo>
                  <a:lnTo>
                    <a:pt x="265217" y="149397"/>
                  </a:lnTo>
                  <a:lnTo>
                    <a:pt x="264588" y="165992"/>
                  </a:lnTo>
                  <a:lnTo>
                    <a:pt x="264149" y="182881"/>
                  </a:lnTo>
                  <a:lnTo>
                    <a:pt x="263846" y="199979"/>
                  </a:lnTo>
                  <a:lnTo>
                    <a:pt x="263640" y="217221"/>
                  </a:lnTo>
                  <a:lnTo>
                    <a:pt x="263500" y="234563"/>
                  </a:lnTo>
                  <a:lnTo>
                    <a:pt x="263405" y="251971"/>
                  </a:lnTo>
                  <a:lnTo>
                    <a:pt x="263341" y="269426"/>
                  </a:lnTo>
                  <a:lnTo>
                    <a:pt x="263299" y="286911"/>
                  </a:lnTo>
                  <a:lnTo>
                    <a:pt x="263270" y="304417"/>
                  </a:lnTo>
                  <a:lnTo>
                    <a:pt x="263247" y="321931"/>
                  </a:lnTo>
                  <a:lnTo>
                    <a:pt x="263061" y="339287"/>
                  </a:lnTo>
                  <a:lnTo>
                    <a:pt x="262404" y="356174"/>
                  </a:lnTo>
                  <a:lnTo>
                    <a:pt x="261150" y="372465"/>
                  </a:lnTo>
                  <a:lnTo>
                    <a:pt x="259492" y="388354"/>
                  </a:lnTo>
                  <a:lnTo>
                    <a:pt x="257843" y="404250"/>
                  </a:lnTo>
                  <a:lnTo>
                    <a:pt x="256438" y="420397"/>
                  </a:lnTo>
                  <a:lnTo>
                    <a:pt x="255344" y="437022"/>
                  </a:lnTo>
                  <a:lnTo>
                    <a:pt x="254535" y="454409"/>
                  </a:lnTo>
                  <a:lnTo>
                    <a:pt x="253956" y="472623"/>
                  </a:lnTo>
                  <a:lnTo>
                    <a:pt x="253551" y="491244"/>
                  </a:lnTo>
                  <a:lnTo>
                    <a:pt x="253271" y="509511"/>
                  </a:lnTo>
                  <a:lnTo>
                    <a:pt x="253080" y="526999"/>
                  </a:lnTo>
                  <a:lnTo>
                    <a:pt x="252950" y="543047"/>
                  </a:lnTo>
                  <a:lnTo>
                    <a:pt x="252848" y="558171"/>
                  </a:lnTo>
                  <a:lnTo>
                    <a:pt x="252764" y="573693"/>
                  </a:lnTo>
                  <a:lnTo>
                    <a:pt x="252684" y="592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28666" y="4011357"/>
              <a:ext cx="177182" cy="389712"/>
            </a:xfrm>
            <a:custGeom>
              <a:avLst/>
              <a:gdLst/>
              <a:ahLst/>
              <a:cxnLst/>
              <a:rect l="0" t="0" r="0" b="0"/>
              <a:pathLst>
                <a:path w="177182" h="389712">
                  <a:moveTo>
                    <a:pt x="30380" y="136871"/>
                  </a:moveTo>
                  <a:lnTo>
                    <a:pt x="24646" y="148673"/>
                  </a:lnTo>
                  <a:lnTo>
                    <a:pt x="20363" y="160442"/>
                  </a:lnTo>
                  <a:lnTo>
                    <a:pt x="17152" y="173332"/>
                  </a:lnTo>
                  <a:lnTo>
                    <a:pt x="14618" y="187180"/>
                  </a:lnTo>
                  <a:lnTo>
                    <a:pt x="12273" y="201508"/>
                  </a:lnTo>
                  <a:lnTo>
                    <a:pt x="9829" y="215983"/>
                  </a:lnTo>
                  <a:lnTo>
                    <a:pt x="7348" y="230605"/>
                  </a:lnTo>
                  <a:lnTo>
                    <a:pt x="5131" y="245630"/>
                  </a:lnTo>
                  <a:lnTo>
                    <a:pt x="3342" y="261172"/>
                  </a:lnTo>
                  <a:lnTo>
                    <a:pt x="1987" y="277050"/>
                  </a:lnTo>
                  <a:lnTo>
                    <a:pt x="1003" y="292868"/>
                  </a:lnTo>
                  <a:lnTo>
                    <a:pt x="311" y="308396"/>
                  </a:lnTo>
                  <a:lnTo>
                    <a:pt x="0" y="323417"/>
                  </a:lnTo>
                  <a:lnTo>
                    <a:pt x="315" y="337658"/>
                  </a:lnTo>
                  <a:lnTo>
                    <a:pt x="1355" y="351036"/>
                  </a:lnTo>
                  <a:lnTo>
                    <a:pt x="3545" y="363154"/>
                  </a:lnTo>
                  <a:lnTo>
                    <a:pt x="7683" y="373243"/>
                  </a:lnTo>
                  <a:lnTo>
                    <a:pt x="14029" y="381057"/>
                  </a:lnTo>
                  <a:lnTo>
                    <a:pt x="22378" y="386490"/>
                  </a:lnTo>
                  <a:lnTo>
                    <a:pt x="32341" y="389329"/>
                  </a:lnTo>
                  <a:lnTo>
                    <a:pt x="43513" y="389711"/>
                  </a:lnTo>
                  <a:lnTo>
                    <a:pt x="55231" y="387715"/>
                  </a:lnTo>
                  <a:lnTo>
                    <a:pt x="66623" y="383194"/>
                  </a:lnTo>
                  <a:lnTo>
                    <a:pt x="77242" y="376304"/>
                  </a:lnTo>
                  <a:lnTo>
                    <a:pt x="87183" y="367444"/>
                  </a:lnTo>
                  <a:lnTo>
                    <a:pt x="96859" y="357065"/>
                  </a:lnTo>
                  <a:lnTo>
                    <a:pt x="106549" y="345573"/>
                  </a:lnTo>
                  <a:lnTo>
                    <a:pt x="116043" y="333452"/>
                  </a:lnTo>
                  <a:lnTo>
                    <a:pt x="124746" y="321251"/>
                  </a:lnTo>
                  <a:lnTo>
                    <a:pt x="132381" y="309271"/>
                  </a:lnTo>
                  <a:lnTo>
                    <a:pt x="138984" y="297600"/>
                  </a:lnTo>
                  <a:lnTo>
                    <a:pt x="144727" y="286223"/>
                  </a:lnTo>
                  <a:lnTo>
                    <a:pt x="149812" y="275072"/>
                  </a:lnTo>
                  <a:lnTo>
                    <a:pt x="154415" y="263598"/>
                  </a:lnTo>
                  <a:lnTo>
                    <a:pt x="158673" y="250828"/>
                  </a:lnTo>
                  <a:lnTo>
                    <a:pt x="162688" y="236343"/>
                  </a:lnTo>
                  <a:lnTo>
                    <a:pt x="166370" y="220373"/>
                  </a:lnTo>
                  <a:lnTo>
                    <a:pt x="169463" y="203510"/>
                  </a:lnTo>
                  <a:lnTo>
                    <a:pt x="171875" y="186201"/>
                  </a:lnTo>
                  <a:lnTo>
                    <a:pt x="173664" y="168528"/>
                  </a:lnTo>
                  <a:lnTo>
                    <a:pt x="174947" y="150306"/>
                  </a:lnTo>
                  <a:lnTo>
                    <a:pt x="175847" y="131468"/>
                  </a:lnTo>
                  <a:lnTo>
                    <a:pt x="176469" y="112396"/>
                  </a:lnTo>
                  <a:lnTo>
                    <a:pt x="176896" y="93811"/>
                  </a:lnTo>
                  <a:lnTo>
                    <a:pt x="177181" y="76100"/>
                  </a:lnTo>
                  <a:lnTo>
                    <a:pt x="177175" y="59699"/>
                  </a:lnTo>
                  <a:lnTo>
                    <a:pt x="176427" y="43555"/>
                  </a:lnTo>
                  <a:lnTo>
                    <a:pt x="173753" y="25137"/>
                  </a:lnTo>
                  <a:lnTo>
                    <a:pt x="1672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48559" y="3769202"/>
              <a:ext cx="20574" cy="652768"/>
            </a:xfrm>
            <a:custGeom>
              <a:avLst/>
              <a:gdLst/>
              <a:ahLst/>
              <a:cxnLst/>
              <a:rect l="0" t="0" r="0" b="0"/>
              <a:pathLst>
                <a:path w="20574" h="652768">
                  <a:moveTo>
                    <a:pt x="10529" y="0"/>
                  </a:moveTo>
                  <a:lnTo>
                    <a:pt x="7729" y="9002"/>
                  </a:lnTo>
                  <a:lnTo>
                    <a:pt x="6227" y="19269"/>
                  </a:lnTo>
                  <a:lnTo>
                    <a:pt x="5921" y="31848"/>
                  </a:lnTo>
                  <a:lnTo>
                    <a:pt x="6600" y="46203"/>
                  </a:lnTo>
                  <a:lnTo>
                    <a:pt x="8068" y="61351"/>
                  </a:lnTo>
                  <a:lnTo>
                    <a:pt x="10132" y="76641"/>
                  </a:lnTo>
                  <a:lnTo>
                    <a:pt x="12469" y="91948"/>
                  </a:lnTo>
                  <a:lnTo>
                    <a:pt x="14644" y="107498"/>
                  </a:lnTo>
                  <a:lnTo>
                    <a:pt x="16432" y="123432"/>
                  </a:lnTo>
                  <a:lnTo>
                    <a:pt x="17800" y="139757"/>
                  </a:lnTo>
                  <a:lnTo>
                    <a:pt x="18799" y="156414"/>
                  </a:lnTo>
                  <a:lnTo>
                    <a:pt x="19509" y="173332"/>
                  </a:lnTo>
                  <a:lnTo>
                    <a:pt x="20004" y="190442"/>
                  </a:lnTo>
                  <a:lnTo>
                    <a:pt x="20345" y="207688"/>
                  </a:lnTo>
                  <a:lnTo>
                    <a:pt x="20573" y="225035"/>
                  </a:lnTo>
                  <a:lnTo>
                    <a:pt x="20558" y="242617"/>
                  </a:lnTo>
                  <a:lnTo>
                    <a:pt x="20016" y="260719"/>
                  </a:lnTo>
                  <a:lnTo>
                    <a:pt x="18838" y="279457"/>
                  </a:lnTo>
                  <a:lnTo>
                    <a:pt x="17234" y="298787"/>
                  </a:lnTo>
                  <a:lnTo>
                    <a:pt x="15617" y="318603"/>
                  </a:lnTo>
                  <a:lnTo>
                    <a:pt x="14236" y="338787"/>
                  </a:lnTo>
                  <a:lnTo>
                    <a:pt x="13158" y="359240"/>
                  </a:lnTo>
                  <a:lnTo>
                    <a:pt x="12359" y="379884"/>
                  </a:lnTo>
                  <a:lnTo>
                    <a:pt x="11783" y="400651"/>
                  </a:lnTo>
                  <a:lnTo>
                    <a:pt x="11209" y="421172"/>
                  </a:lnTo>
                  <a:lnTo>
                    <a:pt x="10284" y="440805"/>
                  </a:lnTo>
                  <a:lnTo>
                    <a:pt x="8847" y="459274"/>
                  </a:lnTo>
                  <a:lnTo>
                    <a:pt x="7066" y="476795"/>
                  </a:lnTo>
                  <a:lnTo>
                    <a:pt x="5330" y="493869"/>
                  </a:lnTo>
                  <a:lnTo>
                    <a:pt x="3869" y="510846"/>
                  </a:lnTo>
                  <a:lnTo>
                    <a:pt x="2737" y="528047"/>
                  </a:lnTo>
                  <a:lnTo>
                    <a:pt x="1903" y="545829"/>
                  </a:lnTo>
                  <a:lnTo>
                    <a:pt x="1307" y="564296"/>
                  </a:lnTo>
                  <a:lnTo>
                    <a:pt x="890" y="582679"/>
                  </a:lnTo>
                  <a:lnTo>
                    <a:pt x="557" y="601350"/>
                  </a:lnTo>
                  <a:lnTo>
                    <a:pt x="277" y="623068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48601" y="3769202"/>
              <a:ext cx="10529" cy="684353"/>
            </a:xfrm>
            <a:custGeom>
              <a:avLst/>
              <a:gdLst/>
              <a:ahLst/>
              <a:cxnLst/>
              <a:rect l="0" t="0" r="0" b="0"/>
              <a:pathLst>
                <a:path w="10529" h="684353">
                  <a:moveTo>
                    <a:pt x="10528" y="0"/>
                  </a:moveTo>
                  <a:lnTo>
                    <a:pt x="10528" y="12003"/>
                  </a:lnTo>
                  <a:lnTo>
                    <a:pt x="10528" y="25693"/>
                  </a:lnTo>
                  <a:lnTo>
                    <a:pt x="10528" y="42463"/>
                  </a:lnTo>
                  <a:lnTo>
                    <a:pt x="10528" y="61545"/>
                  </a:lnTo>
                  <a:lnTo>
                    <a:pt x="10528" y="81526"/>
                  </a:lnTo>
                  <a:lnTo>
                    <a:pt x="10528" y="101492"/>
                  </a:lnTo>
                  <a:lnTo>
                    <a:pt x="10528" y="121236"/>
                  </a:lnTo>
                  <a:lnTo>
                    <a:pt x="10528" y="140988"/>
                  </a:lnTo>
                  <a:lnTo>
                    <a:pt x="10528" y="160930"/>
                  </a:lnTo>
                  <a:lnTo>
                    <a:pt x="10528" y="181115"/>
                  </a:lnTo>
                  <a:lnTo>
                    <a:pt x="10528" y="201526"/>
                  </a:lnTo>
                  <a:lnTo>
                    <a:pt x="10528" y="222119"/>
                  </a:lnTo>
                  <a:lnTo>
                    <a:pt x="10528" y="242852"/>
                  </a:lnTo>
                  <a:lnTo>
                    <a:pt x="10528" y="263684"/>
                  </a:lnTo>
                  <a:lnTo>
                    <a:pt x="10528" y="284583"/>
                  </a:lnTo>
                  <a:lnTo>
                    <a:pt x="10528" y="305364"/>
                  </a:lnTo>
                  <a:lnTo>
                    <a:pt x="10528" y="325701"/>
                  </a:lnTo>
                  <a:lnTo>
                    <a:pt x="10528" y="345462"/>
                  </a:lnTo>
                  <a:lnTo>
                    <a:pt x="10528" y="364835"/>
                  </a:lnTo>
                  <a:lnTo>
                    <a:pt x="10528" y="384222"/>
                  </a:lnTo>
                  <a:lnTo>
                    <a:pt x="10528" y="403858"/>
                  </a:lnTo>
                  <a:lnTo>
                    <a:pt x="10528" y="423639"/>
                  </a:lnTo>
                  <a:lnTo>
                    <a:pt x="10528" y="443234"/>
                  </a:lnTo>
                  <a:lnTo>
                    <a:pt x="10528" y="462450"/>
                  </a:lnTo>
                  <a:lnTo>
                    <a:pt x="10528" y="481101"/>
                  </a:lnTo>
                  <a:lnTo>
                    <a:pt x="10528" y="498932"/>
                  </a:lnTo>
                  <a:lnTo>
                    <a:pt x="10524" y="515887"/>
                  </a:lnTo>
                  <a:lnTo>
                    <a:pt x="10351" y="532070"/>
                  </a:lnTo>
                  <a:lnTo>
                    <a:pt x="9703" y="547638"/>
                  </a:lnTo>
                  <a:lnTo>
                    <a:pt x="8454" y="562750"/>
                  </a:lnTo>
                  <a:lnTo>
                    <a:pt x="6801" y="577698"/>
                  </a:lnTo>
                  <a:lnTo>
                    <a:pt x="5152" y="592888"/>
                  </a:lnTo>
                  <a:lnTo>
                    <a:pt x="3750" y="608503"/>
                  </a:lnTo>
                  <a:lnTo>
                    <a:pt x="2654" y="623993"/>
                  </a:lnTo>
                  <a:lnTo>
                    <a:pt x="1727" y="639801"/>
                  </a:lnTo>
                  <a:lnTo>
                    <a:pt x="888" y="658438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90673" y="4053471"/>
              <a:ext cx="336913" cy="136872"/>
            </a:xfrm>
            <a:custGeom>
              <a:avLst/>
              <a:gdLst/>
              <a:ahLst/>
              <a:cxnLst/>
              <a:rect l="0" t="0" r="0" b="0"/>
              <a:pathLst>
                <a:path w="336913" h="136872">
                  <a:moveTo>
                    <a:pt x="336912" y="0"/>
                  </a:moveTo>
                  <a:lnTo>
                    <a:pt x="325178" y="2934"/>
                  </a:lnTo>
                  <a:lnTo>
                    <a:pt x="314048" y="5716"/>
                  </a:lnTo>
                  <a:lnTo>
                    <a:pt x="302455" y="8616"/>
                  </a:lnTo>
                  <a:lnTo>
                    <a:pt x="290466" y="11656"/>
                  </a:lnTo>
                  <a:lnTo>
                    <a:pt x="278454" y="14821"/>
                  </a:lnTo>
                  <a:lnTo>
                    <a:pt x="266643" y="18085"/>
                  </a:lnTo>
                  <a:lnTo>
                    <a:pt x="254770" y="21423"/>
                  </a:lnTo>
                  <a:lnTo>
                    <a:pt x="242205" y="24814"/>
                  </a:lnTo>
                  <a:lnTo>
                    <a:pt x="228649" y="28243"/>
                  </a:lnTo>
                  <a:lnTo>
                    <a:pt x="214443" y="31698"/>
                  </a:lnTo>
                  <a:lnTo>
                    <a:pt x="200361" y="35170"/>
                  </a:lnTo>
                  <a:lnTo>
                    <a:pt x="186842" y="38660"/>
                  </a:lnTo>
                  <a:lnTo>
                    <a:pt x="173662" y="42325"/>
                  </a:lnTo>
                  <a:lnTo>
                    <a:pt x="160140" y="46472"/>
                  </a:lnTo>
                  <a:lnTo>
                    <a:pt x="145899" y="51228"/>
                  </a:lnTo>
                  <a:lnTo>
                    <a:pt x="131046" y="56557"/>
                  </a:lnTo>
                  <a:lnTo>
                    <a:pt x="115989" y="62360"/>
                  </a:lnTo>
                  <a:lnTo>
                    <a:pt x="101008" y="68523"/>
                  </a:lnTo>
                  <a:lnTo>
                    <a:pt x="86371" y="74949"/>
                  </a:lnTo>
                  <a:lnTo>
                    <a:pt x="72396" y="81562"/>
                  </a:lnTo>
                  <a:lnTo>
                    <a:pt x="59195" y="88306"/>
                  </a:lnTo>
                  <a:lnTo>
                    <a:pt x="46957" y="95219"/>
                  </a:lnTo>
                  <a:lnTo>
                    <a:pt x="34740" y="103326"/>
                  </a:lnTo>
                  <a:lnTo>
                    <a:pt x="20354" y="11557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85471" y="4200870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0" y="52538"/>
                  </a:lnTo>
                  <a:lnTo>
                    <a:pt x="0" y="70175"/>
                  </a:lnTo>
                  <a:lnTo>
                    <a:pt x="0" y="88305"/>
                  </a:lnTo>
                  <a:lnTo>
                    <a:pt x="0" y="106522"/>
                  </a:lnTo>
                  <a:lnTo>
                    <a:pt x="0" y="124477"/>
                  </a:lnTo>
                  <a:lnTo>
                    <a:pt x="0" y="143851"/>
                  </a:lnTo>
                  <a:lnTo>
                    <a:pt x="0" y="16969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17057" y="4042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11830" y="4111196"/>
              <a:ext cx="164353" cy="542071"/>
            </a:xfrm>
            <a:custGeom>
              <a:avLst/>
              <a:gdLst/>
              <a:ahLst/>
              <a:cxnLst/>
              <a:rect l="0" t="0" r="0" b="0"/>
              <a:pathLst>
                <a:path w="164353" h="542071">
                  <a:moveTo>
                    <a:pt x="10512" y="279187"/>
                  </a:moveTo>
                  <a:lnTo>
                    <a:pt x="13379" y="293923"/>
                  </a:lnTo>
                  <a:lnTo>
                    <a:pt x="15521" y="308474"/>
                  </a:lnTo>
                  <a:lnTo>
                    <a:pt x="17124" y="324260"/>
                  </a:lnTo>
                  <a:lnTo>
                    <a:pt x="18304" y="340976"/>
                  </a:lnTo>
                  <a:lnTo>
                    <a:pt x="19153" y="357820"/>
                  </a:lnTo>
                  <a:lnTo>
                    <a:pt x="19750" y="374309"/>
                  </a:lnTo>
                  <a:lnTo>
                    <a:pt x="20165" y="390617"/>
                  </a:lnTo>
                  <a:lnTo>
                    <a:pt x="20449" y="407385"/>
                  </a:lnTo>
                  <a:lnTo>
                    <a:pt x="20643" y="424955"/>
                  </a:lnTo>
                  <a:lnTo>
                    <a:pt x="20773" y="443194"/>
                  </a:lnTo>
                  <a:lnTo>
                    <a:pt x="20862" y="461676"/>
                  </a:lnTo>
                  <a:lnTo>
                    <a:pt x="20925" y="480106"/>
                  </a:lnTo>
                  <a:lnTo>
                    <a:pt x="21137" y="498042"/>
                  </a:lnTo>
                  <a:lnTo>
                    <a:pt x="21812" y="514853"/>
                  </a:lnTo>
                  <a:lnTo>
                    <a:pt x="23055" y="530200"/>
                  </a:lnTo>
                  <a:lnTo>
                    <a:pt x="23845" y="540575"/>
                  </a:lnTo>
                  <a:lnTo>
                    <a:pt x="23058" y="542070"/>
                  </a:lnTo>
                  <a:lnTo>
                    <a:pt x="21248" y="536832"/>
                  </a:lnTo>
                  <a:lnTo>
                    <a:pt x="19014" y="527074"/>
                  </a:lnTo>
                  <a:lnTo>
                    <a:pt x="16884" y="514057"/>
                  </a:lnTo>
                  <a:lnTo>
                    <a:pt x="15112" y="498653"/>
                  </a:lnTo>
                  <a:lnTo>
                    <a:pt x="13582" y="481851"/>
                  </a:lnTo>
                  <a:lnTo>
                    <a:pt x="11939" y="464771"/>
                  </a:lnTo>
                  <a:lnTo>
                    <a:pt x="9983" y="448045"/>
                  </a:lnTo>
                  <a:lnTo>
                    <a:pt x="7836" y="431873"/>
                  </a:lnTo>
                  <a:lnTo>
                    <a:pt x="5849" y="416241"/>
                  </a:lnTo>
                  <a:lnTo>
                    <a:pt x="4213" y="401055"/>
                  </a:lnTo>
                  <a:lnTo>
                    <a:pt x="2963" y="386210"/>
                  </a:lnTo>
                  <a:lnTo>
                    <a:pt x="2049" y="371612"/>
                  </a:lnTo>
                  <a:lnTo>
                    <a:pt x="1399" y="357192"/>
                  </a:lnTo>
                  <a:lnTo>
                    <a:pt x="946" y="342893"/>
                  </a:lnTo>
                  <a:lnTo>
                    <a:pt x="635" y="328680"/>
                  </a:lnTo>
                  <a:lnTo>
                    <a:pt x="422" y="314523"/>
                  </a:lnTo>
                  <a:lnTo>
                    <a:pt x="279" y="300406"/>
                  </a:lnTo>
                  <a:lnTo>
                    <a:pt x="181" y="286314"/>
                  </a:lnTo>
                  <a:lnTo>
                    <a:pt x="116" y="272226"/>
                  </a:lnTo>
                  <a:lnTo>
                    <a:pt x="72" y="257646"/>
                  </a:lnTo>
                  <a:lnTo>
                    <a:pt x="42" y="241647"/>
                  </a:lnTo>
                  <a:lnTo>
                    <a:pt x="23" y="223843"/>
                  </a:lnTo>
                  <a:lnTo>
                    <a:pt x="9" y="204495"/>
                  </a:lnTo>
                  <a:lnTo>
                    <a:pt x="1" y="184210"/>
                  </a:lnTo>
                  <a:lnTo>
                    <a:pt x="0" y="163464"/>
                  </a:lnTo>
                  <a:lnTo>
                    <a:pt x="169" y="142840"/>
                  </a:lnTo>
                  <a:lnTo>
                    <a:pt x="814" y="123080"/>
                  </a:lnTo>
                  <a:lnTo>
                    <a:pt x="2070" y="104501"/>
                  </a:lnTo>
                  <a:lnTo>
                    <a:pt x="4067" y="87062"/>
                  </a:lnTo>
                  <a:lnTo>
                    <a:pt x="7011" y="70569"/>
                  </a:lnTo>
                  <a:lnTo>
                    <a:pt x="10930" y="54815"/>
                  </a:lnTo>
                  <a:lnTo>
                    <a:pt x="16018" y="40096"/>
                  </a:lnTo>
                  <a:lnTo>
                    <a:pt x="22716" y="27182"/>
                  </a:lnTo>
                  <a:lnTo>
                    <a:pt x="31112" y="16358"/>
                  </a:lnTo>
                  <a:lnTo>
                    <a:pt x="41005" y="7936"/>
                  </a:lnTo>
                  <a:lnTo>
                    <a:pt x="52086" y="2477"/>
                  </a:lnTo>
                  <a:lnTo>
                    <a:pt x="64053" y="0"/>
                  </a:lnTo>
                  <a:lnTo>
                    <a:pt x="76493" y="252"/>
                  </a:lnTo>
                  <a:lnTo>
                    <a:pt x="88910" y="2988"/>
                  </a:lnTo>
                  <a:lnTo>
                    <a:pt x="101025" y="7827"/>
                  </a:lnTo>
                  <a:lnTo>
                    <a:pt x="112446" y="14478"/>
                  </a:lnTo>
                  <a:lnTo>
                    <a:pt x="122591" y="22828"/>
                  </a:lnTo>
                  <a:lnTo>
                    <a:pt x="131264" y="32657"/>
                  </a:lnTo>
                  <a:lnTo>
                    <a:pt x="138598" y="43508"/>
                  </a:lnTo>
                  <a:lnTo>
                    <a:pt x="144848" y="54784"/>
                  </a:lnTo>
                  <a:lnTo>
                    <a:pt x="150276" y="66111"/>
                  </a:lnTo>
                  <a:lnTo>
                    <a:pt x="154941" y="77495"/>
                  </a:lnTo>
                  <a:lnTo>
                    <a:pt x="158710" y="89205"/>
                  </a:lnTo>
                  <a:lnTo>
                    <a:pt x="161579" y="101377"/>
                  </a:lnTo>
                  <a:lnTo>
                    <a:pt x="163507" y="113839"/>
                  </a:lnTo>
                  <a:lnTo>
                    <a:pt x="164352" y="126213"/>
                  </a:lnTo>
                  <a:lnTo>
                    <a:pt x="164137" y="138281"/>
                  </a:lnTo>
                  <a:lnTo>
                    <a:pt x="162856" y="149995"/>
                  </a:lnTo>
                  <a:lnTo>
                    <a:pt x="160401" y="161394"/>
                  </a:lnTo>
                  <a:lnTo>
                    <a:pt x="156824" y="172539"/>
                  </a:lnTo>
                  <a:lnTo>
                    <a:pt x="152304" y="183328"/>
                  </a:lnTo>
                  <a:lnTo>
                    <a:pt x="147053" y="193507"/>
                  </a:lnTo>
                  <a:lnTo>
                    <a:pt x="141255" y="202986"/>
                  </a:lnTo>
                  <a:lnTo>
                    <a:pt x="134736" y="211828"/>
                  </a:lnTo>
                  <a:lnTo>
                    <a:pt x="126996" y="220153"/>
                  </a:lnTo>
                  <a:lnTo>
                    <a:pt x="117865" y="228084"/>
                  </a:lnTo>
                  <a:lnTo>
                    <a:pt x="107631" y="235563"/>
                  </a:lnTo>
                  <a:lnTo>
                    <a:pt x="96844" y="242367"/>
                  </a:lnTo>
                  <a:lnTo>
                    <a:pt x="85885" y="248423"/>
                  </a:lnTo>
                  <a:lnTo>
                    <a:pt x="74809" y="253659"/>
                  </a:lnTo>
                  <a:lnTo>
                    <a:pt x="62034" y="258438"/>
                  </a:lnTo>
                  <a:lnTo>
                    <a:pt x="43088" y="263179"/>
                  </a:lnTo>
                  <a:lnTo>
                    <a:pt x="10512" y="26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11855" y="3779730"/>
              <a:ext cx="21057" cy="589597"/>
            </a:xfrm>
            <a:custGeom>
              <a:avLst/>
              <a:gdLst/>
              <a:ahLst/>
              <a:cxnLst/>
              <a:rect l="0" t="0" r="0" b="0"/>
              <a:pathLst>
                <a:path w="21057" h="589597">
                  <a:moveTo>
                    <a:pt x="21056" y="0"/>
                  </a:moveTo>
                  <a:lnTo>
                    <a:pt x="21056" y="8670"/>
                  </a:lnTo>
                  <a:lnTo>
                    <a:pt x="21056" y="20845"/>
                  </a:lnTo>
                  <a:lnTo>
                    <a:pt x="21056" y="34374"/>
                  </a:lnTo>
                  <a:lnTo>
                    <a:pt x="21056" y="48384"/>
                  </a:lnTo>
                  <a:lnTo>
                    <a:pt x="21056" y="62544"/>
                  </a:lnTo>
                  <a:lnTo>
                    <a:pt x="21056" y="76729"/>
                  </a:lnTo>
                  <a:lnTo>
                    <a:pt x="21052" y="90896"/>
                  </a:lnTo>
                  <a:lnTo>
                    <a:pt x="20878" y="105036"/>
                  </a:lnTo>
                  <a:lnTo>
                    <a:pt x="20230" y="119151"/>
                  </a:lnTo>
                  <a:lnTo>
                    <a:pt x="18982" y="133252"/>
                  </a:lnTo>
                  <a:lnTo>
                    <a:pt x="17330" y="147673"/>
                  </a:lnTo>
                  <a:lnTo>
                    <a:pt x="15681" y="163033"/>
                  </a:lnTo>
                  <a:lnTo>
                    <a:pt x="14278" y="179591"/>
                  </a:lnTo>
                  <a:lnTo>
                    <a:pt x="13186" y="197120"/>
                  </a:lnTo>
                  <a:lnTo>
                    <a:pt x="12378" y="215111"/>
                  </a:lnTo>
                  <a:lnTo>
                    <a:pt x="11799" y="233213"/>
                  </a:lnTo>
                  <a:lnTo>
                    <a:pt x="11394" y="251266"/>
                  </a:lnTo>
                  <a:lnTo>
                    <a:pt x="11115" y="269219"/>
                  </a:lnTo>
                  <a:lnTo>
                    <a:pt x="10924" y="287071"/>
                  </a:lnTo>
                  <a:lnTo>
                    <a:pt x="10794" y="304838"/>
                  </a:lnTo>
                  <a:lnTo>
                    <a:pt x="10707" y="322540"/>
                  </a:lnTo>
                  <a:lnTo>
                    <a:pt x="10648" y="340195"/>
                  </a:lnTo>
                  <a:lnTo>
                    <a:pt x="10608" y="357816"/>
                  </a:lnTo>
                  <a:lnTo>
                    <a:pt x="10582" y="375414"/>
                  </a:lnTo>
                  <a:lnTo>
                    <a:pt x="10564" y="392990"/>
                  </a:lnTo>
                  <a:lnTo>
                    <a:pt x="10552" y="410388"/>
                  </a:lnTo>
                  <a:lnTo>
                    <a:pt x="10545" y="427302"/>
                  </a:lnTo>
                  <a:lnTo>
                    <a:pt x="10534" y="443612"/>
                  </a:lnTo>
                  <a:lnTo>
                    <a:pt x="10358" y="459513"/>
                  </a:lnTo>
                  <a:lnTo>
                    <a:pt x="9707" y="475417"/>
                  </a:lnTo>
                  <a:lnTo>
                    <a:pt x="8457" y="491556"/>
                  </a:lnTo>
                  <a:lnTo>
                    <a:pt x="6795" y="507812"/>
                  </a:lnTo>
                  <a:lnTo>
                    <a:pt x="4967" y="525715"/>
                  </a:lnTo>
                  <a:lnTo>
                    <a:pt x="2812" y="55019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06611" y="4137699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2934" y="8869"/>
                  </a:lnTo>
                  <a:lnTo>
                    <a:pt x="5717" y="17855"/>
                  </a:lnTo>
                  <a:lnTo>
                    <a:pt x="8616" y="27851"/>
                  </a:lnTo>
                  <a:lnTo>
                    <a:pt x="11657" y="38831"/>
                  </a:lnTo>
                  <a:lnTo>
                    <a:pt x="14821" y="50643"/>
                  </a:lnTo>
                  <a:lnTo>
                    <a:pt x="18090" y="63092"/>
                  </a:lnTo>
                  <a:lnTo>
                    <a:pt x="21601" y="75684"/>
                  </a:lnTo>
                  <a:lnTo>
                    <a:pt x="25640" y="87669"/>
                  </a:lnTo>
                  <a:lnTo>
                    <a:pt x="30317" y="98679"/>
                  </a:lnTo>
                  <a:lnTo>
                    <a:pt x="35475" y="108603"/>
                  </a:lnTo>
                  <a:lnTo>
                    <a:pt x="41385" y="118476"/>
                  </a:lnTo>
                  <a:lnTo>
                    <a:pt x="49687" y="130279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01326" y="4053471"/>
              <a:ext cx="294799" cy="736996"/>
            </a:xfrm>
            <a:custGeom>
              <a:avLst/>
              <a:gdLst/>
              <a:ahLst/>
              <a:cxnLst/>
              <a:rect l="0" t="0" r="0" b="0"/>
              <a:pathLst>
                <a:path w="294799" h="736996">
                  <a:moveTo>
                    <a:pt x="294798" y="0"/>
                  </a:moveTo>
                  <a:lnTo>
                    <a:pt x="291864" y="8801"/>
                  </a:lnTo>
                  <a:lnTo>
                    <a:pt x="289081" y="17148"/>
                  </a:lnTo>
                  <a:lnTo>
                    <a:pt x="286182" y="25847"/>
                  </a:lnTo>
                  <a:lnTo>
                    <a:pt x="283142" y="34968"/>
                  </a:lnTo>
                  <a:lnTo>
                    <a:pt x="279978" y="44462"/>
                  </a:lnTo>
                  <a:lnTo>
                    <a:pt x="276709" y="54255"/>
                  </a:lnTo>
                  <a:lnTo>
                    <a:pt x="273198" y="64269"/>
                  </a:lnTo>
                  <a:lnTo>
                    <a:pt x="269158" y="74442"/>
                  </a:lnTo>
                  <a:lnTo>
                    <a:pt x="264476" y="84734"/>
                  </a:lnTo>
                  <a:lnTo>
                    <a:pt x="259196" y="95270"/>
                  </a:lnTo>
                  <a:lnTo>
                    <a:pt x="253427" y="106336"/>
                  </a:lnTo>
                  <a:lnTo>
                    <a:pt x="247286" y="118044"/>
                  </a:lnTo>
                  <a:lnTo>
                    <a:pt x="240875" y="130348"/>
                  </a:lnTo>
                  <a:lnTo>
                    <a:pt x="234272" y="143139"/>
                  </a:lnTo>
                  <a:lnTo>
                    <a:pt x="227536" y="156306"/>
                  </a:lnTo>
                  <a:lnTo>
                    <a:pt x="220708" y="169910"/>
                  </a:lnTo>
                  <a:lnTo>
                    <a:pt x="213818" y="184181"/>
                  </a:lnTo>
                  <a:lnTo>
                    <a:pt x="206882" y="199191"/>
                  </a:lnTo>
                  <a:lnTo>
                    <a:pt x="199748" y="214864"/>
                  </a:lnTo>
                  <a:lnTo>
                    <a:pt x="192119" y="231070"/>
                  </a:lnTo>
                  <a:lnTo>
                    <a:pt x="183877" y="247682"/>
                  </a:lnTo>
                  <a:lnTo>
                    <a:pt x="175222" y="264753"/>
                  </a:lnTo>
                  <a:lnTo>
                    <a:pt x="166566" y="282506"/>
                  </a:lnTo>
                  <a:lnTo>
                    <a:pt x="158149" y="301010"/>
                  </a:lnTo>
                  <a:lnTo>
                    <a:pt x="149870" y="320352"/>
                  </a:lnTo>
                  <a:lnTo>
                    <a:pt x="141397" y="340707"/>
                  </a:lnTo>
                  <a:lnTo>
                    <a:pt x="132550" y="362072"/>
                  </a:lnTo>
                  <a:lnTo>
                    <a:pt x="123302" y="384301"/>
                  </a:lnTo>
                  <a:lnTo>
                    <a:pt x="113708" y="407209"/>
                  </a:lnTo>
                  <a:lnTo>
                    <a:pt x="103842" y="430623"/>
                  </a:lnTo>
                  <a:lnTo>
                    <a:pt x="93775" y="454567"/>
                  </a:lnTo>
                  <a:lnTo>
                    <a:pt x="83564" y="479239"/>
                  </a:lnTo>
                  <a:lnTo>
                    <a:pt x="73252" y="504709"/>
                  </a:lnTo>
                  <a:lnTo>
                    <a:pt x="62871" y="531544"/>
                  </a:lnTo>
                  <a:lnTo>
                    <a:pt x="52441" y="560834"/>
                  </a:lnTo>
                  <a:lnTo>
                    <a:pt x="41993" y="592902"/>
                  </a:lnTo>
                  <a:lnTo>
                    <a:pt x="31991" y="625671"/>
                  </a:lnTo>
                  <a:lnTo>
                    <a:pt x="22351" y="658249"/>
                  </a:lnTo>
                  <a:lnTo>
                    <a:pt x="12227" y="693500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32953" y="42850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602541" y="5053679"/>
            <a:ext cx="1830371" cy="979151"/>
            <a:chOff x="4602541" y="5053679"/>
            <a:chExt cx="1830371" cy="979151"/>
          </a:xfrm>
        </p:grpSpPr>
        <p:sp>
          <p:nvSpPr>
            <p:cNvPr id="90" name="Freeform 89"/>
            <p:cNvSpPr/>
            <p:nvPr/>
          </p:nvSpPr>
          <p:spPr>
            <a:xfrm>
              <a:off x="4737823" y="5164786"/>
              <a:ext cx="180161" cy="415318"/>
            </a:xfrm>
            <a:custGeom>
              <a:avLst/>
              <a:gdLst/>
              <a:ahLst/>
              <a:cxnLst/>
              <a:rect l="0" t="0" r="0" b="0"/>
              <a:pathLst>
                <a:path w="180161" h="415318">
                  <a:moveTo>
                    <a:pt x="31586" y="36291"/>
                  </a:moveTo>
                  <a:lnTo>
                    <a:pt x="34654" y="27624"/>
                  </a:lnTo>
                  <a:lnTo>
                    <a:pt x="38716" y="20558"/>
                  </a:lnTo>
                  <a:lnTo>
                    <a:pt x="44214" y="14457"/>
                  </a:lnTo>
                  <a:lnTo>
                    <a:pt x="51146" y="9229"/>
                  </a:lnTo>
                  <a:lnTo>
                    <a:pt x="59593" y="5015"/>
                  </a:lnTo>
                  <a:lnTo>
                    <a:pt x="69434" y="1822"/>
                  </a:lnTo>
                  <a:lnTo>
                    <a:pt x="80099" y="0"/>
                  </a:lnTo>
                  <a:lnTo>
                    <a:pt x="90705" y="281"/>
                  </a:lnTo>
                  <a:lnTo>
                    <a:pt x="100745" y="2891"/>
                  </a:lnTo>
                  <a:lnTo>
                    <a:pt x="109769" y="7915"/>
                  </a:lnTo>
                  <a:lnTo>
                    <a:pt x="117225" y="15556"/>
                  </a:lnTo>
                  <a:lnTo>
                    <a:pt x="122976" y="25662"/>
                  </a:lnTo>
                  <a:lnTo>
                    <a:pt x="127210" y="37819"/>
                  </a:lnTo>
                  <a:lnTo>
                    <a:pt x="130234" y="51558"/>
                  </a:lnTo>
                  <a:lnTo>
                    <a:pt x="132340" y="66455"/>
                  </a:lnTo>
                  <a:lnTo>
                    <a:pt x="133454" y="82014"/>
                  </a:lnTo>
                  <a:lnTo>
                    <a:pt x="133155" y="97676"/>
                  </a:lnTo>
                  <a:lnTo>
                    <a:pt x="131325" y="113133"/>
                  </a:lnTo>
                  <a:lnTo>
                    <a:pt x="128131" y="128291"/>
                  </a:lnTo>
                  <a:lnTo>
                    <a:pt x="123846" y="143162"/>
                  </a:lnTo>
                  <a:lnTo>
                    <a:pt x="118740" y="157790"/>
                  </a:lnTo>
                  <a:lnTo>
                    <a:pt x="113042" y="171903"/>
                  </a:lnTo>
                  <a:lnTo>
                    <a:pt x="106925" y="184936"/>
                  </a:lnTo>
                  <a:lnTo>
                    <a:pt x="100577" y="196611"/>
                  </a:lnTo>
                  <a:lnTo>
                    <a:pt x="96166" y="205086"/>
                  </a:lnTo>
                  <a:lnTo>
                    <a:pt x="96446" y="209016"/>
                  </a:lnTo>
                  <a:lnTo>
                    <a:pt x="100871" y="210826"/>
                  </a:lnTo>
                  <a:lnTo>
                    <a:pt x="107989" y="212337"/>
                  </a:lnTo>
                  <a:lnTo>
                    <a:pt x="116271" y="214530"/>
                  </a:lnTo>
                  <a:lnTo>
                    <a:pt x="124794" y="217726"/>
                  </a:lnTo>
                  <a:lnTo>
                    <a:pt x="133158" y="221891"/>
                  </a:lnTo>
                  <a:lnTo>
                    <a:pt x="141245" y="226854"/>
                  </a:lnTo>
                  <a:lnTo>
                    <a:pt x="149058" y="232432"/>
                  </a:lnTo>
                  <a:lnTo>
                    <a:pt x="156479" y="238622"/>
                  </a:lnTo>
                  <a:lnTo>
                    <a:pt x="163253" y="245603"/>
                  </a:lnTo>
                  <a:lnTo>
                    <a:pt x="169289" y="253418"/>
                  </a:lnTo>
                  <a:lnTo>
                    <a:pt x="174328" y="262293"/>
                  </a:lnTo>
                  <a:lnTo>
                    <a:pt x="177884" y="272693"/>
                  </a:lnTo>
                  <a:lnTo>
                    <a:pt x="179824" y="284722"/>
                  </a:lnTo>
                  <a:lnTo>
                    <a:pt x="180160" y="297870"/>
                  </a:lnTo>
                  <a:lnTo>
                    <a:pt x="178873" y="311225"/>
                  </a:lnTo>
                  <a:lnTo>
                    <a:pt x="176115" y="324232"/>
                  </a:lnTo>
                  <a:lnTo>
                    <a:pt x="171993" y="336385"/>
                  </a:lnTo>
                  <a:lnTo>
                    <a:pt x="166486" y="347089"/>
                  </a:lnTo>
                  <a:lnTo>
                    <a:pt x="159706" y="356170"/>
                  </a:lnTo>
                  <a:lnTo>
                    <a:pt x="151714" y="363792"/>
                  </a:lnTo>
                  <a:lnTo>
                    <a:pt x="142448" y="370243"/>
                  </a:lnTo>
                  <a:lnTo>
                    <a:pt x="131992" y="375813"/>
                  </a:lnTo>
                  <a:lnTo>
                    <a:pt x="120546" y="380745"/>
                  </a:lnTo>
                  <a:lnTo>
                    <a:pt x="108340" y="385227"/>
                  </a:lnTo>
                  <a:lnTo>
                    <a:pt x="95573" y="389396"/>
                  </a:lnTo>
                  <a:lnTo>
                    <a:pt x="82409" y="393352"/>
                  </a:lnTo>
                  <a:lnTo>
                    <a:pt x="68965" y="397161"/>
                  </a:lnTo>
                  <a:lnTo>
                    <a:pt x="55348" y="400867"/>
                  </a:lnTo>
                  <a:lnTo>
                    <a:pt x="42224" y="404352"/>
                  </a:lnTo>
                  <a:lnTo>
                    <a:pt x="29537" y="407682"/>
                  </a:lnTo>
                  <a:lnTo>
                    <a:pt x="16173" y="411151"/>
                  </a:lnTo>
                  <a:lnTo>
                    <a:pt x="0" y="415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02541" y="5053679"/>
              <a:ext cx="449414" cy="613962"/>
            </a:xfrm>
            <a:custGeom>
              <a:avLst/>
              <a:gdLst/>
              <a:ahLst/>
              <a:cxnLst/>
              <a:rect l="0" t="0" r="0" b="0"/>
              <a:pathLst>
                <a:path w="449414" h="613962">
                  <a:moveTo>
                    <a:pt x="282682" y="0"/>
                  </a:moveTo>
                  <a:lnTo>
                    <a:pt x="273814" y="3001"/>
                  </a:lnTo>
                  <a:lnTo>
                    <a:pt x="264826" y="6423"/>
                  </a:lnTo>
                  <a:lnTo>
                    <a:pt x="254836" y="10615"/>
                  </a:lnTo>
                  <a:lnTo>
                    <a:pt x="244028" y="15342"/>
                  </a:lnTo>
                  <a:lnTo>
                    <a:pt x="232864" y="20175"/>
                  </a:lnTo>
                  <a:lnTo>
                    <a:pt x="221664" y="24857"/>
                  </a:lnTo>
                  <a:lnTo>
                    <a:pt x="210725" y="29466"/>
                  </a:lnTo>
                  <a:lnTo>
                    <a:pt x="200389" y="34316"/>
                  </a:lnTo>
                  <a:lnTo>
                    <a:pt x="190771" y="39577"/>
                  </a:lnTo>
                  <a:lnTo>
                    <a:pt x="181654" y="45263"/>
                  </a:lnTo>
                  <a:lnTo>
                    <a:pt x="172604" y="51312"/>
                  </a:lnTo>
                  <a:lnTo>
                    <a:pt x="163363" y="57648"/>
                  </a:lnTo>
                  <a:lnTo>
                    <a:pt x="153847" y="64362"/>
                  </a:lnTo>
                  <a:lnTo>
                    <a:pt x="144073" y="71701"/>
                  </a:lnTo>
                  <a:lnTo>
                    <a:pt x="134090" y="79744"/>
                  </a:lnTo>
                  <a:lnTo>
                    <a:pt x="124114" y="88265"/>
                  </a:lnTo>
                  <a:lnTo>
                    <a:pt x="114497" y="96829"/>
                  </a:lnTo>
                  <a:lnTo>
                    <a:pt x="105407" y="105188"/>
                  </a:lnTo>
                  <a:lnTo>
                    <a:pt x="96999" y="113426"/>
                  </a:lnTo>
                  <a:lnTo>
                    <a:pt x="89498" y="121870"/>
                  </a:lnTo>
                  <a:lnTo>
                    <a:pt x="82935" y="130700"/>
                  </a:lnTo>
                  <a:lnTo>
                    <a:pt x="77188" y="139936"/>
                  </a:lnTo>
                  <a:lnTo>
                    <a:pt x="72085" y="149522"/>
                  </a:lnTo>
                  <a:lnTo>
                    <a:pt x="67454" y="159391"/>
                  </a:lnTo>
                  <a:lnTo>
                    <a:pt x="62833" y="169799"/>
                  </a:lnTo>
                  <a:lnTo>
                    <a:pt x="57504" y="181304"/>
                  </a:lnTo>
                  <a:lnTo>
                    <a:pt x="51141" y="194116"/>
                  </a:lnTo>
                  <a:lnTo>
                    <a:pt x="44087" y="207975"/>
                  </a:lnTo>
                  <a:lnTo>
                    <a:pt x="37121" y="222348"/>
                  </a:lnTo>
                  <a:lnTo>
                    <a:pt x="30697" y="236864"/>
                  </a:lnTo>
                  <a:lnTo>
                    <a:pt x="24930" y="251186"/>
                  </a:lnTo>
                  <a:lnTo>
                    <a:pt x="19757" y="264948"/>
                  </a:lnTo>
                  <a:lnTo>
                    <a:pt x="15063" y="278030"/>
                  </a:lnTo>
                  <a:lnTo>
                    <a:pt x="10894" y="290965"/>
                  </a:lnTo>
                  <a:lnTo>
                    <a:pt x="7459" y="304797"/>
                  </a:lnTo>
                  <a:lnTo>
                    <a:pt x="4811" y="320044"/>
                  </a:lnTo>
                  <a:lnTo>
                    <a:pt x="2862" y="336883"/>
                  </a:lnTo>
                  <a:lnTo>
                    <a:pt x="1470" y="355401"/>
                  </a:lnTo>
                  <a:lnTo>
                    <a:pt x="500" y="375449"/>
                  </a:lnTo>
                  <a:lnTo>
                    <a:pt x="0" y="396420"/>
                  </a:lnTo>
                  <a:lnTo>
                    <a:pt x="189" y="417402"/>
                  </a:lnTo>
                  <a:lnTo>
                    <a:pt x="1136" y="437872"/>
                  </a:lnTo>
                  <a:lnTo>
                    <a:pt x="2923" y="457527"/>
                  </a:lnTo>
                  <a:lnTo>
                    <a:pt x="5726" y="476113"/>
                  </a:lnTo>
                  <a:lnTo>
                    <a:pt x="9540" y="493605"/>
                  </a:lnTo>
                  <a:lnTo>
                    <a:pt x="14220" y="509827"/>
                  </a:lnTo>
                  <a:lnTo>
                    <a:pt x="19579" y="524365"/>
                  </a:lnTo>
                  <a:lnTo>
                    <a:pt x="25445" y="537149"/>
                  </a:lnTo>
                  <a:lnTo>
                    <a:pt x="31840" y="548398"/>
                  </a:lnTo>
                  <a:lnTo>
                    <a:pt x="38964" y="558431"/>
                  </a:lnTo>
                  <a:lnTo>
                    <a:pt x="46873" y="567556"/>
                  </a:lnTo>
                  <a:lnTo>
                    <a:pt x="55642" y="576026"/>
                  </a:lnTo>
                  <a:lnTo>
                    <a:pt x="65438" y="584035"/>
                  </a:lnTo>
                  <a:lnTo>
                    <a:pt x="76254" y="591718"/>
                  </a:lnTo>
                  <a:lnTo>
                    <a:pt x="87943" y="598845"/>
                  </a:lnTo>
                  <a:lnTo>
                    <a:pt x="100313" y="604872"/>
                  </a:lnTo>
                  <a:lnTo>
                    <a:pt x="113188" y="609581"/>
                  </a:lnTo>
                  <a:lnTo>
                    <a:pt x="126426" y="612740"/>
                  </a:lnTo>
                  <a:lnTo>
                    <a:pt x="139919" y="613961"/>
                  </a:lnTo>
                  <a:lnTo>
                    <a:pt x="153591" y="613219"/>
                  </a:lnTo>
                  <a:lnTo>
                    <a:pt x="167553" y="610619"/>
                  </a:lnTo>
                  <a:lnTo>
                    <a:pt x="182071" y="606214"/>
                  </a:lnTo>
                  <a:lnTo>
                    <a:pt x="197245" y="600218"/>
                  </a:lnTo>
                  <a:lnTo>
                    <a:pt x="212861" y="592941"/>
                  </a:lnTo>
                  <a:lnTo>
                    <a:pt x="228497" y="584694"/>
                  </a:lnTo>
                  <a:lnTo>
                    <a:pt x="243894" y="575749"/>
                  </a:lnTo>
                  <a:lnTo>
                    <a:pt x="258657" y="566473"/>
                  </a:lnTo>
                  <a:lnTo>
                    <a:pt x="272191" y="557327"/>
                  </a:lnTo>
                  <a:lnTo>
                    <a:pt x="284291" y="548548"/>
                  </a:lnTo>
                  <a:lnTo>
                    <a:pt x="295076" y="540179"/>
                  </a:lnTo>
                  <a:lnTo>
                    <a:pt x="304796" y="532172"/>
                  </a:lnTo>
                  <a:lnTo>
                    <a:pt x="313710" y="524450"/>
                  </a:lnTo>
                  <a:lnTo>
                    <a:pt x="322039" y="516940"/>
                  </a:lnTo>
                  <a:lnTo>
                    <a:pt x="329955" y="509584"/>
                  </a:lnTo>
                  <a:lnTo>
                    <a:pt x="337583" y="502334"/>
                  </a:lnTo>
                  <a:lnTo>
                    <a:pt x="345013" y="495160"/>
                  </a:lnTo>
                  <a:lnTo>
                    <a:pt x="352309" y="488035"/>
                  </a:lnTo>
                  <a:lnTo>
                    <a:pt x="359514" y="480940"/>
                  </a:lnTo>
                  <a:lnTo>
                    <a:pt x="366658" y="473701"/>
                  </a:lnTo>
                  <a:lnTo>
                    <a:pt x="373761" y="466002"/>
                  </a:lnTo>
                  <a:lnTo>
                    <a:pt x="380831" y="457708"/>
                  </a:lnTo>
                  <a:lnTo>
                    <a:pt x="387714" y="448849"/>
                  </a:lnTo>
                  <a:lnTo>
                    <a:pt x="394110" y="439524"/>
                  </a:lnTo>
                  <a:lnTo>
                    <a:pt x="399897" y="429829"/>
                  </a:lnTo>
                  <a:lnTo>
                    <a:pt x="405274" y="419369"/>
                  </a:lnTo>
                  <a:lnTo>
                    <a:pt x="410652" y="407297"/>
                  </a:lnTo>
                  <a:lnTo>
                    <a:pt x="416269" y="393297"/>
                  </a:lnTo>
                  <a:lnTo>
                    <a:pt x="422026" y="377995"/>
                  </a:lnTo>
                  <a:lnTo>
                    <a:pt x="427590" y="362647"/>
                  </a:lnTo>
                  <a:lnTo>
                    <a:pt x="432774" y="347975"/>
                  </a:lnTo>
                  <a:lnTo>
                    <a:pt x="437392" y="333533"/>
                  </a:lnTo>
                  <a:lnTo>
                    <a:pt x="441187" y="318025"/>
                  </a:lnTo>
                  <a:lnTo>
                    <a:pt x="444106" y="300774"/>
                  </a:lnTo>
                  <a:lnTo>
                    <a:pt x="446252" y="281746"/>
                  </a:lnTo>
                  <a:lnTo>
                    <a:pt x="447782" y="261204"/>
                  </a:lnTo>
                  <a:lnTo>
                    <a:pt x="448848" y="239504"/>
                  </a:lnTo>
                  <a:lnTo>
                    <a:pt x="449413" y="217609"/>
                  </a:lnTo>
                  <a:lnTo>
                    <a:pt x="449269" y="196997"/>
                  </a:lnTo>
                  <a:lnTo>
                    <a:pt x="448353" y="178360"/>
                  </a:lnTo>
                  <a:lnTo>
                    <a:pt x="446585" y="161378"/>
                  </a:lnTo>
                  <a:lnTo>
                    <a:pt x="443795" y="145124"/>
                  </a:lnTo>
                  <a:lnTo>
                    <a:pt x="439991" y="128973"/>
                  </a:lnTo>
                  <a:lnTo>
                    <a:pt x="435316" y="113138"/>
                  </a:lnTo>
                  <a:lnTo>
                    <a:pt x="429962" y="98470"/>
                  </a:lnTo>
                  <a:lnTo>
                    <a:pt x="424104" y="85373"/>
                  </a:lnTo>
                  <a:lnTo>
                    <a:pt x="417883" y="73796"/>
                  </a:lnTo>
                  <a:lnTo>
                    <a:pt x="411409" y="63485"/>
                  </a:lnTo>
                  <a:lnTo>
                    <a:pt x="404754" y="54149"/>
                  </a:lnTo>
                  <a:lnTo>
                    <a:pt x="397811" y="45693"/>
                  </a:lnTo>
                  <a:lnTo>
                    <a:pt x="390311" y="38218"/>
                  </a:lnTo>
                  <a:lnTo>
                    <a:pt x="382142" y="31701"/>
                  </a:lnTo>
                  <a:lnTo>
                    <a:pt x="373027" y="25999"/>
                  </a:lnTo>
                  <a:lnTo>
                    <a:pt x="362465" y="20935"/>
                  </a:lnTo>
                  <a:lnTo>
                    <a:pt x="350321" y="16351"/>
                  </a:lnTo>
                  <a:lnTo>
                    <a:pt x="336929" y="12442"/>
                  </a:lnTo>
                  <a:lnTo>
                    <a:pt x="322876" y="9720"/>
                  </a:lnTo>
                  <a:lnTo>
                    <a:pt x="308574" y="8372"/>
                  </a:lnTo>
                  <a:lnTo>
                    <a:pt x="294227" y="8281"/>
                  </a:lnTo>
                  <a:lnTo>
                    <a:pt x="279916" y="9208"/>
                  </a:lnTo>
                  <a:lnTo>
                    <a:pt x="265681" y="10902"/>
                  </a:lnTo>
                  <a:lnTo>
                    <a:pt x="252125" y="12996"/>
                  </a:lnTo>
                  <a:lnTo>
                    <a:pt x="239093" y="15226"/>
                  </a:lnTo>
                  <a:lnTo>
                    <a:pt x="225440" y="17783"/>
                  </a:lnTo>
                  <a:lnTo>
                    <a:pt x="208982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66467" y="5165897"/>
              <a:ext cx="287631" cy="474018"/>
            </a:xfrm>
            <a:custGeom>
              <a:avLst/>
              <a:gdLst/>
              <a:ahLst/>
              <a:cxnLst/>
              <a:rect l="0" t="0" r="0" b="0"/>
              <a:pathLst>
                <a:path w="287631" h="474018">
                  <a:moveTo>
                    <a:pt x="239895" y="3595"/>
                  </a:moveTo>
                  <a:lnTo>
                    <a:pt x="228160" y="863"/>
                  </a:lnTo>
                  <a:lnTo>
                    <a:pt x="217032" y="0"/>
                  </a:lnTo>
                  <a:lnTo>
                    <a:pt x="205433" y="990"/>
                  </a:lnTo>
                  <a:lnTo>
                    <a:pt x="193272" y="3529"/>
                  </a:lnTo>
                  <a:lnTo>
                    <a:pt x="180612" y="7314"/>
                  </a:lnTo>
                  <a:lnTo>
                    <a:pt x="167565" y="12049"/>
                  </a:lnTo>
                  <a:lnTo>
                    <a:pt x="154558" y="17482"/>
                  </a:lnTo>
                  <a:lnTo>
                    <a:pt x="142290" y="23412"/>
                  </a:lnTo>
                  <a:lnTo>
                    <a:pt x="131076" y="29689"/>
                  </a:lnTo>
                  <a:lnTo>
                    <a:pt x="120736" y="36206"/>
                  </a:lnTo>
                  <a:lnTo>
                    <a:pt x="110791" y="42887"/>
                  </a:lnTo>
                  <a:lnTo>
                    <a:pt x="100911" y="49688"/>
                  </a:lnTo>
                  <a:lnTo>
                    <a:pt x="90950" y="56900"/>
                  </a:lnTo>
                  <a:lnTo>
                    <a:pt x="80870" y="65114"/>
                  </a:lnTo>
                  <a:lnTo>
                    <a:pt x="70679" y="74566"/>
                  </a:lnTo>
                  <a:lnTo>
                    <a:pt x="60561" y="85018"/>
                  </a:lnTo>
                  <a:lnTo>
                    <a:pt x="50849" y="95951"/>
                  </a:lnTo>
                  <a:lnTo>
                    <a:pt x="41689" y="107013"/>
                  </a:lnTo>
                  <a:lnTo>
                    <a:pt x="33065" y="118202"/>
                  </a:lnTo>
                  <a:lnTo>
                    <a:pt x="24887" y="129773"/>
                  </a:lnTo>
                  <a:lnTo>
                    <a:pt x="17065" y="141846"/>
                  </a:lnTo>
                  <a:lnTo>
                    <a:pt x="9998" y="154243"/>
                  </a:lnTo>
                  <a:lnTo>
                    <a:pt x="4535" y="166572"/>
                  </a:lnTo>
                  <a:lnTo>
                    <a:pt x="1030" y="178594"/>
                  </a:lnTo>
                  <a:lnTo>
                    <a:pt x="0" y="189769"/>
                  </a:lnTo>
                  <a:lnTo>
                    <a:pt x="2344" y="199209"/>
                  </a:lnTo>
                  <a:lnTo>
                    <a:pt x="8219" y="206589"/>
                  </a:lnTo>
                  <a:lnTo>
                    <a:pt x="17031" y="212068"/>
                  </a:lnTo>
                  <a:lnTo>
                    <a:pt x="27827" y="216001"/>
                  </a:lnTo>
                  <a:lnTo>
                    <a:pt x="39856" y="218763"/>
                  </a:lnTo>
                  <a:lnTo>
                    <a:pt x="52638" y="220673"/>
                  </a:lnTo>
                  <a:lnTo>
                    <a:pt x="65882" y="221980"/>
                  </a:lnTo>
                  <a:lnTo>
                    <a:pt x="79412" y="222868"/>
                  </a:lnTo>
                  <a:lnTo>
                    <a:pt x="93122" y="223469"/>
                  </a:lnTo>
                  <a:lnTo>
                    <a:pt x="106947" y="223874"/>
                  </a:lnTo>
                  <a:lnTo>
                    <a:pt x="120840" y="224154"/>
                  </a:lnTo>
                  <a:lnTo>
                    <a:pt x="134614" y="224681"/>
                  </a:lnTo>
                  <a:lnTo>
                    <a:pt x="147942" y="226100"/>
                  </a:lnTo>
                  <a:lnTo>
                    <a:pt x="160682" y="228688"/>
                  </a:lnTo>
                  <a:lnTo>
                    <a:pt x="172695" y="232393"/>
                  </a:lnTo>
                  <a:lnTo>
                    <a:pt x="183771" y="237023"/>
                  </a:lnTo>
                  <a:lnTo>
                    <a:pt x="193888" y="242359"/>
                  </a:lnTo>
                  <a:lnTo>
                    <a:pt x="203174" y="248212"/>
                  </a:lnTo>
                  <a:lnTo>
                    <a:pt x="211806" y="254431"/>
                  </a:lnTo>
                  <a:lnTo>
                    <a:pt x="219955" y="260915"/>
                  </a:lnTo>
                  <a:lnTo>
                    <a:pt x="227922" y="267913"/>
                  </a:lnTo>
                  <a:lnTo>
                    <a:pt x="236118" y="275981"/>
                  </a:lnTo>
                  <a:lnTo>
                    <a:pt x="244740" y="285344"/>
                  </a:lnTo>
                  <a:lnTo>
                    <a:pt x="253481" y="296076"/>
                  </a:lnTo>
                  <a:lnTo>
                    <a:pt x="261663" y="308261"/>
                  </a:lnTo>
                  <a:lnTo>
                    <a:pt x="268936" y="321791"/>
                  </a:lnTo>
                  <a:lnTo>
                    <a:pt x="275122" y="336266"/>
                  </a:lnTo>
                  <a:lnTo>
                    <a:pt x="280053" y="351120"/>
                  </a:lnTo>
                  <a:lnTo>
                    <a:pt x="283769" y="365990"/>
                  </a:lnTo>
                  <a:lnTo>
                    <a:pt x="286299" y="380566"/>
                  </a:lnTo>
                  <a:lnTo>
                    <a:pt x="287563" y="394506"/>
                  </a:lnTo>
                  <a:lnTo>
                    <a:pt x="287630" y="407691"/>
                  </a:lnTo>
                  <a:lnTo>
                    <a:pt x="286372" y="420020"/>
                  </a:lnTo>
                  <a:lnTo>
                    <a:pt x="283402" y="431315"/>
                  </a:lnTo>
                  <a:lnTo>
                    <a:pt x="278652" y="441574"/>
                  </a:lnTo>
                  <a:lnTo>
                    <a:pt x="272021" y="450618"/>
                  </a:lnTo>
                  <a:lnTo>
                    <a:pt x="263218" y="458023"/>
                  </a:lnTo>
                  <a:lnTo>
                    <a:pt x="252293" y="463707"/>
                  </a:lnTo>
                  <a:lnTo>
                    <a:pt x="239568" y="467882"/>
                  </a:lnTo>
                  <a:lnTo>
                    <a:pt x="225440" y="470858"/>
                  </a:lnTo>
                  <a:lnTo>
                    <a:pt x="210277" y="472929"/>
                  </a:lnTo>
                  <a:lnTo>
                    <a:pt x="194540" y="474017"/>
                  </a:lnTo>
                  <a:lnTo>
                    <a:pt x="178756" y="473700"/>
                  </a:lnTo>
                  <a:lnTo>
                    <a:pt x="163223" y="471862"/>
                  </a:lnTo>
                  <a:lnTo>
                    <a:pt x="148184" y="468832"/>
                  </a:lnTo>
                  <a:lnTo>
                    <a:pt x="133924" y="465189"/>
                  </a:lnTo>
                  <a:lnTo>
                    <a:pt x="120529" y="461338"/>
                  </a:lnTo>
                  <a:lnTo>
                    <a:pt x="108357" y="457622"/>
                  </a:lnTo>
                  <a:lnTo>
                    <a:pt x="96934" y="454044"/>
                  </a:lnTo>
                  <a:lnTo>
                    <a:pt x="85257" y="450299"/>
                  </a:lnTo>
                  <a:lnTo>
                    <a:pt x="71439" y="445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03832" y="5516933"/>
              <a:ext cx="7816" cy="157928"/>
            </a:xfrm>
            <a:custGeom>
              <a:avLst/>
              <a:gdLst/>
              <a:ahLst/>
              <a:cxnLst/>
              <a:rect l="0" t="0" r="0" b="0"/>
              <a:pathLst>
                <a:path w="7816" h="157928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9" y="36456"/>
                  </a:lnTo>
                  <a:lnTo>
                    <a:pt x="200" y="50131"/>
                  </a:lnTo>
                  <a:lnTo>
                    <a:pt x="0" y="63812"/>
                  </a:lnTo>
                  <a:lnTo>
                    <a:pt x="651" y="77027"/>
                  </a:lnTo>
                  <a:lnTo>
                    <a:pt x="1898" y="89780"/>
                  </a:lnTo>
                  <a:lnTo>
                    <a:pt x="3395" y="103941"/>
                  </a:lnTo>
                  <a:lnTo>
                    <a:pt x="5274" y="124099"/>
                  </a:lnTo>
                  <a:lnTo>
                    <a:pt x="781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32704" y="53063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91488" y="5482024"/>
              <a:ext cx="192871" cy="213894"/>
            </a:xfrm>
            <a:custGeom>
              <a:avLst/>
              <a:gdLst/>
              <a:ahLst/>
              <a:cxnLst/>
              <a:rect l="0" t="0" r="0" b="0"/>
              <a:pathLst>
                <a:path w="192871" h="213894">
                  <a:moveTo>
                    <a:pt x="14916" y="119136"/>
                  </a:moveTo>
                  <a:lnTo>
                    <a:pt x="12116" y="130805"/>
                  </a:lnTo>
                  <a:lnTo>
                    <a:pt x="10614" y="141293"/>
                  </a:lnTo>
                  <a:lnTo>
                    <a:pt x="10287" y="151524"/>
                  </a:lnTo>
                  <a:lnTo>
                    <a:pt x="10177" y="159177"/>
                  </a:lnTo>
                  <a:lnTo>
                    <a:pt x="9362" y="161004"/>
                  </a:lnTo>
                  <a:lnTo>
                    <a:pt x="8275" y="157708"/>
                  </a:lnTo>
                  <a:lnTo>
                    <a:pt x="7260" y="150803"/>
                  </a:lnTo>
                  <a:lnTo>
                    <a:pt x="6269" y="141648"/>
                  </a:lnTo>
                  <a:lnTo>
                    <a:pt x="5004" y="131371"/>
                  </a:lnTo>
                  <a:lnTo>
                    <a:pt x="3313" y="120642"/>
                  </a:lnTo>
                  <a:lnTo>
                    <a:pt x="1518" y="109624"/>
                  </a:lnTo>
                  <a:lnTo>
                    <a:pt x="300" y="98141"/>
                  </a:lnTo>
                  <a:lnTo>
                    <a:pt x="0" y="86110"/>
                  </a:lnTo>
                  <a:lnTo>
                    <a:pt x="631" y="73565"/>
                  </a:lnTo>
                  <a:lnTo>
                    <a:pt x="2051" y="60602"/>
                  </a:lnTo>
                  <a:lnTo>
                    <a:pt x="4095" y="47343"/>
                  </a:lnTo>
                  <a:lnTo>
                    <a:pt x="7096" y="34692"/>
                  </a:lnTo>
                  <a:lnTo>
                    <a:pt x="11845" y="24255"/>
                  </a:lnTo>
                  <a:lnTo>
                    <a:pt x="18625" y="16735"/>
                  </a:lnTo>
                  <a:lnTo>
                    <a:pt x="26939" y="12335"/>
                  </a:lnTo>
                  <a:lnTo>
                    <a:pt x="35823" y="11187"/>
                  </a:lnTo>
                  <a:lnTo>
                    <a:pt x="44642" y="13010"/>
                  </a:lnTo>
                  <a:lnTo>
                    <a:pt x="52984" y="17265"/>
                  </a:lnTo>
                  <a:lnTo>
                    <a:pt x="60499" y="23376"/>
                  </a:lnTo>
                  <a:lnTo>
                    <a:pt x="67102" y="30843"/>
                  </a:lnTo>
                  <a:lnTo>
                    <a:pt x="72889" y="39273"/>
                  </a:lnTo>
                  <a:lnTo>
                    <a:pt x="78025" y="48374"/>
                  </a:lnTo>
                  <a:lnTo>
                    <a:pt x="82668" y="57942"/>
                  </a:lnTo>
                  <a:lnTo>
                    <a:pt x="86790" y="67992"/>
                  </a:lnTo>
                  <a:lnTo>
                    <a:pt x="90188" y="78732"/>
                  </a:lnTo>
                  <a:lnTo>
                    <a:pt x="92789" y="90123"/>
                  </a:lnTo>
                  <a:lnTo>
                    <a:pt x="94017" y="98661"/>
                  </a:lnTo>
                  <a:lnTo>
                    <a:pt x="93925" y="100376"/>
                  </a:lnTo>
                  <a:lnTo>
                    <a:pt x="94037" y="97123"/>
                  </a:lnTo>
                  <a:lnTo>
                    <a:pt x="94884" y="90597"/>
                  </a:lnTo>
                  <a:lnTo>
                    <a:pt x="96451" y="81408"/>
                  </a:lnTo>
                  <a:lnTo>
                    <a:pt x="98598" y="70009"/>
                  </a:lnTo>
                  <a:lnTo>
                    <a:pt x="101503" y="57194"/>
                  </a:lnTo>
                  <a:lnTo>
                    <a:pt x="105658" y="44016"/>
                  </a:lnTo>
                  <a:lnTo>
                    <a:pt x="111231" y="31115"/>
                  </a:lnTo>
                  <a:lnTo>
                    <a:pt x="118093" y="19361"/>
                  </a:lnTo>
                  <a:lnTo>
                    <a:pt x="125993" y="9985"/>
                  </a:lnTo>
                  <a:lnTo>
                    <a:pt x="134675" y="3443"/>
                  </a:lnTo>
                  <a:lnTo>
                    <a:pt x="143757" y="0"/>
                  </a:lnTo>
                  <a:lnTo>
                    <a:pt x="152767" y="94"/>
                  </a:lnTo>
                  <a:lnTo>
                    <a:pt x="161442" y="3605"/>
                  </a:lnTo>
                  <a:lnTo>
                    <a:pt x="169399" y="10162"/>
                  </a:lnTo>
                  <a:lnTo>
                    <a:pt x="176065" y="19428"/>
                  </a:lnTo>
                  <a:lnTo>
                    <a:pt x="181251" y="30949"/>
                  </a:lnTo>
                  <a:lnTo>
                    <a:pt x="185089" y="44222"/>
                  </a:lnTo>
                  <a:lnTo>
                    <a:pt x="187839" y="58790"/>
                  </a:lnTo>
                  <a:lnTo>
                    <a:pt x="189767" y="74284"/>
                  </a:lnTo>
                  <a:lnTo>
                    <a:pt x="191099" y="90261"/>
                  </a:lnTo>
                  <a:lnTo>
                    <a:pt x="192010" y="106212"/>
                  </a:lnTo>
                  <a:lnTo>
                    <a:pt x="192625" y="121863"/>
                  </a:lnTo>
                  <a:lnTo>
                    <a:pt x="192870" y="136982"/>
                  </a:lnTo>
                  <a:lnTo>
                    <a:pt x="192503" y="151296"/>
                  </a:lnTo>
                  <a:lnTo>
                    <a:pt x="191444" y="164727"/>
                  </a:lnTo>
                  <a:lnTo>
                    <a:pt x="189909" y="176925"/>
                  </a:lnTo>
                  <a:lnTo>
                    <a:pt x="188181" y="188367"/>
                  </a:lnTo>
                  <a:lnTo>
                    <a:pt x="186108" y="200060"/>
                  </a:lnTo>
                  <a:lnTo>
                    <a:pt x="183372" y="213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59088" y="5464228"/>
              <a:ext cx="119973" cy="400956"/>
            </a:xfrm>
            <a:custGeom>
              <a:avLst/>
              <a:gdLst/>
              <a:ahLst/>
              <a:cxnLst/>
              <a:rect l="0" t="0" r="0" b="0"/>
              <a:pathLst>
                <a:path w="119973" h="400956">
                  <a:moveTo>
                    <a:pt x="10528" y="179046"/>
                  </a:moveTo>
                  <a:lnTo>
                    <a:pt x="10528" y="190915"/>
                  </a:lnTo>
                  <a:lnTo>
                    <a:pt x="10528" y="203325"/>
                  </a:lnTo>
                  <a:lnTo>
                    <a:pt x="10528" y="217517"/>
                  </a:lnTo>
                  <a:lnTo>
                    <a:pt x="10528" y="233397"/>
                  </a:lnTo>
                  <a:lnTo>
                    <a:pt x="10528" y="250690"/>
                  </a:lnTo>
                  <a:lnTo>
                    <a:pt x="10528" y="269079"/>
                  </a:lnTo>
                  <a:lnTo>
                    <a:pt x="10528" y="288279"/>
                  </a:lnTo>
                  <a:lnTo>
                    <a:pt x="10528" y="308058"/>
                  </a:lnTo>
                  <a:lnTo>
                    <a:pt x="10528" y="328235"/>
                  </a:lnTo>
                  <a:lnTo>
                    <a:pt x="10528" y="348355"/>
                  </a:lnTo>
                  <a:lnTo>
                    <a:pt x="10528" y="367717"/>
                  </a:lnTo>
                  <a:lnTo>
                    <a:pt x="10528" y="385877"/>
                  </a:lnTo>
                  <a:lnTo>
                    <a:pt x="10528" y="398521"/>
                  </a:lnTo>
                  <a:lnTo>
                    <a:pt x="10528" y="400955"/>
                  </a:lnTo>
                  <a:lnTo>
                    <a:pt x="10528" y="395875"/>
                  </a:lnTo>
                  <a:lnTo>
                    <a:pt x="10528" y="386300"/>
                  </a:lnTo>
                  <a:lnTo>
                    <a:pt x="10528" y="374338"/>
                  </a:lnTo>
                  <a:lnTo>
                    <a:pt x="10528" y="361193"/>
                  </a:lnTo>
                  <a:lnTo>
                    <a:pt x="10528" y="347165"/>
                  </a:lnTo>
                  <a:lnTo>
                    <a:pt x="10528" y="331944"/>
                  </a:lnTo>
                  <a:lnTo>
                    <a:pt x="10524" y="315415"/>
                  </a:lnTo>
                  <a:lnTo>
                    <a:pt x="10351" y="297707"/>
                  </a:lnTo>
                  <a:lnTo>
                    <a:pt x="9702" y="279047"/>
                  </a:lnTo>
                  <a:lnTo>
                    <a:pt x="8454" y="259671"/>
                  </a:lnTo>
                  <a:lnTo>
                    <a:pt x="6801" y="239776"/>
                  </a:lnTo>
                  <a:lnTo>
                    <a:pt x="5153" y="219513"/>
                  </a:lnTo>
                  <a:lnTo>
                    <a:pt x="3750" y="199000"/>
                  </a:lnTo>
                  <a:lnTo>
                    <a:pt x="2657" y="178480"/>
                  </a:lnTo>
                  <a:lnTo>
                    <a:pt x="1850" y="158317"/>
                  </a:lnTo>
                  <a:lnTo>
                    <a:pt x="1276" y="138683"/>
                  </a:lnTo>
                  <a:lnTo>
                    <a:pt x="1044" y="119734"/>
                  </a:lnTo>
                  <a:lnTo>
                    <a:pt x="1413" y="101696"/>
                  </a:lnTo>
                  <a:lnTo>
                    <a:pt x="2479" y="84603"/>
                  </a:lnTo>
                  <a:lnTo>
                    <a:pt x="4348" y="68495"/>
                  </a:lnTo>
                  <a:lnTo>
                    <a:pt x="7206" y="53509"/>
                  </a:lnTo>
                  <a:lnTo>
                    <a:pt x="11065" y="39624"/>
                  </a:lnTo>
                  <a:lnTo>
                    <a:pt x="16114" y="27163"/>
                  </a:lnTo>
                  <a:lnTo>
                    <a:pt x="22786" y="16842"/>
                  </a:lnTo>
                  <a:lnTo>
                    <a:pt x="31160" y="8874"/>
                  </a:lnTo>
                  <a:lnTo>
                    <a:pt x="40868" y="3337"/>
                  </a:lnTo>
                  <a:lnTo>
                    <a:pt x="51293" y="428"/>
                  </a:lnTo>
                  <a:lnTo>
                    <a:pt x="62002" y="0"/>
                  </a:lnTo>
                  <a:lnTo>
                    <a:pt x="72612" y="1964"/>
                  </a:lnTo>
                  <a:lnTo>
                    <a:pt x="82729" y="6464"/>
                  </a:lnTo>
                  <a:lnTo>
                    <a:pt x="92188" y="13345"/>
                  </a:lnTo>
                  <a:lnTo>
                    <a:pt x="100689" y="22368"/>
                  </a:lnTo>
                  <a:lnTo>
                    <a:pt x="107729" y="33390"/>
                  </a:lnTo>
                  <a:lnTo>
                    <a:pt x="113164" y="46131"/>
                  </a:lnTo>
                  <a:lnTo>
                    <a:pt x="117001" y="60074"/>
                  </a:lnTo>
                  <a:lnTo>
                    <a:pt x="119219" y="74570"/>
                  </a:lnTo>
                  <a:lnTo>
                    <a:pt x="119972" y="89201"/>
                  </a:lnTo>
                  <a:lnTo>
                    <a:pt x="119531" y="103615"/>
                  </a:lnTo>
                  <a:lnTo>
                    <a:pt x="118181" y="117448"/>
                  </a:lnTo>
                  <a:lnTo>
                    <a:pt x="116162" y="130561"/>
                  </a:lnTo>
                  <a:lnTo>
                    <a:pt x="113505" y="142842"/>
                  </a:lnTo>
                  <a:lnTo>
                    <a:pt x="110044" y="154105"/>
                  </a:lnTo>
                  <a:lnTo>
                    <a:pt x="105748" y="164347"/>
                  </a:lnTo>
                  <a:lnTo>
                    <a:pt x="100558" y="173549"/>
                  </a:lnTo>
                  <a:lnTo>
                    <a:pt x="94317" y="181593"/>
                  </a:lnTo>
                  <a:lnTo>
                    <a:pt x="87041" y="188525"/>
                  </a:lnTo>
                  <a:lnTo>
                    <a:pt x="78884" y="194521"/>
                  </a:lnTo>
                  <a:lnTo>
                    <a:pt x="70037" y="199791"/>
                  </a:lnTo>
                  <a:lnTo>
                    <a:pt x="60685" y="204515"/>
                  </a:lnTo>
                  <a:lnTo>
                    <a:pt x="51042" y="208505"/>
                  </a:lnTo>
                  <a:lnTo>
                    <a:pt x="40203" y="211495"/>
                  </a:lnTo>
                  <a:lnTo>
                    <a:pt x="24982" y="212632"/>
                  </a:lnTo>
                  <a:lnTo>
                    <a:pt x="0" y="210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38072" y="5158963"/>
              <a:ext cx="9485" cy="526427"/>
            </a:xfrm>
            <a:custGeom>
              <a:avLst/>
              <a:gdLst/>
              <a:ahLst/>
              <a:cxnLst/>
              <a:rect l="0" t="0" r="0" b="0"/>
              <a:pathLst>
                <a:path w="9485" h="526427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1999" y="45073"/>
                  </a:lnTo>
                  <a:lnTo>
                    <a:pt x="3686" y="61789"/>
                  </a:lnTo>
                  <a:lnTo>
                    <a:pt x="5354" y="78633"/>
                  </a:lnTo>
                  <a:lnTo>
                    <a:pt x="6767" y="95113"/>
                  </a:lnTo>
                  <a:lnTo>
                    <a:pt x="7865" y="111076"/>
                  </a:lnTo>
                  <a:lnTo>
                    <a:pt x="8676" y="126546"/>
                  </a:lnTo>
                  <a:lnTo>
                    <a:pt x="9251" y="141614"/>
                  </a:lnTo>
                  <a:lnTo>
                    <a:pt x="9484" y="156376"/>
                  </a:lnTo>
                  <a:lnTo>
                    <a:pt x="9116" y="170913"/>
                  </a:lnTo>
                  <a:lnTo>
                    <a:pt x="8058" y="185293"/>
                  </a:lnTo>
                  <a:lnTo>
                    <a:pt x="6535" y="199564"/>
                  </a:lnTo>
                  <a:lnTo>
                    <a:pt x="4974" y="213759"/>
                  </a:lnTo>
                  <a:lnTo>
                    <a:pt x="3631" y="227907"/>
                  </a:lnTo>
                  <a:lnTo>
                    <a:pt x="2578" y="242189"/>
                  </a:lnTo>
                  <a:lnTo>
                    <a:pt x="1796" y="256924"/>
                  </a:lnTo>
                  <a:lnTo>
                    <a:pt x="1236" y="272242"/>
                  </a:lnTo>
                  <a:lnTo>
                    <a:pt x="843" y="287954"/>
                  </a:lnTo>
                  <a:lnTo>
                    <a:pt x="571" y="303654"/>
                  </a:lnTo>
                  <a:lnTo>
                    <a:pt x="386" y="319104"/>
                  </a:lnTo>
                  <a:lnTo>
                    <a:pt x="260" y="334242"/>
                  </a:lnTo>
                  <a:lnTo>
                    <a:pt x="174" y="349093"/>
                  </a:lnTo>
                  <a:lnTo>
                    <a:pt x="117" y="363721"/>
                  </a:lnTo>
                  <a:lnTo>
                    <a:pt x="79" y="378511"/>
                  </a:lnTo>
                  <a:lnTo>
                    <a:pt x="52" y="394126"/>
                  </a:lnTo>
                  <a:lnTo>
                    <a:pt x="35" y="410853"/>
                  </a:lnTo>
                  <a:lnTo>
                    <a:pt x="23" y="428326"/>
                  </a:lnTo>
                  <a:lnTo>
                    <a:pt x="15" y="445749"/>
                  </a:lnTo>
                  <a:lnTo>
                    <a:pt x="10" y="462634"/>
                  </a:lnTo>
                  <a:lnTo>
                    <a:pt x="7" y="478260"/>
                  </a:lnTo>
                  <a:lnTo>
                    <a:pt x="4" y="493047"/>
                  </a:lnTo>
                  <a:lnTo>
                    <a:pt x="2" y="508286"/>
                  </a:lnTo>
                  <a:lnTo>
                    <a:pt x="0" y="526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53886" y="5485347"/>
              <a:ext cx="2" cy="200043"/>
            </a:xfrm>
            <a:custGeom>
              <a:avLst/>
              <a:gdLst/>
              <a:ahLst/>
              <a:cxnLst/>
              <a:rect l="0" t="0" r="0" b="0"/>
              <a:pathLst>
                <a:path w="2" h="200043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1" y="45077"/>
                  </a:lnTo>
                  <a:lnTo>
                    <a:pt x="1" y="61965"/>
                  </a:lnTo>
                  <a:lnTo>
                    <a:pt x="1" y="79459"/>
                  </a:lnTo>
                  <a:lnTo>
                    <a:pt x="1" y="97183"/>
                  </a:lnTo>
                  <a:lnTo>
                    <a:pt x="1" y="114774"/>
                  </a:lnTo>
                  <a:lnTo>
                    <a:pt x="0" y="133849"/>
                  </a:lnTo>
                  <a:lnTo>
                    <a:pt x="0" y="15943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74943" y="5295834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90756" y="5215292"/>
              <a:ext cx="126343" cy="533268"/>
            </a:xfrm>
            <a:custGeom>
              <a:avLst/>
              <a:gdLst/>
              <a:ahLst/>
              <a:cxnLst/>
              <a:rect l="0" t="0" r="0" b="0"/>
              <a:pathLst>
                <a:path w="126343" h="533268">
                  <a:moveTo>
                    <a:pt x="0" y="533267"/>
                  </a:moveTo>
                  <a:lnTo>
                    <a:pt x="5733" y="527198"/>
                  </a:lnTo>
                  <a:lnTo>
                    <a:pt x="10018" y="519714"/>
                  </a:lnTo>
                  <a:lnTo>
                    <a:pt x="13224" y="510029"/>
                  </a:lnTo>
                  <a:lnTo>
                    <a:pt x="15585" y="498542"/>
                  </a:lnTo>
                  <a:lnTo>
                    <a:pt x="17282" y="485911"/>
                  </a:lnTo>
                  <a:lnTo>
                    <a:pt x="18477" y="472632"/>
                  </a:lnTo>
                  <a:lnTo>
                    <a:pt x="19306" y="458839"/>
                  </a:lnTo>
                  <a:lnTo>
                    <a:pt x="19874" y="444383"/>
                  </a:lnTo>
                  <a:lnTo>
                    <a:pt x="20261" y="429217"/>
                  </a:lnTo>
                  <a:lnTo>
                    <a:pt x="20523" y="413256"/>
                  </a:lnTo>
                  <a:lnTo>
                    <a:pt x="20699" y="396317"/>
                  </a:lnTo>
                  <a:lnTo>
                    <a:pt x="20813" y="378406"/>
                  </a:lnTo>
                  <a:lnTo>
                    <a:pt x="20719" y="359986"/>
                  </a:lnTo>
                  <a:lnTo>
                    <a:pt x="20125" y="341854"/>
                  </a:lnTo>
                  <a:lnTo>
                    <a:pt x="18911" y="324425"/>
                  </a:lnTo>
                  <a:lnTo>
                    <a:pt x="17282" y="307282"/>
                  </a:lnTo>
                  <a:lnTo>
                    <a:pt x="15650" y="289407"/>
                  </a:lnTo>
                  <a:lnTo>
                    <a:pt x="14258" y="270268"/>
                  </a:lnTo>
                  <a:lnTo>
                    <a:pt x="13173" y="249988"/>
                  </a:lnTo>
                  <a:lnTo>
                    <a:pt x="12369" y="229063"/>
                  </a:lnTo>
                  <a:lnTo>
                    <a:pt x="11794" y="207873"/>
                  </a:lnTo>
                  <a:lnTo>
                    <a:pt x="11391" y="186780"/>
                  </a:lnTo>
                  <a:lnTo>
                    <a:pt x="11113" y="166172"/>
                  </a:lnTo>
                  <a:lnTo>
                    <a:pt x="10922" y="146210"/>
                  </a:lnTo>
                  <a:lnTo>
                    <a:pt x="10794" y="127028"/>
                  </a:lnTo>
                  <a:lnTo>
                    <a:pt x="10707" y="108826"/>
                  </a:lnTo>
                  <a:lnTo>
                    <a:pt x="10657" y="91620"/>
                  </a:lnTo>
                  <a:lnTo>
                    <a:pt x="10963" y="75435"/>
                  </a:lnTo>
                  <a:lnTo>
                    <a:pt x="12233" y="60397"/>
                  </a:lnTo>
                  <a:lnTo>
                    <a:pt x="14731" y="46473"/>
                  </a:lnTo>
                  <a:lnTo>
                    <a:pt x="18716" y="33814"/>
                  </a:lnTo>
                  <a:lnTo>
                    <a:pt x="24598" y="22830"/>
                  </a:lnTo>
                  <a:lnTo>
                    <a:pt x="32407" y="13602"/>
                  </a:lnTo>
                  <a:lnTo>
                    <a:pt x="41719" y="6404"/>
                  </a:lnTo>
                  <a:lnTo>
                    <a:pt x="51869" y="1843"/>
                  </a:lnTo>
                  <a:lnTo>
                    <a:pt x="62390" y="0"/>
                  </a:lnTo>
                  <a:lnTo>
                    <a:pt x="72873" y="523"/>
                  </a:lnTo>
                  <a:lnTo>
                    <a:pt x="82905" y="2917"/>
                  </a:lnTo>
                  <a:lnTo>
                    <a:pt x="92305" y="6698"/>
                  </a:lnTo>
                  <a:lnTo>
                    <a:pt x="100796" y="11168"/>
                  </a:lnTo>
                  <a:lnTo>
                    <a:pt x="108733" y="15854"/>
                  </a:lnTo>
                  <a:lnTo>
                    <a:pt x="116814" y="21159"/>
                  </a:lnTo>
                  <a:lnTo>
                    <a:pt x="126342" y="27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38114" y="5495875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473" y="5801"/>
                  </a:lnTo>
                  <a:lnTo>
                    <a:pt x="108486" y="10726"/>
                  </a:lnTo>
                  <a:lnTo>
                    <a:pt x="98491" y="15224"/>
                  </a:lnTo>
                  <a:lnTo>
                    <a:pt x="87510" y="19272"/>
                  </a:lnTo>
                  <a:lnTo>
                    <a:pt x="75699" y="22636"/>
                  </a:lnTo>
                  <a:lnTo>
                    <a:pt x="63255" y="25244"/>
                  </a:lnTo>
                  <a:lnTo>
                    <a:pt x="50759" y="27175"/>
                  </a:lnTo>
                  <a:lnTo>
                    <a:pt x="37836" y="28767"/>
                  </a:lnTo>
                  <a:lnTo>
                    <a:pt x="22236" y="3015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74984" y="5516933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20" y="27841"/>
                  </a:lnTo>
                  <a:lnTo>
                    <a:pt x="15520" y="38475"/>
                  </a:lnTo>
                  <a:lnTo>
                    <a:pt x="21001" y="48990"/>
                  </a:lnTo>
                  <a:lnTo>
                    <a:pt x="26927" y="58942"/>
                  </a:lnTo>
                  <a:lnTo>
                    <a:pt x="33068" y="68316"/>
                  </a:lnTo>
                  <a:lnTo>
                    <a:pt x="39815" y="78487"/>
                  </a:lnTo>
                  <a:lnTo>
                    <a:pt x="48878" y="92578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01285" y="5495875"/>
              <a:ext cx="231627" cy="536955"/>
            </a:xfrm>
            <a:custGeom>
              <a:avLst/>
              <a:gdLst/>
              <a:ahLst/>
              <a:cxnLst/>
              <a:rect l="0" t="0" r="0" b="0"/>
              <a:pathLst>
                <a:path w="231627" h="536955">
                  <a:moveTo>
                    <a:pt x="231626" y="0"/>
                  </a:moveTo>
                  <a:lnTo>
                    <a:pt x="225692" y="11669"/>
                  </a:lnTo>
                  <a:lnTo>
                    <a:pt x="219487" y="22157"/>
                  </a:lnTo>
                  <a:lnTo>
                    <a:pt x="212396" y="32454"/>
                  </a:lnTo>
                  <a:lnTo>
                    <a:pt x="204629" y="42583"/>
                  </a:lnTo>
                  <a:lnTo>
                    <a:pt x="196631" y="52278"/>
                  </a:lnTo>
                  <a:lnTo>
                    <a:pt x="188685" y="61428"/>
                  </a:lnTo>
                  <a:lnTo>
                    <a:pt x="180738" y="70549"/>
                  </a:lnTo>
                  <a:lnTo>
                    <a:pt x="172496" y="80656"/>
                  </a:lnTo>
                  <a:lnTo>
                    <a:pt x="163811" y="92230"/>
                  </a:lnTo>
                  <a:lnTo>
                    <a:pt x="154843" y="104938"/>
                  </a:lnTo>
                  <a:lnTo>
                    <a:pt x="145970" y="117932"/>
                  </a:lnTo>
                  <a:lnTo>
                    <a:pt x="137411" y="130677"/>
                  </a:lnTo>
                  <a:lnTo>
                    <a:pt x="129377" y="143149"/>
                  </a:lnTo>
                  <a:lnTo>
                    <a:pt x="122132" y="155656"/>
                  </a:lnTo>
                  <a:lnTo>
                    <a:pt x="115739" y="168398"/>
                  </a:lnTo>
                  <a:lnTo>
                    <a:pt x="109938" y="181428"/>
                  </a:lnTo>
                  <a:lnTo>
                    <a:pt x="104268" y="194723"/>
                  </a:lnTo>
                  <a:lnTo>
                    <a:pt x="98452" y="208229"/>
                  </a:lnTo>
                  <a:lnTo>
                    <a:pt x="92560" y="221895"/>
                  </a:lnTo>
                  <a:lnTo>
                    <a:pt x="86904" y="235676"/>
                  </a:lnTo>
                  <a:lnTo>
                    <a:pt x="81648" y="249543"/>
                  </a:lnTo>
                  <a:lnTo>
                    <a:pt x="76645" y="263635"/>
                  </a:lnTo>
                  <a:lnTo>
                    <a:pt x="71525" y="278241"/>
                  </a:lnTo>
                  <a:lnTo>
                    <a:pt x="66086" y="293478"/>
                  </a:lnTo>
                  <a:lnTo>
                    <a:pt x="60450" y="309305"/>
                  </a:lnTo>
                  <a:lnTo>
                    <a:pt x="54966" y="325615"/>
                  </a:lnTo>
                  <a:lnTo>
                    <a:pt x="49827" y="342293"/>
                  </a:lnTo>
                  <a:lnTo>
                    <a:pt x="44901" y="359238"/>
                  </a:lnTo>
                  <a:lnTo>
                    <a:pt x="39835" y="376374"/>
                  </a:lnTo>
                  <a:lnTo>
                    <a:pt x="34430" y="393649"/>
                  </a:lnTo>
                  <a:lnTo>
                    <a:pt x="28818" y="411353"/>
                  </a:lnTo>
                  <a:lnTo>
                    <a:pt x="23350" y="430070"/>
                  </a:lnTo>
                  <a:lnTo>
                    <a:pt x="18230" y="450007"/>
                  </a:lnTo>
                  <a:lnTo>
                    <a:pt x="13642" y="470015"/>
                  </a:lnTo>
                  <a:lnTo>
                    <a:pt x="9376" y="489749"/>
                  </a:lnTo>
                  <a:lnTo>
                    <a:pt x="5061" y="510942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59212" y="5748559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18086" y="8723"/>
                  </a:lnTo>
                  <a:lnTo>
                    <a:pt x="14764" y="16979"/>
                  </a:lnTo>
                  <a:lnTo>
                    <a:pt x="9523" y="269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695295" y="2895336"/>
            <a:ext cx="305327" cy="178986"/>
            <a:chOff x="2695295" y="2895336"/>
            <a:chExt cx="305327" cy="178986"/>
          </a:xfrm>
        </p:grpSpPr>
        <p:sp>
          <p:nvSpPr>
            <p:cNvPr id="106" name="Freeform 105"/>
            <p:cNvSpPr/>
            <p:nvPr/>
          </p:nvSpPr>
          <p:spPr>
            <a:xfrm>
              <a:off x="2768994" y="289533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26" y="2867"/>
                  </a:lnTo>
                  <a:lnTo>
                    <a:pt x="208057" y="5009"/>
                  </a:lnTo>
                  <a:lnTo>
                    <a:pt x="195166" y="6612"/>
                  </a:lnTo>
                  <a:lnTo>
                    <a:pt x="181318" y="7793"/>
                  </a:lnTo>
                  <a:lnTo>
                    <a:pt x="166989" y="8641"/>
                  </a:lnTo>
                  <a:lnTo>
                    <a:pt x="152520" y="9243"/>
                  </a:lnTo>
                  <a:lnTo>
                    <a:pt x="138070" y="9831"/>
                  </a:lnTo>
                  <a:lnTo>
                    <a:pt x="123694" y="10763"/>
                  </a:lnTo>
                  <a:lnTo>
                    <a:pt x="109400" y="12205"/>
                  </a:lnTo>
                  <a:lnTo>
                    <a:pt x="95175" y="13989"/>
                  </a:lnTo>
                  <a:lnTo>
                    <a:pt x="81005" y="15725"/>
                  </a:lnTo>
                  <a:lnTo>
                    <a:pt x="66889" y="17187"/>
                  </a:lnTo>
                  <a:lnTo>
                    <a:pt x="53229" y="18322"/>
                  </a:lnTo>
                  <a:lnTo>
                    <a:pt x="39378" y="19281"/>
                  </a:lnTo>
                  <a:lnTo>
                    <a:pt x="23001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95295" y="3053666"/>
              <a:ext cx="305327" cy="20656"/>
            </a:xfrm>
            <a:custGeom>
              <a:avLst/>
              <a:gdLst/>
              <a:ahLst/>
              <a:cxnLst/>
              <a:rect l="0" t="0" r="0" b="0"/>
              <a:pathLst>
                <a:path w="305327" h="20656">
                  <a:moveTo>
                    <a:pt x="305326" y="10126"/>
                  </a:moveTo>
                  <a:lnTo>
                    <a:pt x="293525" y="7260"/>
                  </a:lnTo>
                  <a:lnTo>
                    <a:pt x="281756" y="5118"/>
                  </a:lnTo>
                  <a:lnTo>
                    <a:pt x="268865" y="3515"/>
                  </a:lnTo>
                  <a:lnTo>
                    <a:pt x="255017" y="2334"/>
                  </a:lnTo>
                  <a:lnTo>
                    <a:pt x="240688" y="1486"/>
                  </a:lnTo>
                  <a:lnTo>
                    <a:pt x="226215" y="888"/>
                  </a:lnTo>
                  <a:lnTo>
                    <a:pt x="211592" y="474"/>
                  </a:lnTo>
                  <a:lnTo>
                    <a:pt x="196568" y="190"/>
                  </a:lnTo>
                  <a:lnTo>
                    <a:pt x="181020" y="0"/>
                  </a:lnTo>
                  <a:lnTo>
                    <a:pt x="164970" y="42"/>
                  </a:lnTo>
                  <a:lnTo>
                    <a:pt x="148503" y="603"/>
                  </a:lnTo>
                  <a:lnTo>
                    <a:pt x="131717" y="1792"/>
                  </a:lnTo>
                  <a:lnTo>
                    <a:pt x="114698" y="3405"/>
                  </a:lnTo>
                  <a:lnTo>
                    <a:pt x="97513" y="5027"/>
                  </a:lnTo>
                  <a:lnTo>
                    <a:pt x="80230" y="6416"/>
                  </a:lnTo>
                  <a:lnTo>
                    <a:pt x="63451" y="7702"/>
                  </a:lnTo>
                  <a:lnTo>
                    <a:pt x="46556" y="9522"/>
                  </a:lnTo>
                  <a:lnTo>
                    <a:pt x="26942" y="13152"/>
                  </a:lnTo>
                  <a:lnTo>
                    <a:pt x="0" y="20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274362" y="2497966"/>
            <a:ext cx="569312" cy="963275"/>
            <a:chOff x="3274362" y="2497966"/>
            <a:chExt cx="569312" cy="963275"/>
          </a:xfrm>
        </p:grpSpPr>
        <p:sp>
          <p:nvSpPr>
            <p:cNvPr id="109" name="Freeform 108"/>
            <p:cNvSpPr/>
            <p:nvPr/>
          </p:nvSpPr>
          <p:spPr>
            <a:xfrm>
              <a:off x="3295419" y="2497966"/>
              <a:ext cx="258361" cy="386843"/>
            </a:xfrm>
            <a:custGeom>
              <a:avLst/>
              <a:gdLst/>
              <a:ahLst/>
              <a:cxnLst/>
              <a:rect l="0" t="0" r="0" b="0"/>
              <a:pathLst>
                <a:path w="258361" h="386843">
                  <a:moveTo>
                    <a:pt x="0" y="7816"/>
                  </a:moveTo>
                  <a:lnTo>
                    <a:pt x="8936" y="4949"/>
                  </a:lnTo>
                  <a:lnTo>
                    <a:pt x="18563" y="2807"/>
                  </a:lnTo>
                  <a:lnTo>
                    <a:pt x="29850" y="1208"/>
                  </a:lnTo>
                  <a:lnTo>
                    <a:pt x="42518" y="201"/>
                  </a:lnTo>
                  <a:lnTo>
                    <a:pt x="55997" y="0"/>
                  </a:lnTo>
                  <a:lnTo>
                    <a:pt x="69874" y="652"/>
                  </a:lnTo>
                  <a:lnTo>
                    <a:pt x="84082" y="1890"/>
                  </a:lnTo>
                  <a:lnTo>
                    <a:pt x="98822" y="3254"/>
                  </a:lnTo>
                  <a:lnTo>
                    <a:pt x="114172" y="4468"/>
                  </a:lnTo>
                  <a:lnTo>
                    <a:pt x="129918" y="5603"/>
                  </a:lnTo>
                  <a:lnTo>
                    <a:pt x="145648" y="6971"/>
                  </a:lnTo>
                  <a:lnTo>
                    <a:pt x="161122" y="8739"/>
                  </a:lnTo>
                  <a:lnTo>
                    <a:pt x="176276" y="10757"/>
                  </a:lnTo>
                  <a:lnTo>
                    <a:pt x="191138" y="12658"/>
                  </a:lnTo>
                  <a:lnTo>
                    <a:pt x="205752" y="14248"/>
                  </a:lnTo>
                  <a:lnTo>
                    <a:pt x="219683" y="15977"/>
                  </a:lnTo>
                  <a:lnTo>
                    <a:pt x="232062" y="18809"/>
                  </a:lnTo>
                  <a:lnTo>
                    <a:pt x="242521" y="23196"/>
                  </a:lnTo>
                  <a:lnTo>
                    <a:pt x="250696" y="28941"/>
                  </a:lnTo>
                  <a:lnTo>
                    <a:pt x="255989" y="35486"/>
                  </a:lnTo>
                  <a:lnTo>
                    <a:pt x="258360" y="42417"/>
                  </a:lnTo>
                  <a:lnTo>
                    <a:pt x="258206" y="49833"/>
                  </a:lnTo>
                  <a:lnTo>
                    <a:pt x="256068" y="58241"/>
                  </a:lnTo>
                  <a:lnTo>
                    <a:pt x="252453" y="67858"/>
                  </a:lnTo>
                  <a:lnTo>
                    <a:pt x="247779" y="78603"/>
                  </a:lnTo>
                  <a:lnTo>
                    <a:pt x="242359" y="90272"/>
                  </a:lnTo>
                  <a:lnTo>
                    <a:pt x="236425" y="102640"/>
                  </a:lnTo>
                  <a:lnTo>
                    <a:pt x="230138" y="115353"/>
                  </a:lnTo>
                  <a:lnTo>
                    <a:pt x="223611" y="127953"/>
                  </a:lnTo>
                  <a:lnTo>
                    <a:pt x="216922" y="140211"/>
                  </a:lnTo>
                  <a:lnTo>
                    <a:pt x="210125" y="152406"/>
                  </a:lnTo>
                  <a:lnTo>
                    <a:pt x="203253" y="165199"/>
                  </a:lnTo>
                  <a:lnTo>
                    <a:pt x="196334" y="178914"/>
                  </a:lnTo>
                  <a:lnTo>
                    <a:pt x="189381" y="193230"/>
                  </a:lnTo>
                  <a:lnTo>
                    <a:pt x="182406" y="207386"/>
                  </a:lnTo>
                  <a:lnTo>
                    <a:pt x="175412" y="220955"/>
                  </a:lnTo>
                  <a:lnTo>
                    <a:pt x="168240" y="234168"/>
                  </a:lnTo>
                  <a:lnTo>
                    <a:pt x="160585" y="247713"/>
                  </a:lnTo>
                  <a:lnTo>
                    <a:pt x="152327" y="261964"/>
                  </a:lnTo>
                  <a:lnTo>
                    <a:pt x="143661" y="276655"/>
                  </a:lnTo>
                  <a:lnTo>
                    <a:pt x="134997" y="291070"/>
                  </a:lnTo>
                  <a:lnTo>
                    <a:pt x="126578" y="304807"/>
                  </a:lnTo>
                  <a:lnTo>
                    <a:pt x="118468" y="317795"/>
                  </a:lnTo>
                  <a:lnTo>
                    <a:pt x="110642" y="330124"/>
                  </a:lnTo>
                  <a:lnTo>
                    <a:pt x="103055" y="341919"/>
                  </a:lnTo>
                  <a:lnTo>
                    <a:pt x="95952" y="352861"/>
                  </a:lnTo>
                  <a:lnTo>
                    <a:pt x="89179" y="363249"/>
                  </a:lnTo>
                  <a:lnTo>
                    <a:pt x="82138" y="373999"/>
                  </a:lnTo>
                  <a:lnTo>
                    <a:pt x="73700" y="386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79689" y="2526839"/>
              <a:ext cx="263985" cy="421141"/>
            </a:xfrm>
            <a:custGeom>
              <a:avLst/>
              <a:gdLst/>
              <a:ahLst/>
              <a:cxnLst/>
              <a:rect l="0" t="0" r="0" b="0"/>
              <a:pathLst>
                <a:path w="263985" h="421141">
                  <a:moveTo>
                    <a:pt x="42114" y="0"/>
                  </a:moveTo>
                  <a:lnTo>
                    <a:pt x="53916" y="0"/>
                  </a:lnTo>
                  <a:lnTo>
                    <a:pt x="65685" y="0"/>
                  </a:lnTo>
                  <a:lnTo>
                    <a:pt x="78575" y="0"/>
                  </a:lnTo>
                  <a:lnTo>
                    <a:pt x="92424" y="0"/>
                  </a:lnTo>
                  <a:lnTo>
                    <a:pt x="106751" y="0"/>
                  </a:lnTo>
                  <a:lnTo>
                    <a:pt x="121221" y="0"/>
                  </a:lnTo>
                  <a:lnTo>
                    <a:pt x="135671" y="0"/>
                  </a:lnTo>
                  <a:lnTo>
                    <a:pt x="150047" y="0"/>
                  </a:lnTo>
                  <a:lnTo>
                    <a:pt x="164341" y="0"/>
                  </a:lnTo>
                  <a:lnTo>
                    <a:pt x="178566" y="0"/>
                  </a:lnTo>
                  <a:lnTo>
                    <a:pt x="192736" y="0"/>
                  </a:lnTo>
                  <a:lnTo>
                    <a:pt x="206857" y="9"/>
                  </a:lnTo>
                  <a:lnTo>
                    <a:pt x="220612" y="355"/>
                  </a:lnTo>
                  <a:lnTo>
                    <a:pt x="233396" y="1651"/>
                  </a:lnTo>
                  <a:lnTo>
                    <a:pt x="244939" y="4158"/>
                  </a:lnTo>
                  <a:lnTo>
                    <a:pt x="254645" y="7834"/>
                  </a:lnTo>
                  <a:lnTo>
                    <a:pt x="261187" y="13341"/>
                  </a:lnTo>
                  <a:lnTo>
                    <a:pt x="263984" y="21017"/>
                  </a:lnTo>
                  <a:lnTo>
                    <a:pt x="263691" y="29809"/>
                  </a:lnTo>
                  <a:lnTo>
                    <a:pt x="261190" y="39547"/>
                  </a:lnTo>
                  <a:lnTo>
                    <a:pt x="257188" y="49911"/>
                  </a:lnTo>
                  <a:lnTo>
                    <a:pt x="252179" y="60186"/>
                  </a:lnTo>
                  <a:lnTo>
                    <a:pt x="246504" y="69951"/>
                  </a:lnTo>
                  <a:lnTo>
                    <a:pt x="240551" y="79268"/>
                  </a:lnTo>
                  <a:lnTo>
                    <a:pt x="234774" y="88500"/>
                  </a:lnTo>
                  <a:lnTo>
                    <a:pt x="229400" y="97887"/>
                  </a:lnTo>
                  <a:lnTo>
                    <a:pt x="224298" y="107340"/>
                  </a:lnTo>
                  <a:lnTo>
                    <a:pt x="219103" y="116547"/>
                  </a:lnTo>
                  <a:lnTo>
                    <a:pt x="213604" y="125347"/>
                  </a:lnTo>
                  <a:lnTo>
                    <a:pt x="207756" y="134055"/>
                  </a:lnTo>
                  <a:lnTo>
                    <a:pt x="201597" y="143347"/>
                  </a:lnTo>
                  <a:lnTo>
                    <a:pt x="195191" y="153560"/>
                  </a:lnTo>
                  <a:lnTo>
                    <a:pt x="188599" y="164538"/>
                  </a:lnTo>
                  <a:lnTo>
                    <a:pt x="181876" y="175833"/>
                  </a:lnTo>
                  <a:lnTo>
                    <a:pt x="175058" y="187136"/>
                  </a:lnTo>
                  <a:lnTo>
                    <a:pt x="168176" y="198318"/>
                  </a:lnTo>
                  <a:lnTo>
                    <a:pt x="161249" y="209353"/>
                  </a:lnTo>
                  <a:lnTo>
                    <a:pt x="154292" y="220253"/>
                  </a:lnTo>
                  <a:lnTo>
                    <a:pt x="147315" y="231047"/>
                  </a:lnTo>
                  <a:lnTo>
                    <a:pt x="140323" y="241760"/>
                  </a:lnTo>
                  <a:lnTo>
                    <a:pt x="133323" y="252412"/>
                  </a:lnTo>
                  <a:lnTo>
                    <a:pt x="126317" y="262855"/>
                  </a:lnTo>
                  <a:lnTo>
                    <a:pt x="119306" y="272794"/>
                  </a:lnTo>
                  <a:lnTo>
                    <a:pt x="112292" y="282109"/>
                  </a:lnTo>
                  <a:lnTo>
                    <a:pt x="105277" y="290839"/>
                  </a:lnTo>
                  <a:lnTo>
                    <a:pt x="98260" y="299089"/>
                  </a:lnTo>
                  <a:lnTo>
                    <a:pt x="91243" y="306974"/>
                  </a:lnTo>
                  <a:lnTo>
                    <a:pt x="84225" y="314592"/>
                  </a:lnTo>
                  <a:lnTo>
                    <a:pt x="77207" y="322021"/>
                  </a:lnTo>
                  <a:lnTo>
                    <a:pt x="70188" y="329328"/>
                  </a:lnTo>
                  <a:lnTo>
                    <a:pt x="63170" y="336882"/>
                  </a:lnTo>
                  <a:lnTo>
                    <a:pt x="56151" y="345324"/>
                  </a:lnTo>
                  <a:lnTo>
                    <a:pt x="49132" y="354926"/>
                  </a:lnTo>
                  <a:lnTo>
                    <a:pt x="42113" y="365308"/>
                  </a:lnTo>
                  <a:lnTo>
                    <a:pt x="35095" y="375662"/>
                  </a:lnTo>
                  <a:lnTo>
                    <a:pt x="28085" y="385503"/>
                  </a:lnTo>
                  <a:lnTo>
                    <a:pt x="21387" y="394408"/>
                  </a:lnTo>
                  <a:lnTo>
                    <a:pt x="14937" y="402727"/>
                  </a:lnTo>
                  <a:lnTo>
                    <a:pt x="8169" y="41118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74362" y="3011150"/>
              <a:ext cx="484312" cy="10529"/>
            </a:xfrm>
            <a:custGeom>
              <a:avLst/>
              <a:gdLst/>
              <a:ahLst/>
              <a:cxnLst/>
              <a:rect l="0" t="0" r="0" b="0"/>
              <a:pathLst>
                <a:path w="484312" h="10529">
                  <a:moveTo>
                    <a:pt x="484311" y="0"/>
                  </a:moveTo>
                  <a:lnTo>
                    <a:pt x="472576" y="0"/>
                  </a:lnTo>
                  <a:lnTo>
                    <a:pt x="461447" y="0"/>
                  </a:lnTo>
                  <a:lnTo>
                    <a:pt x="449844" y="4"/>
                  </a:lnTo>
                  <a:lnTo>
                    <a:pt x="437510" y="177"/>
                  </a:lnTo>
                  <a:lnTo>
                    <a:pt x="424202" y="825"/>
                  </a:lnTo>
                  <a:lnTo>
                    <a:pt x="409888" y="2074"/>
                  </a:lnTo>
                  <a:lnTo>
                    <a:pt x="394538" y="3727"/>
                  </a:lnTo>
                  <a:lnTo>
                    <a:pt x="378028" y="5375"/>
                  </a:lnTo>
                  <a:lnTo>
                    <a:pt x="360404" y="6778"/>
                  </a:lnTo>
                  <a:lnTo>
                    <a:pt x="341841" y="7870"/>
                  </a:lnTo>
                  <a:lnTo>
                    <a:pt x="322550" y="8679"/>
                  </a:lnTo>
                  <a:lnTo>
                    <a:pt x="302721" y="9257"/>
                  </a:lnTo>
                  <a:lnTo>
                    <a:pt x="282508" y="9662"/>
                  </a:lnTo>
                  <a:lnTo>
                    <a:pt x="262026" y="9941"/>
                  </a:lnTo>
                  <a:lnTo>
                    <a:pt x="241359" y="10132"/>
                  </a:lnTo>
                  <a:lnTo>
                    <a:pt x="220565" y="10262"/>
                  </a:lnTo>
                  <a:lnTo>
                    <a:pt x="199684" y="10350"/>
                  </a:lnTo>
                  <a:lnTo>
                    <a:pt x="178755" y="10408"/>
                  </a:lnTo>
                  <a:lnTo>
                    <a:pt x="158123" y="10448"/>
                  </a:lnTo>
                  <a:lnTo>
                    <a:pt x="138416" y="10475"/>
                  </a:lnTo>
                  <a:lnTo>
                    <a:pt x="119900" y="10492"/>
                  </a:lnTo>
                  <a:lnTo>
                    <a:pt x="102519" y="10504"/>
                  </a:lnTo>
                  <a:lnTo>
                    <a:pt x="86070" y="10512"/>
                  </a:lnTo>
                  <a:lnTo>
                    <a:pt x="70349" y="10517"/>
                  </a:lnTo>
                  <a:lnTo>
                    <a:pt x="55575" y="10521"/>
                  </a:lnTo>
                  <a:lnTo>
                    <a:pt x="40839" y="10524"/>
                  </a:lnTo>
                  <a:lnTo>
                    <a:pt x="23725" y="105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72411" y="3094110"/>
              <a:ext cx="228336" cy="367131"/>
            </a:xfrm>
            <a:custGeom>
              <a:avLst/>
              <a:gdLst/>
              <a:ahLst/>
              <a:cxnLst/>
              <a:rect l="0" t="0" r="0" b="0"/>
              <a:pathLst>
                <a:path w="228336" h="367131">
                  <a:moveTo>
                    <a:pt x="196749" y="53910"/>
                  </a:moveTo>
                  <a:lnTo>
                    <a:pt x="190814" y="62712"/>
                  </a:lnTo>
                  <a:lnTo>
                    <a:pt x="184610" y="71058"/>
                  </a:lnTo>
                  <a:lnTo>
                    <a:pt x="177514" y="79757"/>
                  </a:lnTo>
                  <a:lnTo>
                    <a:pt x="169573" y="88878"/>
                  </a:lnTo>
                  <a:lnTo>
                    <a:pt x="160927" y="98373"/>
                  </a:lnTo>
                  <a:lnTo>
                    <a:pt x="151737" y="108170"/>
                  </a:lnTo>
                  <a:lnTo>
                    <a:pt x="142310" y="118356"/>
                  </a:lnTo>
                  <a:lnTo>
                    <a:pt x="133069" y="129179"/>
                  </a:lnTo>
                  <a:lnTo>
                    <a:pt x="124234" y="140714"/>
                  </a:lnTo>
                  <a:lnTo>
                    <a:pt x="115999" y="152731"/>
                  </a:lnTo>
                  <a:lnTo>
                    <a:pt x="108614" y="164796"/>
                  </a:lnTo>
                  <a:lnTo>
                    <a:pt x="102124" y="176658"/>
                  </a:lnTo>
                  <a:lnTo>
                    <a:pt x="96257" y="188402"/>
                  </a:lnTo>
                  <a:lnTo>
                    <a:pt x="90541" y="200353"/>
                  </a:lnTo>
                  <a:lnTo>
                    <a:pt x="84695" y="212685"/>
                  </a:lnTo>
                  <a:lnTo>
                    <a:pt x="78782" y="225256"/>
                  </a:lnTo>
                  <a:lnTo>
                    <a:pt x="73112" y="237702"/>
                  </a:lnTo>
                  <a:lnTo>
                    <a:pt x="67851" y="249818"/>
                  </a:lnTo>
                  <a:lnTo>
                    <a:pt x="63015" y="261566"/>
                  </a:lnTo>
                  <a:lnTo>
                    <a:pt x="58540" y="272987"/>
                  </a:lnTo>
                  <a:lnTo>
                    <a:pt x="54355" y="284150"/>
                  </a:lnTo>
                  <a:lnTo>
                    <a:pt x="50715" y="295122"/>
                  </a:lnTo>
                  <a:lnTo>
                    <a:pt x="48175" y="305956"/>
                  </a:lnTo>
                  <a:lnTo>
                    <a:pt x="46953" y="316688"/>
                  </a:lnTo>
                  <a:lnTo>
                    <a:pt x="47117" y="327185"/>
                  </a:lnTo>
                  <a:lnTo>
                    <a:pt x="48747" y="337160"/>
                  </a:lnTo>
                  <a:lnTo>
                    <a:pt x="51739" y="346486"/>
                  </a:lnTo>
                  <a:lnTo>
                    <a:pt x="56019" y="354713"/>
                  </a:lnTo>
                  <a:lnTo>
                    <a:pt x="61632" y="361029"/>
                  </a:lnTo>
                  <a:lnTo>
                    <a:pt x="68484" y="365156"/>
                  </a:lnTo>
                  <a:lnTo>
                    <a:pt x="76524" y="367130"/>
                  </a:lnTo>
                  <a:lnTo>
                    <a:pt x="85823" y="367025"/>
                  </a:lnTo>
                  <a:lnTo>
                    <a:pt x="96292" y="365104"/>
                  </a:lnTo>
                  <a:lnTo>
                    <a:pt x="107406" y="361732"/>
                  </a:lnTo>
                  <a:lnTo>
                    <a:pt x="118325" y="357270"/>
                  </a:lnTo>
                  <a:lnTo>
                    <a:pt x="128591" y="352012"/>
                  </a:lnTo>
                  <a:lnTo>
                    <a:pt x="138109" y="346028"/>
                  </a:lnTo>
                  <a:lnTo>
                    <a:pt x="146962" y="339180"/>
                  </a:lnTo>
                  <a:lnTo>
                    <a:pt x="155283" y="331458"/>
                  </a:lnTo>
                  <a:lnTo>
                    <a:pt x="163042" y="322813"/>
                  </a:lnTo>
                  <a:lnTo>
                    <a:pt x="170041" y="313099"/>
                  </a:lnTo>
                  <a:lnTo>
                    <a:pt x="176232" y="302339"/>
                  </a:lnTo>
                  <a:lnTo>
                    <a:pt x="181543" y="290689"/>
                  </a:lnTo>
                  <a:lnTo>
                    <a:pt x="185814" y="278344"/>
                  </a:lnTo>
                  <a:lnTo>
                    <a:pt x="189046" y="265494"/>
                  </a:lnTo>
                  <a:lnTo>
                    <a:pt x="191064" y="252612"/>
                  </a:lnTo>
                  <a:lnTo>
                    <a:pt x="191445" y="240424"/>
                  </a:lnTo>
                  <a:lnTo>
                    <a:pt x="190098" y="229271"/>
                  </a:lnTo>
                  <a:lnTo>
                    <a:pt x="186905" y="219310"/>
                  </a:lnTo>
                  <a:lnTo>
                    <a:pt x="181564" y="210684"/>
                  </a:lnTo>
                  <a:lnTo>
                    <a:pt x="174122" y="203325"/>
                  </a:lnTo>
                  <a:lnTo>
                    <a:pt x="165057" y="197025"/>
                  </a:lnTo>
                  <a:lnTo>
                    <a:pt x="155072" y="191544"/>
                  </a:lnTo>
                  <a:lnTo>
                    <a:pt x="144658" y="186664"/>
                  </a:lnTo>
                  <a:lnTo>
                    <a:pt x="134076" y="182214"/>
                  </a:lnTo>
                  <a:lnTo>
                    <a:pt x="123446" y="178064"/>
                  </a:lnTo>
                  <a:lnTo>
                    <a:pt x="112813" y="174121"/>
                  </a:lnTo>
                  <a:lnTo>
                    <a:pt x="102029" y="170318"/>
                  </a:lnTo>
                  <a:lnTo>
                    <a:pt x="90789" y="166612"/>
                  </a:lnTo>
                  <a:lnTo>
                    <a:pt x="78965" y="162966"/>
                  </a:lnTo>
                  <a:lnTo>
                    <a:pt x="66751" y="159196"/>
                  </a:lnTo>
                  <a:lnTo>
                    <a:pt x="54552" y="154979"/>
                  </a:lnTo>
                  <a:lnTo>
                    <a:pt x="42614" y="150167"/>
                  </a:lnTo>
                  <a:lnTo>
                    <a:pt x="31328" y="144460"/>
                  </a:lnTo>
                  <a:lnTo>
                    <a:pt x="21281" y="137340"/>
                  </a:lnTo>
                  <a:lnTo>
                    <a:pt x="12689" y="128656"/>
                  </a:lnTo>
                  <a:lnTo>
                    <a:pt x="5922" y="118570"/>
                  </a:lnTo>
                  <a:lnTo>
                    <a:pt x="1650" y="107357"/>
                  </a:lnTo>
                  <a:lnTo>
                    <a:pt x="0" y="95308"/>
                  </a:lnTo>
                  <a:lnTo>
                    <a:pt x="655" y="82982"/>
                  </a:lnTo>
                  <a:lnTo>
                    <a:pt x="3137" y="71174"/>
                  </a:lnTo>
                  <a:lnTo>
                    <a:pt x="6989" y="60277"/>
                  </a:lnTo>
                  <a:lnTo>
                    <a:pt x="11995" y="50318"/>
                  </a:lnTo>
                  <a:lnTo>
                    <a:pt x="18170" y="41161"/>
                  </a:lnTo>
                  <a:lnTo>
                    <a:pt x="25430" y="32633"/>
                  </a:lnTo>
                  <a:lnTo>
                    <a:pt x="33590" y="24735"/>
                  </a:lnTo>
                  <a:lnTo>
                    <a:pt x="42445" y="17641"/>
                  </a:lnTo>
                  <a:lnTo>
                    <a:pt x="51816" y="11391"/>
                  </a:lnTo>
                  <a:lnTo>
                    <a:pt x="61720" y="6210"/>
                  </a:lnTo>
                  <a:lnTo>
                    <a:pt x="72353" y="2559"/>
                  </a:lnTo>
                  <a:lnTo>
                    <a:pt x="83767" y="551"/>
                  </a:lnTo>
                  <a:lnTo>
                    <a:pt x="95873" y="0"/>
                  </a:lnTo>
                  <a:lnTo>
                    <a:pt x="108531" y="610"/>
                  </a:lnTo>
                  <a:lnTo>
                    <a:pt x="121595" y="2097"/>
                  </a:lnTo>
                  <a:lnTo>
                    <a:pt x="134621" y="4380"/>
                  </a:lnTo>
                  <a:lnTo>
                    <a:pt x="146907" y="7582"/>
                  </a:lnTo>
                  <a:lnTo>
                    <a:pt x="158130" y="11696"/>
                  </a:lnTo>
                  <a:lnTo>
                    <a:pt x="168308" y="16593"/>
                  </a:lnTo>
                  <a:lnTo>
                    <a:pt x="177613" y="22104"/>
                  </a:lnTo>
                  <a:lnTo>
                    <a:pt x="186240" y="28081"/>
                  </a:lnTo>
                  <a:lnTo>
                    <a:pt x="194205" y="34722"/>
                  </a:lnTo>
                  <a:lnTo>
                    <a:pt x="201344" y="42544"/>
                  </a:lnTo>
                  <a:lnTo>
                    <a:pt x="207628" y="51716"/>
                  </a:lnTo>
                  <a:lnTo>
                    <a:pt x="213018" y="61511"/>
                  </a:lnTo>
                  <a:lnTo>
                    <a:pt x="217918" y="71437"/>
                  </a:lnTo>
                  <a:lnTo>
                    <a:pt x="222759" y="82370"/>
                  </a:lnTo>
                  <a:lnTo>
                    <a:pt x="228335" y="96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863336" y="4708167"/>
            <a:ext cx="736996" cy="1143555"/>
            <a:chOff x="863336" y="4708167"/>
            <a:chExt cx="736996" cy="1143555"/>
          </a:xfrm>
        </p:grpSpPr>
        <p:sp>
          <p:nvSpPr>
            <p:cNvPr id="114" name="Freeform 113"/>
            <p:cNvSpPr/>
            <p:nvPr/>
          </p:nvSpPr>
          <p:spPr>
            <a:xfrm>
              <a:off x="968621" y="4708167"/>
              <a:ext cx="271671" cy="429740"/>
            </a:xfrm>
            <a:custGeom>
              <a:avLst/>
              <a:gdLst/>
              <a:ahLst/>
              <a:cxnLst/>
              <a:rect l="0" t="0" r="0" b="0"/>
              <a:pathLst>
                <a:path w="271671" h="429740">
                  <a:moveTo>
                    <a:pt x="0" y="19128"/>
                  </a:moveTo>
                  <a:lnTo>
                    <a:pt x="11735" y="13394"/>
                  </a:lnTo>
                  <a:lnTo>
                    <a:pt x="22864" y="9110"/>
                  </a:lnTo>
                  <a:lnTo>
                    <a:pt x="34467" y="5904"/>
                  </a:lnTo>
                  <a:lnTo>
                    <a:pt x="46801" y="3543"/>
                  </a:lnTo>
                  <a:lnTo>
                    <a:pt x="60109" y="1847"/>
                  </a:lnTo>
                  <a:lnTo>
                    <a:pt x="74410" y="656"/>
                  </a:lnTo>
                  <a:lnTo>
                    <a:pt x="89242" y="0"/>
                  </a:lnTo>
                  <a:lnTo>
                    <a:pt x="103807" y="80"/>
                  </a:lnTo>
                  <a:lnTo>
                    <a:pt x="117676" y="947"/>
                  </a:lnTo>
                  <a:lnTo>
                    <a:pt x="130935" y="2511"/>
                  </a:lnTo>
                  <a:lnTo>
                    <a:pt x="143985" y="4630"/>
                  </a:lnTo>
                  <a:lnTo>
                    <a:pt x="157099" y="7168"/>
                  </a:lnTo>
                  <a:lnTo>
                    <a:pt x="170382" y="10007"/>
                  </a:lnTo>
                  <a:lnTo>
                    <a:pt x="183847" y="13058"/>
                  </a:lnTo>
                  <a:lnTo>
                    <a:pt x="197468" y="16257"/>
                  </a:lnTo>
                  <a:lnTo>
                    <a:pt x="211211" y="19556"/>
                  </a:lnTo>
                  <a:lnTo>
                    <a:pt x="225044" y="22924"/>
                  </a:lnTo>
                  <a:lnTo>
                    <a:pt x="238913" y="26352"/>
                  </a:lnTo>
                  <a:lnTo>
                    <a:pt x="251818" y="30317"/>
                  </a:lnTo>
                  <a:lnTo>
                    <a:pt x="261901" y="35729"/>
                  </a:lnTo>
                  <a:lnTo>
                    <a:pt x="268376" y="42970"/>
                  </a:lnTo>
                  <a:lnTo>
                    <a:pt x="271431" y="51937"/>
                  </a:lnTo>
                  <a:lnTo>
                    <a:pt x="271670" y="62323"/>
                  </a:lnTo>
                  <a:lnTo>
                    <a:pt x="269763" y="73788"/>
                  </a:lnTo>
                  <a:lnTo>
                    <a:pt x="266456" y="85873"/>
                  </a:lnTo>
                  <a:lnTo>
                    <a:pt x="262509" y="98044"/>
                  </a:lnTo>
                  <a:lnTo>
                    <a:pt x="258387" y="110000"/>
                  </a:lnTo>
                  <a:lnTo>
                    <a:pt x="254136" y="121652"/>
                  </a:lnTo>
                  <a:lnTo>
                    <a:pt x="249516" y="133016"/>
                  </a:lnTo>
                  <a:lnTo>
                    <a:pt x="244409" y="144144"/>
                  </a:lnTo>
                  <a:lnTo>
                    <a:pt x="238993" y="155094"/>
                  </a:lnTo>
                  <a:lnTo>
                    <a:pt x="233657" y="165914"/>
                  </a:lnTo>
                  <a:lnTo>
                    <a:pt x="228621" y="176641"/>
                  </a:lnTo>
                  <a:lnTo>
                    <a:pt x="223934" y="187305"/>
                  </a:lnTo>
                  <a:lnTo>
                    <a:pt x="219558" y="197925"/>
                  </a:lnTo>
                  <a:lnTo>
                    <a:pt x="215431" y="208515"/>
                  </a:lnTo>
                  <a:lnTo>
                    <a:pt x="211491" y="219086"/>
                  </a:lnTo>
                  <a:lnTo>
                    <a:pt x="207684" y="229642"/>
                  </a:lnTo>
                  <a:lnTo>
                    <a:pt x="203967" y="240189"/>
                  </a:lnTo>
                  <a:lnTo>
                    <a:pt x="200147" y="250730"/>
                  </a:lnTo>
                  <a:lnTo>
                    <a:pt x="195896" y="261267"/>
                  </a:lnTo>
                  <a:lnTo>
                    <a:pt x="191075" y="271801"/>
                  </a:lnTo>
                  <a:lnTo>
                    <a:pt x="185871" y="282333"/>
                  </a:lnTo>
                  <a:lnTo>
                    <a:pt x="180685" y="292864"/>
                  </a:lnTo>
                  <a:lnTo>
                    <a:pt x="175749" y="303399"/>
                  </a:lnTo>
                  <a:lnTo>
                    <a:pt x="170962" y="314101"/>
                  </a:lnTo>
                  <a:lnTo>
                    <a:pt x="165988" y="325279"/>
                  </a:lnTo>
                  <a:lnTo>
                    <a:pt x="160646" y="337056"/>
                  </a:lnTo>
                  <a:lnTo>
                    <a:pt x="155075" y="349238"/>
                  </a:lnTo>
                  <a:lnTo>
                    <a:pt x="149635" y="361416"/>
                  </a:lnTo>
                  <a:lnTo>
                    <a:pt x="144530" y="373337"/>
                  </a:lnTo>
                  <a:lnTo>
                    <a:pt x="139753" y="384681"/>
                  </a:lnTo>
                  <a:lnTo>
                    <a:pt x="134596" y="396185"/>
                  </a:lnTo>
                  <a:lnTo>
                    <a:pt x="127490" y="409975"/>
                  </a:lnTo>
                  <a:lnTo>
                    <a:pt x="115814" y="429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84476" y="4716767"/>
              <a:ext cx="281165" cy="526425"/>
            </a:xfrm>
            <a:custGeom>
              <a:avLst/>
              <a:gdLst/>
              <a:ahLst/>
              <a:cxnLst/>
              <a:rect l="0" t="0" r="0" b="0"/>
              <a:pathLst>
                <a:path w="281165" h="526425">
                  <a:moveTo>
                    <a:pt x="0" y="0"/>
                  </a:moveTo>
                  <a:lnTo>
                    <a:pt x="11668" y="67"/>
                  </a:lnTo>
                  <a:lnTo>
                    <a:pt x="22157" y="707"/>
                  </a:lnTo>
                  <a:lnTo>
                    <a:pt x="32468" y="1999"/>
                  </a:lnTo>
                  <a:lnTo>
                    <a:pt x="43115" y="3685"/>
                  </a:lnTo>
                  <a:lnTo>
                    <a:pt x="54755" y="5354"/>
                  </a:lnTo>
                  <a:lnTo>
                    <a:pt x="67651" y="6772"/>
                  </a:lnTo>
                  <a:lnTo>
                    <a:pt x="81731" y="8043"/>
                  </a:lnTo>
                  <a:lnTo>
                    <a:pt x="96782" y="9502"/>
                  </a:lnTo>
                  <a:lnTo>
                    <a:pt x="112569" y="11334"/>
                  </a:lnTo>
                  <a:lnTo>
                    <a:pt x="128728" y="13565"/>
                  </a:lnTo>
                  <a:lnTo>
                    <a:pt x="144794" y="16142"/>
                  </a:lnTo>
                  <a:lnTo>
                    <a:pt x="160518" y="18989"/>
                  </a:lnTo>
                  <a:lnTo>
                    <a:pt x="175684" y="22037"/>
                  </a:lnTo>
                  <a:lnTo>
                    <a:pt x="190029" y="25229"/>
                  </a:lnTo>
                  <a:lnTo>
                    <a:pt x="203494" y="28522"/>
                  </a:lnTo>
                  <a:lnTo>
                    <a:pt x="216181" y="31885"/>
                  </a:lnTo>
                  <a:lnTo>
                    <a:pt x="228250" y="35296"/>
                  </a:lnTo>
                  <a:lnTo>
                    <a:pt x="239847" y="38753"/>
                  </a:lnTo>
                  <a:lnTo>
                    <a:pt x="250772" y="42736"/>
                  </a:lnTo>
                  <a:lnTo>
                    <a:pt x="260511" y="48160"/>
                  </a:lnTo>
                  <a:lnTo>
                    <a:pt x="268864" y="55410"/>
                  </a:lnTo>
                  <a:lnTo>
                    <a:pt x="275455" y="64382"/>
                  </a:lnTo>
                  <a:lnTo>
                    <a:pt x="279602" y="74773"/>
                  </a:lnTo>
                  <a:lnTo>
                    <a:pt x="281164" y="86249"/>
                  </a:lnTo>
                  <a:lnTo>
                    <a:pt x="280449" y="98682"/>
                  </a:lnTo>
                  <a:lnTo>
                    <a:pt x="277926" y="112151"/>
                  </a:lnTo>
                  <a:lnTo>
                    <a:pt x="274050" y="126604"/>
                  </a:lnTo>
                  <a:lnTo>
                    <a:pt x="269198" y="141563"/>
                  </a:lnTo>
                  <a:lnTo>
                    <a:pt x="263659" y="156223"/>
                  </a:lnTo>
                  <a:lnTo>
                    <a:pt x="257640" y="170171"/>
                  </a:lnTo>
                  <a:lnTo>
                    <a:pt x="251126" y="183825"/>
                  </a:lnTo>
                  <a:lnTo>
                    <a:pt x="243915" y="198205"/>
                  </a:lnTo>
                  <a:lnTo>
                    <a:pt x="235953" y="213836"/>
                  </a:lnTo>
                  <a:lnTo>
                    <a:pt x="227487" y="230268"/>
                  </a:lnTo>
                  <a:lnTo>
                    <a:pt x="218957" y="246392"/>
                  </a:lnTo>
                  <a:lnTo>
                    <a:pt x="210627" y="261572"/>
                  </a:lnTo>
                  <a:lnTo>
                    <a:pt x="202576" y="275680"/>
                  </a:lnTo>
                  <a:lnTo>
                    <a:pt x="194790" y="288835"/>
                  </a:lnTo>
                  <a:lnTo>
                    <a:pt x="187221" y="301234"/>
                  </a:lnTo>
                  <a:lnTo>
                    <a:pt x="179815" y="313070"/>
                  </a:lnTo>
                  <a:lnTo>
                    <a:pt x="172528" y="324498"/>
                  </a:lnTo>
                  <a:lnTo>
                    <a:pt x="165326" y="335641"/>
                  </a:lnTo>
                  <a:lnTo>
                    <a:pt x="158183" y="346586"/>
                  </a:lnTo>
                  <a:lnTo>
                    <a:pt x="151080" y="357396"/>
                  </a:lnTo>
                  <a:lnTo>
                    <a:pt x="144009" y="368114"/>
                  </a:lnTo>
                  <a:lnTo>
                    <a:pt x="137125" y="378769"/>
                  </a:lnTo>
                  <a:lnTo>
                    <a:pt x="130729" y="389382"/>
                  </a:lnTo>
                  <a:lnTo>
                    <a:pt x="124941" y="399968"/>
                  </a:lnTo>
                  <a:lnTo>
                    <a:pt x="119564" y="410535"/>
                  </a:lnTo>
                  <a:lnTo>
                    <a:pt x="114185" y="421089"/>
                  </a:lnTo>
                  <a:lnTo>
                    <a:pt x="108564" y="431629"/>
                  </a:lnTo>
                  <a:lnTo>
                    <a:pt x="102634" y="441997"/>
                  </a:lnTo>
                  <a:lnTo>
                    <a:pt x="96421" y="451884"/>
                  </a:lnTo>
                  <a:lnTo>
                    <a:pt x="89983" y="461168"/>
                  </a:lnTo>
                  <a:lnTo>
                    <a:pt x="83541" y="470048"/>
                  </a:lnTo>
                  <a:lnTo>
                    <a:pt x="77449" y="478930"/>
                  </a:lnTo>
                  <a:lnTo>
                    <a:pt x="71879" y="488044"/>
                  </a:lnTo>
                  <a:lnTo>
                    <a:pt x="66972" y="496996"/>
                  </a:lnTo>
                  <a:lnTo>
                    <a:pt x="62451" y="505744"/>
                  </a:lnTo>
                  <a:lnTo>
                    <a:pt x="57920" y="515059"/>
                  </a:lnTo>
                  <a:lnTo>
                    <a:pt x="52643" y="526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63336" y="5243191"/>
              <a:ext cx="736996" cy="136872"/>
            </a:xfrm>
            <a:custGeom>
              <a:avLst/>
              <a:gdLst/>
              <a:ahLst/>
              <a:cxnLst/>
              <a:rect l="0" t="0" r="0" b="0"/>
              <a:pathLst>
                <a:path w="736996" h="136872">
                  <a:moveTo>
                    <a:pt x="736995" y="0"/>
                  </a:moveTo>
                  <a:lnTo>
                    <a:pt x="725327" y="2934"/>
                  </a:lnTo>
                  <a:lnTo>
                    <a:pt x="714838" y="5716"/>
                  </a:lnTo>
                  <a:lnTo>
                    <a:pt x="704527" y="8616"/>
                  </a:lnTo>
                  <a:lnTo>
                    <a:pt x="693880" y="11656"/>
                  </a:lnTo>
                  <a:lnTo>
                    <a:pt x="682240" y="14821"/>
                  </a:lnTo>
                  <a:lnTo>
                    <a:pt x="669349" y="18085"/>
                  </a:lnTo>
                  <a:lnTo>
                    <a:pt x="655442" y="21423"/>
                  </a:lnTo>
                  <a:lnTo>
                    <a:pt x="641039" y="24815"/>
                  </a:lnTo>
                  <a:lnTo>
                    <a:pt x="626501" y="28239"/>
                  </a:lnTo>
                  <a:lnTo>
                    <a:pt x="611995" y="31521"/>
                  </a:lnTo>
                  <a:lnTo>
                    <a:pt x="597576" y="34345"/>
                  </a:lnTo>
                  <a:lnTo>
                    <a:pt x="583251" y="36581"/>
                  </a:lnTo>
                  <a:lnTo>
                    <a:pt x="569005" y="38421"/>
                  </a:lnTo>
                  <a:lnTo>
                    <a:pt x="554819" y="40271"/>
                  </a:lnTo>
                  <a:lnTo>
                    <a:pt x="540679" y="42370"/>
                  </a:lnTo>
                  <a:lnTo>
                    <a:pt x="526571" y="44782"/>
                  </a:lnTo>
                  <a:lnTo>
                    <a:pt x="512486" y="47481"/>
                  </a:lnTo>
                  <a:lnTo>
                    <a:pt x="498415" y="50409"/>
                  </a:lnTo>
                  <a:lnTo>
                    <a:pt x="484355" y="53512"/>
                  </a:lnTo>
                  <a:lnTo>
                    <a:pt x="470303" y="56741"/>
                  </a:lnTo>
                  <a:lnTo>
                    <a:pt x="456250" y="60059"/>
                  </a:lnTo>
                  <a:lnTo>
                    <a:pt x="442033" y="63438"/>
                  </a:lnTo>
                  <a:lnTo>
                    <a:pt x="427342" y="66860"/>
                  </a:lnTo>
                  <a:lnTo>
                    <a:pt x="412048" y="70310"/>
                  </a:lnTo>
                  <a:lnTo>
                    <a:pt x="396183" y="73780"/>
                  </a:lnTo>
                  <a:lnTo>
                    <a:pt x="379847" y="77263"/>
                  </a:lnTo>
                  <a:lnTo>
                    <a:pt x="363156" y="80750"/>
                  </a:lnTo>
                  <a:lnTo>
                    <a:pt x="346372" y="84074"/>
                  </a:lnTo>
                  <a:lnTo>
                    <a:pt x="329878" y="86928"/>
                  </a:lnTo>
                  <a:lnTo>
                    <a:pt x="313854" y="89183"/>
                  </a:lnTo>
                  <a:lnTo>
                    <a:pt x="298146" y="91037"/>
                  </a:lnTo>
                  <a:lnTo>
                    <a:pt x="282372" y="92896"/>
                  </a:lnTo>
                  <a:lnTo>
                    <a:pt x="266316" y="95000"/>
                  </a:lnTo>
                  <a:lnTo>
                    <a:pt x="250090" y="97417"/>
                  </a:lnTo>
                  <a:lnTo>
                    <a:pt x="234037" y="100118"/>
                  </a:lnTo>
                  <a:lnTo>
                    <a:pt x="218346" y="103044"/>
                  </a:lnTo>
                  <a:lnTo>
                    <a:pt x="203046" y="105975"/>
                  </a:lnTo>
                  <a:lnTo>
                    <a:pt x="188086" y="108556"/>
                  </a:lnTo>
                  <a:lnTo>
                    <a:pt x="173393" y="110626"/>
                  </a:lnTo>
                  <a:lnTo>
                    <a:pt x="158898" y="112353"/>
                  </a:lnTo>
                  <a:lnTo>
                    <a:pt x="144546" y="114127"/>
                  </a:lnTo>
                  <a:lnTo>
                    <a:pt x="130294" y="116175"/>
                  </a:lnTo>
                  <a:lnTo>
                    <a:pt x="116111" y="118552"/>
                  </a:lnTo>
                  <a:lnTo>
                    <a:pt x="101975" y="121227"/>
                  </a:lnTo>
                  <a:lnTo>
                    <a:pt x="87876" y="124136"/>
                  </a:lnTo>
                  <a:lnTo>
                    <a:pt x="73831" y="127066"/>
                  </a:lnTo>
                  <a:lnTo>
                    <a:pt x="58192" y="129958"/>
                  </a:lnTo>
                  <a:lnTo>
                    <a:pt x="36232" y="13306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149262" y="5424627"/>
              <a:ext cx="230673" cy="427095"/>
            </a:xfrm>
            <a:custGeom>
              <a:avLst/>
              <a:gdLst/>
              <a:ahLst/>
              <a:cxnLst/>
              <a:rect l="0" t="0" r="0" b="0"/>
              <a:pathLst>
                <a:path w="230673" h="427095">
                  <a:moveTo>
                    <a:pt x="229971" y="60720"/>
                  </a:moveTo>
                  <a:lnTo>
                    <a:pt x="224036" y="69522"/>
                  </a:lnTo>
                  <a:lnTo>
                    <a:pt x="217831" y="77868"/>
                  </a:lnTo>
                  <a:lnTo>
                    <a:pt x="210736" y="86567"/>
                  </a:lnTo>
                  <a:lnTo>
                    <a:pt x="202795" y="95687"/>
                  </a:lnTo>
                  <a:lnTo>
                    <a:pt x="194149" y="105183"/>
                  </a:lnTo>
                  <a:lnTo>
                    <a:pt x="184955" y="114979"/>
                  </a:lnTo>
                  <a:lnTo>
                    <a:pt x="175355" y="125166"/>
                  </a:lnTo>
                  <a:lnTo>
                    <a:pt x="165465" y="135988"/>
                  </a:lnTo>
                  <a:lnTo>
                    <a:pt x="155377" y="147523"/>
                  </a:lnTo>
                  <a:lnTo>
                    <a:pt x="145316" y="159540"/>
                  </a:lnTo>
                  <a:lnTo>
                    <a:pt x="135635" y="171606"/>
                  </a:lnTo>
                  <a:lnTo>
                    <a:pt x="126494" y="183472"/>
                  </a:lnTo>
                  <a:lnTo>
                    <a:pt x="117881" y="195388"/>
                  </a:lnTo>
                  <a:lnTo>
                    <a:pt x="109709" y="207988"/>
                  </a:lnTo>
                  <a:lnTo>
                    <a:pt x="101877" y="221565"/>
                  </a:lnTo>
                  <a:lnTo>
                    <a:pt x="94293" y="235616"/>
                  </a:lnTo>
                  <a:lnTo>
                    <a:pt x="86887" y="249062"/>
                  </a:lnTo>
                  <a:lnTo>
                    <a:pt x="79609" y="261337"/>
                  </a:lnTo>
                  <a:lnTo>
                    <a:pt x="72585" y="272696"/>
                  </a:lnTo>
                  <a:lnTo>
                    <a:pt x="66094" y="283925"/>
                  </a:lnTo>
                  <a:lnTo>
                    <a:pt x="60247" y="295518"/>
                  </a:lnTo>
                  <a:lnTo>
                    <a:pt x="55000" y="307627"/>
                  </a:lnTo>
                  <a:lnTo>
                    <a:pt x="50241" y="320228"/>
                  </a:lnTo>
                  <a:lnTo>
                    <a:pt x="45863" y="333230"/>
                  </a:lnTo>
                  <a:lnTo>
                    <a:pt x="42092" y="346370"/>
                  </a:lnTo>
                  <a:lnTo>
                    <a:pt x="39463" y="359258"/>
                  </a:lnTo>
                  <a:lnTo>
                    <a:pt x="38182" y="371695"/>
                  </a:lnTo>
                  <a:lnTo>
                    <a:pt x="38305" y="383501"/>
                  </a:lnTo>
                  <a:lnTo>
                    <a:pt x="39909" y="394436"/>
                  </a:lnTo>
                  <a:lnTo>
                    <a:pt x="42887" y="404445"/>
                  </a:lnTo>
                  <a:lnTo>
                    <a:pt x="47327" y="413150"/>
                  </a:lnTo>
                  <a:lnTo>
                    <a:pt x="53581" y="419794"/>
                  </a:lnTo>
                  <a:lnTo>
                    <a:pt x="61672" y="424150"/>
                  </a:lnTo>
                  <a:lnTo>
                    <a:pt x="71188" y="426448"/>
                  </a:lnTo>
                  <a:lnTo>
                    <a:pt x="81484" y="427094"/>
                  </a:lnTo>
                  <a:lnTo>
                    <a:pt x="92111" y="426491"/>
                  </a:lnTo>
                  <a:lnTo>
                    <a:pt x="102836" y="424818"/>
                  </a:lnTo>
                  <a:lnTo>
                    <a:pt x="113563" y="422034"/>
                  </a:lnTo>
                  <a:lnTo>
                    <a:pt x="124253" y="418205"/>
                  </a:lnTo>
                  <a:lnTo>
                    <a:pt x="134735" y="413500"/>
                  </a:lnTo>
                  <a:lnTo>
                    <a:pt x="144708" y="408118"/>
                  </a:lnTo>
                  <a:lnTo>
                    <a:pt x="154049" y="402233"/>
                  </a:lnTo>
                  <a:lnTo>
                    <a:pt x="162798" y="395823"/>
                  </a:lnTo>
                  <a:lnTo>
                    <a:pt x="171061" y="388689"/>
                  </a:lnTo>
                  <a:lnTo>
                    <a:pt x="178951" y="380777"/>
                  </a:lnTo>
                  <a:lnTo>
                    <a:pt x="186403" y="372176"/>
                  </a:lnTo>
                  <a:lnTo>
                    <a:pt x="193188" y="363023"/>
                  </a:lnTo>
                  <a:lnTo>
                    <a:pt x="199231" y="353454"/>
                  </a:lnTo>
                  <a:lnTo>
                    <a:pt x="204443" y="343417"/>
                  </a:lnTo>
                  <a:lnTo>
                    <a:pt x="208645" y="332694"/>
                  </a:lnTo>
                  <a:lnTo>
                    <a:pt x="211837" y="321226"/>
                  </a:lnTo>
                  <a:lnTo>
                    <a:pt x="213997" y="309253"/>
                  </a:lnTo>
                  <a:lnTo>
                    <a:pt x="215005" y="297217"/>
                  </a:lnTo>
                  <a:lnTo>
                    <a:pt x="214902" y="285384"/>
                  </a:lnTo>
                  <a:lnTo>
                    <a:pt x="213698" y="273998"/>
                  </a:lnTo>
                  <a:lnTo>
                    <a:pt x="211296" y="263352"/>
                  </a:lnTo>
                  <a:lnTo>
                    <a:pt x="207749" y="253531"/>
                  </a:lnTo>
                  <a:lnTo>
                    <a:pt x="203081" y="244615"/>
                  </a:lnTo>
                  <a:lnTo>
                    <a:pt x="197198" y="236765"/>
                  </a:lnTo>
                  <a:lnTo>
                    <a:pt x="190166" y="229963"/>
                  </a:lnTo>
                  <a:lnTo>
                    <a:pt x="182174" y="224054"/>
                  </a:lnTo>
                  <a:lnTo>
                    <a:pt x="173439" y="218843"/>
                  </a:lnTo>
                  <a:lnTo>
                    <a:pt x="164153" y="214147"/>
                  </a:lnTo>
                  <a:lnTo>
                    <a:pt x="154308" y="209823"/>
                  </a:lnTo>
                  <a:lnTo>
                    <a:pt x="143714" y="205757"/>
                  </a:lnTo>
                  <a:lnTo>
                    <a:pt x="132332" y="201871"/>
                  </a:lnTo>
                  <a:lnTo>
                    <a:pt x="120417" y="198108"/>
                  </a:lnTo>
                  <a:lnTo>
                    <a:pt x="108420" y="194427"/>
                  </a:lnTo>
                  <a:lnTo>
                    <a:pt x="96608" y="190803"/>
                  </a:lnTo>
                  <a:lnTo>
                    <a:pt x="85067" y="187217"/>
                  </a:lnTo>
                  <a:lnTo>
                    <a:pt x="73785" y="183656"/>
                  </a:lnTo>
                  <a:lnTo>
                    <a:pt x="62719" y="180108"/>
                  </a:lnTo>
                  <a:lnTo>
                    <a:pt x="51982" y="176402"/>
                  </a:lnTo>
                  <a:lnTo>
                    <a:pt x="41838" y="172229"/>
                  </a:lnTo>
                  <a:lnTo>
                    <a:pt x="32387" y="167452"/>
                  </a:lnTo>
                  <a:lnTo>
                    <a:pt x="23735" y="161937"/>
                  </a:lnTo>
                  <a:lnTo>
                    <a:pt x="16068" y="155478"/>
                  </a:lnTo>
                  <a:lnTo>
                    <a:pt x="9407" y="148061"/>
                  </a:lnTo>
                  <a:lnTo>
                    <a:pt x="4103" y="139978"/>
                  </a:lnTo>
                  <a:lnTo>
                    <a:pt x="895" y="131714"/>
                  </a:lnTo>
                  <a:lnTo>
                    <a:pt x="0" y="123563"/>
                  </a:lnTo>
                  <a:lnTo>
                    <a:pt x="1178" y="115464"/>
                  </a:lnTo>
                  <a:lnTo>
                    <a:pt x="4020" y="107114"/>
                  </a:lnTo>
                  <a:lnTo>
                    <a:pt x="8114" y="98352"/>
                  </a:lnTo>
                  <a:lnTo>
                    <a:pt x="13114" y="89331"/>
                  </a:lnTo>
                  <a:lnTo>
                    <a:pt x="18752" y="80423"/>
                  </a:lnTo>
                  <a:lnTo>
                    <a:pt x="24838" y="71830"/>
                  </a:lnTo>
                  <a:lnTo>
                    <a:pt x="31397" y="63432"/>
                  </a:lnTo>
                  <a:lnTo>
                    <a:pt x="38638" y="54881"/>
                  </a:lnTo>
                  <a:lnTo>
                    <a:pt x="46624" y="45989"/>
                  </a:lnTo>
                  <a:lnTo>
                    <a:pt x="55277" y="37050"/>
                  </a:lnTo>
                  <a:lnTo>
                    <a:pt x="64464" y="28729"/>
                  </a:lnTo>
                  <a:lnTo>
                    <a:pt x="74058" y="21358"/>
                  </a:lnTo>
                  <a:lnTo>
                    <a:pt x="84111" y="15104"/>
                  </a:lnTo>
                  <a:lnTo>
                    <a:pt x="94845" y="10128"/>
                  </a:lnTo>
                  <a:lnTo>
                    <a:pt x="106325" y="6376"/>
                  </a:lnTo>
                  <a:lnTo>
                    <a:pt x="118476" y="3653"/>
                  </a:lnTo>
                  <a:lnTo>
                    <a:pt x="131164" y="1727"/>
                  </a:lnTo>
                  <a:lnTo>
                    <a:pt x="144252" y="401"/>
                  </a:lnTo>
                  <a:lnTo>
                    <a:pt x="157465" y="0"/>
                  </a:lnTo>
                  <a:lnTo>
                    <a:pt x="170408" y="1318"/>
                  </a:lnTo>
                  <a:lnTo>
                    <a:pt x="182881" y="4654"/>
                  </a:lnTo>
                  <a:lnTo>
                    <a:pt x="194543" y="9844"/>
                  </a:lnTo>
                  <a:lnTo>
                    <a:pt x="204850" y="16542"/>
                  </a:lnTo>
                  <a:lnTo>
                    <a:pt x="213624" y="24385"/>
                  </a:lnTo>
                  <a:lnTo>
                    <a:pt x="220685" y="33226"/>
                  </a:lnTo>
                  <a:lnTo>
                    <a:pt x="225687" y="43130"/>
                  </a:lnTo>
                  <a:lnTo>
                    <a:pt x="228650" y="54033"/>
                  </a:lnTo>
                  <a:lnTo>
                    <a:pt x="230028" y="65358"/>
                  </a:lnTo>
                  <a:lnTo>
                    <a:pt x="230672" y="77303"/>
                  </a:lnTo>
                  <a:lnTo>
                    <a:pt x="230638" y="92034"/>
                  </a:lnTo>
                  <a:lnTo>
                    <a:pt x="229971" y="113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758259" y="5169492"/>
            <a:ext cx="347441" cy="220579"/>
            <a:chOff x="1758259" y="5169492"/>
            <a:chExt cx="347441" cy="220579"/>
          </a:xfrm>
        </p:grpSpPr>
        <p:sp>
          <p:nvSpPr>
            <p:cNvPr id="119" name="Freeform 118"/>
            <p:cNvSpPr/>
            <p:nvPr/>
          </p:nvSpPr>
          <p:spPr>
            <a:xfrm>
              <a:off x="1831958" y="5169492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9" y="8615"/>
                  </a:lnTo>
                  <a:lnTo>
                    <a:pt x="203502" y="11656"/>
                  </a:lnTo>
                  <a:lnTo>
                    <a:pt x="192339" y="14821"/>
                  </a:lnTo>
                  <a:lnTo>
                    <a:pt x="181129" y="18080"/>
                  </a:lnTo>
                  <a:lnTo>
                    <a:pt x="169844" y="21246"/>
                  </a:lnTo>
                  <a:lnTo>
                    <a:pt x="158211" y="23988"/>
                  </a:lnTo>
                  <a:lnTo>
                    <a:pt x="146092" y="26164"/>
                  </a:lnTo>
                  <a:lnTo>
                    <a:pt x="133497" y="27793"/>
                  </a:lnTo>
                  <a:lnTo>
                    <a:pt x="120503" y="28969"/>
                  </a:lnTo>
                  <a:lnTo>
                    <a:pt x="107201" y="29798"/>
                  </a:lnTo>
                  <a:lnTo>
                    <a:pt x="93675" y="30372"/>
                  </a:lnTo>
                  <a:lnTo>
                    <a:pt x="79988" y="30766"/>
                  </a:lnTo>
                  <a:lnTo>
                    <a:pt x="66202" y="31034"/>
                  </a:lnTo>
                  <a:lnTo>
                    <a:pt x="52767" y="31215"/>
                  </a:lnTo>
                  <a:lnTo>
                    <a:pt x="39093" y="31357"/>
                  </a:lnTo>
                  <a:lnTo>
                    <a:pt x="22861" y="314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58259" y="5369533"/>
              <a:ext cx="347441" cy="20538"/>
            </a:xfrm>
            <a:custGeom>
              <a:avLst/>
              <a:gdLst/>
              <a:ahLst/>
              <a:cxnLst/>
              <a:rect l="0" t="0" r="0" b="0"/>
              <a:pathLst>
                <a:path w="347441" h="20538">
                  <a:moveTo>
                    <a:pt x="347440" y="0"/>
                  </a:moveTo>
                  <a:lnTo>
                    <a:pt x="338639" y="2934"/>
                  </a:lnTo>
                  <a:lnTo>
                    <a:pt x="330292" y="5716"/>
                  </a:lnTo>
                  <a:lnTo>
                    <a:pt x="321584" y="8611"/>
                  </a:lnTo>
                  <a:lnTo>
                    <a:pt x="312117" y="11479"/>
                  </a:lnTo>
                  <a:lnTo>
                    <a:pt x="301326" y="13996"/>
                  </a:lnTo>
                  <a:lnTo>
                    <a:pt x="289028" y="16007"/>
                  </a:lnTo>
                  <a:lnTo>
                    <a:pt x="275362" y="17519"/>
                  </a:lnTo>
                  <a:lnTo>
                    <a:pt x="260596" y="18614"/>
                  </a:lnTo>
                  <a:lnTo>
                    <a:pt x="244997" y="19386"/>
                  </a:lnTo>
                  <a:lnTo>
                    <a:pt x="228796" y="19923"/>
                  </a:lnTo>
                  <a:lnTo>
                    <a:pt x="212170" y="20291"/>
                  </a:lnTo>
                  <a:lnTo>
                    <a:pt x="195248" y="20537"/>
                  </a:lnTo>
                  <a:lnTo>
                    <a:pt x="178123" y="20533"/>
                  </a:lnTo>
                  <a:lnTo>
                    <a:pt x="160860" y="20000"/>
                  </a:lnTo>
                  <a:lnTo>
                    <a:pt x="143503" y="18827"/>
                  </a:lnTo>
                  <a:lnTo>
                    <a:pt x="126084" y="17226"/>
                  </a:lnTo>
                  <a:lnTo>
                    <a:pt x="108622" y="15613"/>
                  </a:lnTo>
                  <a:lnTo>
                    <a:pt x="91145" y="14233"/>
                  </a:lnTo>
                  <a:lnTo>
                    <a:pt x="74036" y="13153"/>
                  </a:lnTo>
                  <a:lnTo>
                    <a:pt x="56138" y="12237"/>
                  </a:lnTo>
                  <a:lnTo>
                    <a:pt x="33644" y="1140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387119" y="4851159"/>
            <a:ext cx="323390" cy="834231"/>
          </a:xfrm>
          <a:custGeom>
            <a:avLst/>
            <a:gdLst/>
            <a:ahLst/>
            <a:cxnLst/>
            <a:rect l="0" t="0" r="0" b="0"/>
            <a:pathLst>
              <a:path w="323390" h="834231">
                <a:moveTo>
                  <a:pt x="318704" y="160406"/>
                </a:moveTo>
                <a:lnTo>
                  <a:pt x="318771" y="148737"/>
                </a:lnTo>
                <a:lnTo>
                  <a:pt x="319412" y="138249"/>
                </a:lnTo>
                <a:lnTo>
                  <a:pt x="320699" y="127942"/>
                </a:lnTo>
                <a:lnTo>
                  <a:pt x="322213" y="117468"/>
                </a:lnTo>
                <a:lnTo>
                  <a:pt x="323233" y="106476"/>
                </a:lnTo>
                <a:lnTo>
                  <a:pt x="323389" y="94838"/>
                </a:lnTo>
                <a:lnTo>
                  <a:pt x="322488" y="82758"/>
                </a:lnTo>
                <a:lnTo>
                  <a:pt x="320354" y="70651"/>
                </a:lnTo>
                <a:lnTo>
                  <a:pt x="317020" y="58773"/>
                </a:lnTo>
                <a:lnTo>
                  <a:pt x="312509" y="47358"/>
                </a:lnTo>
                <a:lnTo>
                  <a:pt x="306739" y="36692"/>
                </a:lnTo>
                <a:lnTo>
                  <a:pt x="299783" y="26864"/>
                </a:lnTo>
                <a:lnTo>
                  <a:pt x="291672" y="18112"/>
                </a:lnTo>
                <a:lnTo>
                  <a:pt x="282327" y="10904"/>
                </a:lnTo>
                <a:lnTo>
                  <a:pt x="271817" y="5360"/>
                </a:lnTo>
                <a:lnTo>
                  <a:pt x="260336" y="1620"/>
                </a:lnTo>
                <a:lnTo>
                  <a:pt x="248106" y="0"/>
                </a:lnTo>
                <a:lnTo>
                  <a:pt x="235324" y="467"/>
                </a:lnTo>
                <a:lnTo>
                  <a:pt x="222149" y="2711"/>
                </a:lnTo>
                <a:lnTo>
                  <a:pt x="208699" y="6342"/>
                </a:lnTo>
                <a:lnTo>
                  <a:pt x="195068" y="11001"/>
                </a:lnTo>
                <a:lnTo>
                  <a:pt x="181643" y="16398"/>
                </a:lnTo>
                <a:lnTo>
                  <a:pt x="169083" y="22310"/>
                </a:lnTo>
                <a:lnTo>
                  <a:pt x="157672" y="28580"/>
                </a:lnTo>
                <a:lnTo>
                  <a:pt x="147366" y="35092"/>
                </a:lnTo>
                <a:lnTo>
                  <a:pt x="137975" y="41771"/>
                </a:lnTo>
                <a:lnTo>
                  <a:pt x="129285" y="48567"/>
                </a:lnTo>
                <a:lnTo>
                  <a:pt x="121108" y="55606"/>
                </a:lnTo>
                <a:lnTo>
                  <a:pt x="113296" y="63170"/>
                </a:lnTo>
                <a:lnTo>
                  <a:pt x="105741" y="71375"/>
                </a:lnTo>
                <a:lnTo>
                  <a:pt x="98529" y="80173"/>
                </a:lnTo>
                <a:lnTo>
                  <a:pt x="91913" y="89458"/>
                </a:lnTo>
                <a:lnTo>
                  <a:pt x="85977" y="99108"/>
                </a:lnTo>
                <a:lnTo>
                  <a:pt x="80500" y="108859"/>
                </a:lnTo>
                <a:lnTo>
                  <a:pt x="75055" y="118326"/>
                </a:lnTo>
                <a:lnTo>
                  <a:pt x="69393" y="127324"/>
                </a:lnTo>
                <a:lnTo>
                  <a:pt x="63607" y="136009"/>
                </a:lnTo>
                <a:lnTo>
                  <a:pt x="58022" y="144762"/>
                </a:lnTo>
                <a:lnTo>
                  <a:pt x="52819" y="153801"/>
                </a:lnTo>
                <a:lnTo>
                  <a:pt x="48021" y="163179"/>
                </a:lnTo>
                <a:lnTo>
                  <a:pt x="43571" y="172861"/>
                </a:lnTo>
                <a:lnTo>
                  <a:pt x="39395" y="182786"/>
                </a:lnTo>
                <a:lnTo>
                  <a:pt x="35422" y="192892"/>
                </a:lnTo>
                <a:lnTo>
                  <a:pt x="31593" y="203129"/>
                </a:lnTo>
                <a:lnTo>
                  <a:pt x="27866" y="213459"/>
                </a:lnTo>
                <a:lnTo>
                  <a:pt x="24208" y="223853"/>
                </a:lnTo>
                <a:lnTo>
                  <a:pt x="20599" y="234291"/>
                </a:lnTo>
                <a:lnTo>
                  <a:pt x="17023" y="244763"/>
                </a:lnTo>
                <a:lnTo>
                  <a:pt x="13469" y="255423"/>
                </a:lnTo>
                <a:lnTo>
                  <a:pt x="9929" y="266572"/>
                </a:lnTo>
                <a:lnTo>
                  <a:pt x="6409" y="278335"/>
                </a:lnTo>
                <a:lnTo>
                  <a:pt x="3231" y="290677"/>
                </a:lnTo>
                <a:lnTo>
                  <a:pt x="1009" y="303493"/>
                </a:lnTo>
                <a:lnTo>
                  <a:pt x="0" y="316668"/>
                </a:lnTo>
                <a:lnTo>
                  <a:pt x="138" y="329938"/>
                </a:lnTo>
                <a:lnTo>
                  <a:pt x="1219" y="342920"/>
                </a:lnTo>
                <a:lnTo>
                  <a:pt x="3029" y="355418"/>
                </a:lnTo>
                <a:lnTo>
                  <a:pt x="5701" y="367098"/>
                </a:lnTo>
                <a:lnTo>
                  <a:pt x="9696" y="377417"/>
                </a:lnTo>
                <a:lnTo>
                  <a:pt x="15165" y="386203"/>
                </a:lnTo>
                <a:lnTo>
                  <a:pt x="22125" y="393442"/>
                </a:lnTo>
                <a:lnTo>
                  <a:pt x="30625" y="399097"/>
                </a:lnTo>
                <a:lnTo>
                  <a:pt x="40527" y="403305"/>
                </a:lnTo>
                <a:lnTo>
                  <a:pt x="51412" y="406168"/>
                </a:lnTo>
                <a:lnTo>
                  <a:pt x="62703" y="407657"/>
                </a:lnTo>
                <a:lnTo>
                  <a:pt x="74028" y="407880"/>
                </a:lnTo>
                <a:lnTo>
                  <a:pt x="85071" y="406897"/>
                </a:lnTo>
                <a:lnTo>
                  <a:pt x="95485" y="404642"/>
                </a:lnTo>
                <a:lnTo>
                  <a:pt x="105160" y="401195"/>
                </a:lnTo>
                <a:lnTo>
                  <a:pt x="114317" y="396593"/>
                </a:lnTo>
                <a:lnTo>
                  <a:pt x="123395" y="390755"/>
                </a:lnTo>
                <a:lnTo>
                  <a:pt x="132652" y="383753"/>
                </a:lnTo>
                <a:lnTo>
                  <a:pt x="142008" y="375782"/>
                </a:lnTo>
                <a:lnTo>
                  <a:pt x="151143" y="367060"/>
                </a:lnTo>
                <a:lnTo>
                  <a:pt x="159883" y="357782"/>
                </a:lnTo>
                <a:lnTo>
                  <a:pt x="168210" y="347943"/>
                </a:lnTo>
                <a:lnTo>
                  <a:pt x="176181" y="337354"/>
                </a:lnTo>
                <a:lnTo>
                  <a:pt x="183875" y="325969"/>
                </a:lnTo>
                <a:lnTo>
                  <a:pt x="191365" y="313883"/>
                </a:lnTo>
                <a:lnTo>
                  <a:pt x="198707" y="301238"/>
                </a:lnTo>
                <a:lnTo>
                  <a:pt x="205946" y="288179"/>
                </a:lnTo>
                <a:lnTo>
                  <a:pt x="213114" y="274986"/>
                </a:lnTo>
                <a:lnTo>
                  <a:pt x="220234" y="262056"/>
                </a:lnTo>
                <a:lnTo>
                  <a:pt x="227316" y="249578"/>
                </a:lnTo>
                <a:lnTo>
                  <a:pt x="234208" y="237404"/>
                </a:lnTo>
                <a:lnTo>
                  <a:pt x="240608" y="225155"/>
                </a:lnTo>
                <a:lnTo>
                  <a:pt x="246395" y="212619"/>
                </a:lnTo>
                <a:lnTo>
                  <a:pt x="251602" y="199911"/>
                </a:lnTo>
                <a:lnTo>
                  <a:pt x="256333" y="187372"/>
                </a:lnTo>
                <a:lnTo>
                  <a:pt x="260698" y="175190"/>
                </a:lnTo>
                <a:lnTo>
                  <a:pt x="264629" y="163228"/>
                </a:lnTo>
                <a:lnTo>
                  <a:pt x="267899" y="151130"/>
                </a:lnTo>
                <a:lnTo>
                  <a:pt x="270446" y="138726"/>
                </a:lnTo>
                <a:lnTo>
                  <a:pt x="272845" y="127167"/>
                </a:lnTo>
                <a:lnTo>
                  <a:pt x="275902" y="120238"/>
                </a:lnTo>
                <a:lnTo>
                  <a:pt x="279159" y="120369"/>
                </a:lnTo>
                <a:lnTo>
                  <a:pt x="281732" y="125945"/>
                </a:lnTo>
                <a:lnTo>
                  <a:pt x="283699" y="135140"/>
                </a:lnTo>
                <a:lnTo>
                  <a:pt x="285554" y="146476"/>
                </a:lnTo>
                <a:lnTo>
                  <a:pt x="287605" y="159006"/>
                </a:lnTo>
                <a:lnTo>
                  <a:pt x="289791" y="172190"/>
                </a:lnTo>
                <a:lnTo>
                  <a:pt x="291792" y="185734"/>
                </a:lnTo>
                <a:lnTo>
                  <a:pt x="293430" y="199486"/>
                </a:lnTo>
                <a:lnTo>
                  <a:pt x="294679" y="213521"/>
                </a:lnTo>
                <a:lnTo>
                  <a:pt x="295591" y="228100"/>
                </a:lnTo>
                <a:lnTo>
                  <a:pt x="296242" y="243324"/>
                </a:lnTo>
                <a:lnTo>
                  <a:pt x="296866" y="259145"/>
                </a:lnTo>
                <a:lnTo>
                  <a:pt x="297825" y="275452"/>
                </a:lnTo>
                <a:lnTo>
                  <a:pt x="299285" y="292128"/>
                </a:lnTo>
                <a:lnTo>
                  <a:pt x="301081" y="309073"/>
                </a:lnTo>
                <a:lnTo>
                  <a:pt x="302826" y="326208"/>
                </a:lnTo>
                <a:lnTo>
                  <a:pt x="304294" y="343480"/>
                </a:lnTo>
                <a:lnTo>
                  <a:pt x="305430" y="361011"/>
                </a:lnTo>
                <a:lnTo>
                  <a:pt x="306267" y="379079"/>
                </a:lnTo>
                <a:lnTo>
                  <a:pt x="306865" y="397789"/>
                </a:lnTo>
                <a:lnTo>
                  <a:pt x="307283" y="416932"/>
                </a:lnTo>
                <a:lnTo>
                  <a:pt x="307571" y="436089"/>
                </a:lnTo>
                <a:lnTo>
                  <a:pt x="307768" y="455018"/>
                </a:lnTo>
                <a:lnTo>
                  <a:pt x="307902" y="473814"/>
                </a:lnTo>
                <a:lnTo>
                  <a:pt x="307992" y="492807"/>
                </a:lnTo>
                <a:lnTo>
                  <a:pt x="308053" y="512177"/>
                </a:lnTo>
                <a:lnTo>
                  <a:pt x="308094" y="531950"/>
                </a:lnTo>
                <a:lnTo>
                  <a:pt x="308121" y="552071"/>
                </a:lnTo>
                <a:lnTo>
                  <a:pt x="308135" y="572463"/>
                </a:lnTo>
                <a:lnTo>
                  <a:pt x="307974" y="593057"/>
                </a:lnTo>
                <a:lnTo>
                  <a:pt x="307334" y="613796"/>
                </a:lnTo>
                <a:lnTo>
                  <a:pt x="306091" y="634631"/>
                </a:lnTo>
                <a:lnTo>
                  <a:pt x="304442" y="655369"/>
                </a:lnTo>
                <a:lnTo>
                  <a:pt x="302796" y="675678"/>
                </a:lnTo>
                <a:lnTo>
                  <a:pt x="301395" y="695411"/>
                </a:lnTo>
                <a:lnTo>
                  <a:pt x="300303" y="714424"/>
                </a:lnTo>
                <a:lnTo>
                  <a:pt x="299496" y="732507"/>
                </a:lnTo>
                <a:lnTo>
                  <a:pt x="298913" y="749625"/>
                </a:lnTo>
                <a:lnTo>
                  <a:pt x="298306" y="765691"/>
                </a:lnTo>
                <a:lnTo>
                  <a:pt x="297081" y="782251"/>
                </a:lnTo>
                <a:lnTo>
                  <a:pt x="294010" y="802998"/>
                </a:lnTo>
                <a:lnTo>
                  <a:pt x="287119" y="8342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2277092" y="4443205"/>
            <a:ext cx="1328223" cy="1608699"/>
            <a:chOff x="2277092" y="4443205"/>
            <a:chExt cx="1328223" cy="1608699"/>
          </a:xfrm>
        </p:grpSpPr>
        <p:sp>
          <p:nvSpPr>
            <p:cNvPr id="123" name="Freeform 122"/>
            <p:cNvSpPr/>
            <p:nvPr/>
          </p:nvSpPr>
          <p:spPr>
            <a:xfrm>
              <a:off x="2895336" y="4638454"/>
              <a:ext cx="305328" cy="463373"/>
            </a:xfrm>
            <a:custGeom>
              <a:avLst/>
              <a:gdLst/>
              <a:ahLst/>
              <a:cxnLst/>
              <a:rect l="0" t="0" r="0" b="0"/>
              <a:pathLst>
                <a:path w="305328" h="463373">
                  <a:moveTo>
                    <a:pt x="305327" y="4613"/>
                  </a:moveTo>
                  <a:lnTo>
                    <a:pt x="296458" y="1813"/>
                  </a:lnTo>
                  <a:lnTo>
                    <a:pt x="287472" y="312"/>
                  </a:lnTo>
                  <a:lnTo>
                    <a:pt x="277476" y="0"/>
                  </a:lnTo>
                  <a:lnTo>
                    <a:pt x="266496" y="507"/>
                  </a:lnTo>
                  <a:lnTo>
                    <a:pt x="254684" y="1326"/>
                  </a:lnTo>
                  <a:lnTo>
                    <a:pt x="242230" y="2147"/>
                  </a:lnTo>
                  <a:lnTo>
                    <a:pt x="229465" y="3003"/>
                  </a:lnTo>
                  <a:lnTo>
                    <a:pt x="216833" y="4178"/>
                  </a:lnTo>
                  <a:lnTo>
                    <a:pt x="204560" y="5812"/>
                  </a:lnTo>
                  <a:lnTo>
                    <a:pt x="192524" y="7740"/>
                  </a:lnTo>
                  <a:lnTo>
                    <a:pt x="180370" y="9580"/>
                  </a:lnTo>
                  <a:lnTo>
                    <a:pt x="167898" y="11120"/>
                  </a:lnTo>
                  <a:lnTo>
                    <a:pt x="155233" y="12476"/>
                  </a:lnTo>
                  <a:lnTo>
                    <a:pt x="142722" y="13993"/>
                  </a:lnTo>
                  <a:lnTo>
                    <a:pt x="130577" y="15878"/>
                  </a:lnTo>
                  <a:lnTo>
                    <a:pt x="119320" y="18655"/>
                  </a:lnTo>
                  <a:lnTo>
                    <a:pt x="109824" y="23195"/>
                  </a:lnTo>
                  <a:lnTo>
                    <a:pt x="102412" y="29814"/>
                  </a:lnTo>
                  <a:lnTo>
                    <a:pt x="97081" y="38347"/>
                  </a:lnTo>
                  <a:lnTo>
                    <a:pt x="93779" y="48435"/>
                  </a:lnTo>
                  <a:lnTo>
                    <a:pt x="92255" y="59709"/>
                  </a:lnTo>
                  <a:lnTo>
                    <a:pt x="91990" y="72175"/>
                  </a:lnTo>
                  <a:lnTo>
                    <a:pt x="92326" y="86197"/>
                  </a:lnTo>
                  <a:lnTo>
                    <a:pt x="92838" y="101845"/>
                  </a:lnTo>
                  <a:lnTo>
                    <a:pt x="93328" y="118759"/>
                  </a:lnTo>
                  <a:lnTo>
                    <a:pt x="93731" y="136335"/>
                  </a:lnTo>
                  <a:lnTo>
                    <a:pt x="94041" y="154151"/>
                  </a:lnTo>
                  <a:lnTo>
                    <a:pt x="94436" y="171671"/>
                  </a:lnTo>
                  <a:lnTo>
                    <a:pt x="95242" y="188203"/>
                  </a:lnTo>
                  <a:lnTo>
                    <a:pt x="96618" y="203371"/>
                  </a:lnTo>
                  <a:lnTo>
                    <a:pt x="99020" y="213959"/>
                  </a:lnTo>
                  <a:lnTo>
                    <a:pt x="102635" y="216651"/>
                  </a:lnTo>
                  <a:lnTo>
                    <a:pt x="106839" y="213866"/>
                  </a:lnTo>
                  <a:lnTo>
                    <a:pt x="111540" y="208069"/>
                  </a:lnTo>
                  <a:lnTo>
                    <a:pt x="116753" y="200922"/>
                  </a:lnTo>
                  <a:lnTo>
                    <a:pt x="122443" y="193325"/>
                  </a:lnTo>
                  <a:lnTo>
                    <a:pt x="129015" y="186004"/>
                  </a:lnTo>
                  <a:lnTo>
                    <a:pt x="137300" y="179723"/>
                  </a:lnTo>
                  <a:lnTo>
                    <a:pt x="147599" y="174783"/>
                  </a:lnTo>
                  <a:lnTo>
                    <a:pt x="159427" y="171439"/>
                  </a:lnTo>
                  <a:lnTo>
                    <a:pt x="171820" y="170080"/>
                  </a:lnTo>
                  <a:lnTo>
                    <a:pt x="184144" y="170728"/>
                  </a:lnTo>
                  <a:lnTo>
                    <a:pt x="195821" y="173431"/>
                  </a:lnTo>
                  <a:lnTo>
                    <a:pt x="206197" y="178434"/>
                  </a:lnTo>
                  <a:lnTo>
                    <a:pt x="215055" y="185646"/>
                  </a:lnTo>
                  <a:lnTo>
                    <a:pt x="222526" y="194554"/>
                  </a:lnTo>
                  <a:lnTo>
                    <a:pt x="228875" y="204433"/>
                  </a:lnTo>
                  <a:lnTo>
                    <a:pt x="234371" y="214780"/>
                  </a:lnTo>
                  <a:lnTo>
                    <a:pt x="239084" y="225487"/>
                  </a:lnTo>
                  <a:lnTo>
                    <a:pt x="242887" y="236733"/>
                  </a:lnTo>
                  <a:lnTo>
                    <a:pt x="245787" y="248594"/>
                  </a:lnTo>
                  <a:lnTo>
                    <a:pt x="248076" y="261017"/>
                  </a:lnTo>
                  <a:lnTo>
                    <a:pt x="250228" y="273896"/>
                  </a:lnTo>
                  <a:lnTo>
                    <a:pt x="252522" y="287115"/>
                  </a:lnTo>
                  <a:lnTo>
                    <a:pt x="254724" y="300418"/>
                  </a:lnTo>
                  <a:lnTo>
                    <a:pt x="256216" y="313422"/>
                  </a:lnTo>
                  <a:lnTo>
                    <a:pt x="256699" y="325950"/>
                  </a:lnTo>
                  <a:lnTo>
                    <a:pt x="256192" y="338158"/>
                  </a:lnTo>
                  <a:lnTo>
                    <a:pt x="254855" y="350429"/>
                  </a:lnTo>
                  <a:lnTo>
                    <a:pt x="252874" y="362975"/>
                  </a:lnTo>
                  <a:lnTo>
                    <a:pt x="250256" y="375522"/>
                  </a:lnTo>
                  <a:lnTo>
                    <a:pt x="246828" y="387419"/>
                  </a:lnTo>
                  <a:lnTo>
                    <a:pt x="242563" y="398349"/>
                  </a:lnTo>
                  <a:lnTo>
                    <a:pt x="237564" y="408314"/>
                  </a:lnTo>
                  <a:lnTo>
                    <a:pt x="231985" y="417469"/>
                  </a:lnTo>
                  <a:lnTo>
                    <a:pt x="225967" y="425992"/>
                  </a:lnTo>
                  <a:lnTo>
                    <a:pt x="219469" y="433886"/>
                  </a:lnTo>
                  <a:lnTo>
                    <a:pt x="212275" y="440976"/>
                  </a:lnTo>
                  <a:lnTo>
                    <a:pt x="204319" y="447227"/>
                  </a:lnTo>
                  <a:lnTo>
                    <a:pt x="195518" y="452579"/>
                  </a:lnTo>
                  <a:lnTo>
                    <a:pt x="185700" y="456876"/>
                  </a:lnTo>
                  <a:lnTo>
                    <a:pt x="174870" y="460132"/>
                  </a:lnTo>
                  <a:lnTo>
                    <a:pt x="163173" y="462335"/>
                  </a:lnTo>
                  <a:lnTo>
                    <a:pt x="150797" y="463372"/>
                  </a:lnTo>
                  <a:lnTo>
                    <a:pt x="137917" y="463293"/>
                  </a:lnTo>
                  <a:lnTo>
                    <a:pt x="124676" y="462275"/>
                  </a:lnTo>
                  <a:lnTo>
                    <a:pt x="111182" y="460529"/>
                  </a:lnTo>
                  <a:lnTo>
                    <a:pt x="97512" y="458250"/>
                  </a:lnTo>
                  <a:lnTo>
                    <a:pt x="83723" y="455757"/>
                  </a:lnTo>
                  <a:lnTo>
                    <a:pt x="69852" y="453470"/>
                  </a:lnTo>
                  <a:lnTo>
                    <a:pt x="55944" y="451602"/>
                  </a:lnTo>
                  <a:lnTo>
                    <a:pt x="42624" y="450178"/>
                  </a:lnTo>
                  <a:lnTo>
                    <a:pt x="29783" y="448985"/>
                  </a:lnTo>
                  <a:lnTo>
                    <a:pt x="16293" y="447922"/>
                  </a:lnTo>
                  <a:lnTo>
                    <a:pt x="0" y="446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747937" y="5227959"/>
              <a:ext cx="494841" cy="25762"/>
            </a:xfrm>
            <a:custGeom>
              <a:avLst/>
              <a:gdLst/>
              <a:ahLst/>
              <a:cxnLst/>
              <a:rect l="0" t="0" r="0" b="0"/>
              <a:pathLst>
                <a:path w="494841" h="25762">
                  <a:moveTo>
                    <a:pt x="494840" y="4704"/>
                  </a:moveTo>
                  <a:lnTo>
                    <a:pt x="480171" y="4704"/>
                  </a:lnTo>
                  <a:lnTo>
                    <a:pt x="466260" y="4704"/>
                  </a:lnTo>
                  <a:lnTo>
                    <a:pt x="451762" y="4704"/>
                  </a:lnTo>
                  <a:lnTo>
                    <a:pt x="436560" y="4704"/>
                  </a:lnTo>
                  <a:lnTo>
                    <a:pt x="420735" y="4704"/>
                  </a:lnTo>
                  <a:lnTo>
                    <a:pt x="404415" y="4699"/>
                  </a:lnTo>
                  <a:lnTo>
                    <a:pt x="387726" y="4527"/>
                  </a:lnTo>
                  <a:lnTo>
                    <a:pt x="370769" y="3878"/>
                  </a:lnTo>
                  <a:lnTo>
                    <a:pt x="353616" y="2634"/>
                  </a:lnTo>
                  <a:lnTo>
                    <a:pt x="335997" y="1154"/>
                  </a:lnTo>
                  <a:lnTo>
                    <a:pt x="317337" y="154"/>
                  </a:lnTo>
                  <a:lnTo>
                    <a:pt x="297412" y="0"/>
                  </a:lnTo>
                  <a:lnTo>
                    <a:pt x="276470" y="560"/>
                  </a:lnTo>
                  <a:lnTo>
                    <a:pt x="255033" y="1400"/>
                  </a:lnTo>
                  <a:lnTo>
                    <a:pt x="233478" y="2229"/>
                  </a:lnTo>
                  <a:lnTo>
                    <a:pt x="212463" y="3090"/>
                  </a:lnTo>
                  <a:lnTo>
                    <a:pt x="192965" y="4267"/>
                  </a:lnTo>
                  <a:lnTo>
                    <a:pt x="175362" y="5907"/>
                  </a:lnTo>
                  <a:lnTo>
                    <a:pt x="159052" y="8008"/>
                  </a:lnTo>
                  <a:lnTo>
                    <a:pt x="142791" y="10497"/>
                  </a:lnTo>
                  <a:lnTo>
                    <a:pt x="125848" y="13280"/>
                  </a:lnTo>
                  <a:lnTo>
                    <a:pt x="108344" y="16116"/>
                  </a:lnTo>
                  <a:lnTo>
                    <a:pt x="90959" y="18633"/>
                  </a:lnTo>
                  <a:lnTo>
                    <a:pt x="74124" y="20655"/>
                  </a:lnTo>
                  <a:lnTo>
                    <a:pt x="58346" y="22184"/>
                  </a:lnTo>
                  <a:lnTo>
                    <a:pt x="42704" y="23458"/>
                  </a:lnTo>
                  <a:lnTo>
                    <a:pt x="24711" y="24586"/>
                  </a:lnTo>
                  <a:lnTo>
                    <a:pt x="0" y="25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890015" y="5364479"/>
              <a:ext cx="205364" cy="478739"/>
            </a:xfrm>
            <a:custGeom>
              <a:avLst/>
              <a:gdLst/>
              <a:ahLst/>
              <a:cxnLst/>
              <a:rect l="0" t="0" r="0" b="0"/>
              <a:pathLst>
                <a:path w="205364" h="478739">
                  <a:moveTo>
                    <a:pt x="205363" y="78754"/>
                  </a:moveTo>
                  <a:lnTo>
                    <a:pt x="199495" y="84688"/>
                  </a:lnTo>
                  <a:lnTo>
                    <a:pt x="193931" y="90893"/>
                  </a:lnTo>
                  <a:lnTo>
                    <a:pt x="188127" y="97989"/>
                  </a:lnTo>
                  <a:lnTo>
                    <a:pt x="181874" y="105929"/>
                  </a:lnTo>
                  <a:lnTo>
                    <a:pt x="174895" y="114576"/>
                  </a:lnTo>
                  <a:lnTo>
                    <a:pt x="167114" y="123774"/>
                  </a:lnTo>
                  <a:lnTo>
                    <a:pt x="158613" y="133547"/>
                  </a:lnTo>
                  <a:lnTo>
                    <a:pt x="149534" y="144085"/>
                  </a:lnTo>
                  <a:lnTo>
                    <a:pt x="140020" y="155436"/>
                  </a:lnTo>
                  <a:lnTo>
                    <a:pt x="130192" y="167667"/>
                  </a:lnTo>
                  <a:lnTo>
                    <a:pt x="120142" y="180942"/>
                  </a:lnTo>
                  <a:lnTo>
                    <a:pt x="109944" y="195241"/>
                  </a:lnTo>
                  <a:lnTo>
                    <a:pt x="99808" y="210251"/>
                  </a:lnTo>
                  <a:lnTo>
                    <a:pt x="90075" y="225472"/>
                  </a:lnTo>
                  <a:lnTo>
                    <a:pt x="80899" y="240588"/>
                  </a:lnTo>
                  <a:lnTo>
                    <a:pt x="72263" y="255160"/>
                  </a:lnTo>
                  <a:lnTo>
                    <a:pt x="64075" y="268566"/>
                  </a:lnTo>
                  <a:lnTo>
                    <a:pt x="56233" y="280593"/>
                  </a:lnTo>
                  <a:lnTo>
                    <a:pt x="48643" y="291839"/>
                  </a:lnTo>
                  <a:lnTo>
                    <a:pt x="41232" y="303465"/>
                  </a:lnTo>
                  <a:lnTo>
                    <a:pt x="33951" y="316104"/>
                  </a:lnTo>
                  <a:lnTo>
                    <a:pt x="26924" y="329547"/>
                  </a:lnTo>
                  <a:lnTo>
                    <a:pt x="20432" y="343043"/>
                  </a:lnTo>
                  <a:lnTo>
                    <a:pt x="14589" y="356130"/>
                  </a:lnTo>
                  <a:lnTo>
                    <a:pt x="9514" y="368832"/>
                  </a:lnTo>
                  <a:lnTo>
                    <a:pt x="5403" y="381493"/>
                  </a:lnTo>
                  <a:lnTo>
                    <a:pt x="2278" y="394330"/>
                  </a:lnTo>
                  <a:lnTo>
                    <a:pt x="332" y="407086"/>
                  </a:lnTo>
                  <a:lnTo>
                    <a:pt x="0" y="419130"/>
                  </a:lnTo>
                  <a:lnTo>
                    <a:pt x="1374" y="430157"/>
                  </a:lnTo>
                  <a:lnTo>
                    <a:pt x="4416" y="440020"/>
                  </a:lnTo>
                  <a:lnTo>
                    <a:pt x="9124" y="448573"/>
                  </a:lnTo>
                  <a:lnTo>
                    <a:pt x="15327" y="455879"/>
                  </a:lnTo>
                  <a:lnTo>
                    <a:pt x="22745" y="462142"/>
                  </a:lnTo>
                  <a:lnTo>
                    <a:pt x="31086" y="467598"/>
                  </a:lnTo>
                  <a:lnTo>
                    <a:pt x="40100" y="472447"/>
                  </a:lnTo>
                  <a:lnTo>
                    <a:pt x="49591" y="476367"/>
                  </a:lnTo>
                  <a:lnTo>
                    <a:pt x="59415" y="478565"/>
                  </a:lnTo>
                  <a:lnTo>
                    <a:pt x="69462" y="478738"/>
                  </a:lnTo>
                  <a:lnTo>
                    <a:pt x="79496" y="476888"/>
                  </a:lnTo>
                  <a:lnTo>
                    <a:pt x="89160" y="473053"/>
                  </a:lnTo>
                  <a:lnTo>
                    <a:pt x="98291" y="467472"/>
                  </a:lnTo>
                  <a:lnTo>
                    <a:pt x="106897" y="460488"/>
                  </a:lnTo>
                  <a:lnTo>
                    <a:pt x="115064" y="452446"/>
                  </a:lnTo>
                  <a:lnTo>
                    <a:pt x="122884" y="443632"/>
                  </a:lnTo>
                  <a:lnTo>
                    <a:pt x="130120" y="434106"/>
                  </a:lnTo>
                  <a:lnTo>
                    <a:pt x="136228" y="423728"/>
                  </a:lnTo>
                  <a:lnTo>
                    <a:pt x="140998" y="412486"/>
                  </a:lnTo>
                  <a:lnTo>
                    <a:pt x="144371" y="400495"/>
                  </a:lnTo>
                  <a:lnTo>
                    <a:pt x="146268" y="387914"/>
                  </a:lnTo>
                  <a:lnTo>
                    <a:pt x="146802" y="374898"/>
                  </a:lnTo>
                  <a:lnTo>
                    <a:pt x="146213" y="361733"/>
                  </a:lnTo>
                  <a:lnTo>
                    <a:pt x="144763" y="348822"/>
                  </a:lnTo>
                  <a:lnTo>
                    <a:pt x="142682" y="336362"/>
                  </a:lnTo>
                  <a:lnTo>
                    <a:pt x="140152" y="324368"/>
                  </a:lnTo>
                  <a:lnTo>
                    <a:pt x="137310" y="312774"/>
                  </a:lnTo>
                  <a:lnTo>
                    <a:pt x="134246" y="301495"/>
                  </a:lnTo>
                  <a:lnTo>
                    <a:pt x="130868" y="290615"/>
                  </a:lnTo>
                  <a:lnTo>
                    <a:pt x="126915" y="280374"/>
                  </a:lnTo>
                  <a:lnTo>
                    <a:pt x="122289" y="270853"/>
                  </a:lnTo>
                  <a:lnTo>
                    <a:pt x="117046" y="261984"/>
                  </a:lnTo>
                  <a:lnTo>
                    <a:pt x="111301" y="253640"/>
                  </a:lnTo>
                  <a:lnTo>
                    <a:pt x="105176" y="245687"/>
                  </a:lnTo>
                  <a:lnTo>
                    <a:pt x="98776" y="237853"/>
                  </a:lnTo>
                  <a:lnTo>
                    <a:pt x="92181" y="229746"/>
                  </a:lnTo>
                  <a:lnTo>
                    <a:pt x="85445" y="221180"/>
                  </a:lnTo>
                  <a:lnTo>
                    <a:pt x="78447" y="212308"/>
                  </a:lnTo>
                  <a:lnTo>
                    <a:pt x="70911" y="203505"/>
                  </a:lnTo>
                  <a:lnTo>
                    <a:pt x="62731" y="194987"/>
                  </a:lnTo>
                  <a:lnTo>
                    <a:pt x="54118" y="186641"/>
                  </a:lnTo>
                  <a:lnTo>
                    <a:pt x="45490" y="178126"/>
                  </a:lnTo>
                  <a:lnTo>
                    <a:pt x="37099" y="169249"/>
                  </a:lnTo>
                  <a:lnTo>
                    <a:pt x="29178" y="159981"/>
                  </a:lnTo>
                  <a:lnTo>
                    <a:pt x="22011" y="150373"/>
                  </a:lnTo>
                  <a:lnTo>
                    <a:pt x="15680" y="140495"/>
                  </a:lnTo>
                  <a:lnTo>
                    <a:pt x="10260" y="130249"/>
                  </a:lnTo>
                  <a:lnTo>
                    <a:pt x="5909" y="119386"/>
                  </a:lnTo>
                  <a:lnTo>
                    <a:pt x="2620" y="107828"/>
                  </a:lnTo>
                  <a:lnTo>
                    <a:pt x="562" y="95964"/>
                  </a:lnTo>
                  <a:lnTo>
                    <a:pt x="154" y="84534"/>
                  </a:lnTo>
                  <a:lnTo>
                    <a:pt x="1478" y="73926"/>
                  </a:lnTo>
                  <a:lnTo>
                    <a:pt x="4485" y="64347"/>
                  </a:lnTo>
                  <a:lnTo>
                    <a:pt x="9170" y="55985"/>
                  </a:lnTo>
                  <a:lnTo>
                    <a:pt x="15358" y="48803"/>
                  </a:lnTo>
                  <a:lnTo>
                    <a:pt x="22766" y="42454"/>
                  </a:lnTo>
                  <a:lnTo>
                    <a:pt x="31100" y="36408"/>
                  </a:lnTo>
                  <a:lnTo>
                    <a:pt x="40109" y="30335"/>
                  </a:lnTo>
                  <a:lnTo>
                    <a:pt x="49598" y="24269"/>
                  </a:lnTo>
                  <a:lnTo>
                    <a:pt x="59419" y="18497"/>
                  </a:lnTo>
                  <a:lnTo>
                    <a:pt x="69473" y="13172"/>
                  </a:lnTo>
                  <a:lnTo>
                    <a:pt x="79852" y="8461"/>
                  </a:lnTo>
                  <a:lnTo>
                    <a:pt x="90813" y="4603"/>
                  </a:lnTo>
                  <a:lnTo>
                    <a:pt x="102440" y="1656"/>
                  </a:lnTo>
                  <a:lnTo>
                    <a:pt x="114351" y="0"/>
                  </a:lnTo>
                  <a:lnTo>
                    <a:pt x="125815" y="396"/>
                  </a:lnTo>
                  <a:lnTo>
                    <a:pt x="136436" y="3073"/>
                  </a:lnTo>
                  <a:lnTo>
                    <a:pt x="145684" y="7803"/>
                  </a:lnTo>
                  <a:lnTo>
                    <a:pt x="152760" y="14183"/>
                  </a:lnTo>
                  <a:lnTo>
                    <a:pt x="157442" y="21796"/>
                  </a:lnTo>
                  <a:lnTo>
                    <a:pt x="160145" y="30035"/>
                  </a:lnTo>
                  <a:lnTo>
                    <a:pt x="161902" y="39017"/>
                  </a:lnTo>
                  <a:lnTo>
                    <a:pt x="162867" y="50645"/>
                  </a:lnTo>
                  <a:lnTo>
                    <a:pt x="163249" y="68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277092" y="4443205"/>
              <a:ext cx="1328223" cy="1608699"/>
            </a:xfrm>
            <a:custGeom>
              <a:avLst/>
              <a:gdLst/>
              <a:ahLst/>
              <a:cxnLst/>
              <a:rect l="0" t="0" r="0" b="0"/>
              <a:pathLst>
                <a:path w="1328223" h="1608699">
                  <a:moveTo>
                    <a:pt x="597187" y="52463"/>
                  </a:moveTo>
                  <a:lnTo>
                    <a:pt x="582519" y="52463"/>
                  </a:lnTo>
                  <a:lnTo>
                    <a:pt x="568607" y="52463"/>
                  </a:lnTo>
                  <a:lnTo>
                    <a:pt x="554118" y="52467"/>
                  </a:lnTo>
                  <a:lnTo>
                    <a:pt x="539263" y="52641"/>
                  </a:lnTo>
                  <a:lnTo>
                    <a:pt x="524734" y="53289"/>
                  </a:lnTo>
                  <a:lnTo>
                    <a:pt x="510926" y="54547"/>
                  </a:lnTo>
                  <a:lnTo>
                    <a:pt x="498059" y="56545"/>
                  </a:lnTo>
                  <a:lnTo>
                    <a:pt x="486344" y="59491"/>
                  </a:lnTo>
                  <a:lnTo>
                    <a:pt x="475761" y="63399"/>
                  </a:lnTo>
                  <a:lnTo>
                    <a:pt x="465977" y="68143"/>
                  </a:lnTo>
                  <a:lnTo>
                    <a:pt x="456471" y="73544"/>
                  </a:lnTo>
                  <a:lnTo>
                    <a:pt x="446914" y="79434"/>
                  </a:lnTo>
                  <a:lnTo>
                    <a:pt x="437017" y="85676"/>
                  </a:lnTo>
                  <a:lnTo>
                    <a:pt x="426453" y="92164"/>
                  </a:lnTo>
                  <a:lnTo>
                    <a:pt x="415122" y="98823"/>
                  </a:lnTo>
                  <a:lnTo>
                    <a:pt x="403258" y="105600"/>
                  </a:lnTo>
                  <a:lnTo>
                    <a:pt x="391302" y="112456"/>
                  </a:lnTo>
                  <a:lnTo>
                    <a:pt x="379522" y="119369"/>
                  </a:lnTo>
                  <a:lnTo>
                    <a:pt x="368005" y="126488"/>
                  </a:lnTo>
                  <a:lnTo>
                    <a:pt x="356738" y="134106"/>
                  </a:lnTo>
                  <a:lnTo>
                    <a:pt x="345679" y="142341"/>
                  </a:lnTo>
                  <a:lnTo>
                    <a:pt x="334777" y="150990"/>
                  </a:lnTo>
                  <a:lnTo>
                    <a:pt x="323991" y="159643"/>
                  </a:lnTo>
                  <a:lnTo>
                    <a:pt x="313285" y="168060"/>
                  </a:lnTo>
                  <a:lnTo>
                    <a:pt x="302636" y="176338"/>
                  </a:lnTo>
                  <a:lnTo>
                    <a:pt x="292027" y="184809"/>
                  </a:lnTo>
                  <a:lnTo>
                    <a:pt x="281444" y="193656"/>
                  </a:lnTo>
                  <a:lnTo>
                    <a:pt x="270878" y="202904"/>
                  </a:lnTo>
                  <a:lnTo>
                    <a:pt x="260325" y="212498"/>
                  </a:lnTo>
                  <a:lnTo>
                    <a:pt x="249785" y="222363"/>
                  </a:lnTo>
                  <a:lnTo>
                    <a:pt x="239418" y="232430"/>
                  </a:lnTo>
                  <a:lnTo>
                    <a:pt x="229530" y="242641"/>
                  </a:lnTo>
                  <a:lnTo>
                    <a:pt x="220246" y="252952"/>
                  </a:lnTo>
                  <a:lnTo>
                    <a:pt x="211367" y="263334"/>
                  </a:lnTo>
                  <a:lnTo>
                    <a:pt x="202484" y="273763"/>
                  </a:lnTo>
                  <a:lnTo>
                    <a:pt x="193362" y="284230"/>
                  </a:lnTo>
                  <a:lnTo>
                    <a:pt x="184098" y="294886"/>
                  </a:lnTo>
                  <a:lnTo>
                    <a:pt x="175025" y="306033"/>
                  </a:lnTo>
                  <a:lnTo>
                    <a:pt x="166327" y="317790"/>
                  </a:lnTo>
                  <a:lnTo>
                    <a:pt x="158029" y="329958"/>
                  </a:lnTo>
                  <a:lnTo>
                    <a:pt x="150076" y="342125"/>
                  </a:lnTo>
                  <a:lnTo>
                    <a:pt x="142395" y="354055"/>
                  </a:lnTo>
                  <a:lnTo>
                    <a:pt x="134914" y="365846"/>
                  </a:lnTo>
                  <a:lnTo>
                    <a:pt x="127578" y="377828"/>
                  </a:lnTo>
                  <a:lnTo>
                    <a:pt x="120347" y="390186"/>
                  </a:lnTo>
                  <a:lnTo>
                    <a:pt x="113354" y="402944"/>
                  </a:lnTo>
                  <a:lnTo>
                    <a:pt x="106885" y="416048"/>
                  </a:lnTo>
                  <a:lnTo>
                    <a:pt x="101048" y="429423"/>
                  </a:lnTo>
                  <a:lnTo>
                    <a:pt x="95637" y="442999"/>
                  </a:lnTo>
                  <a:lnTo>
                    <a:pt x="90236" y="456719"/>
                  </a:lnTo>
                  <a:lnTo>
                    <a:pt x="84600" y="470545"/>
                  </a:lnTo>
                  <a:lnTo>
                    <a:pt x="78660" y="484609"/>
                  </a:lnTo>
                  <a:lnTo>
                    <a:pt x="72440" y="499197"/>
                  </a:lnTo>
                  <a:lnTo>
                    <a:pt x="65998" y="514417"/>
                  </a:lnTo>
                  <a:lnTo>
                    <a:pt x="59553" y="530063"/>
                  </a:lnTo>
                  <a:lnTo>
                    <a:pt x="53459" y="545719"/>
                  </a:lnTo>
                  <a:lnTo>
                    <a:pt x="47882" y="561140"/>
                  </a:lnTo>
                  <a:lnTo>
                    <a:pt x="42817" y="576257"/>
                  </a:lnTo>
                  <a:lnTo>
                    <a:pt x="38182" y="591094"/>
                  </a:lnTo>
                  <a:lnTo>
                    <a:pt x="33877" y="605704"/>
                  </a:lnTo>
                  <a:lnTo>
                    <a:pt x="29816" y="620143"/>
                  </a:lnTo>
                  <a:lnTo>
                    <a:pt x="25928" y="634458"/>
                  </a:lnTo>
                  <a:lnTo>
                    <a:pt x="22165" y="648685"/>
                  </a:lnTo>
                  <a:lnTo>
                    <a:pt x="18654" y="662852"/>
                  </a:lnTo>
                  <a:lnTo>
                    <a:pt x="15675" y="676977"/>
                  </a:lnTo>
                  <a:lnTo>
                    <a:pt x="13335" y="691073"/>
                  </a:lnTo>
                  <a:lnTo>
                    <a:pt x="11426" y="705151"/>
                  </a:lnTo>
                  <a:lnTo>
                    <a:pt x="9529" y="719215"/>
                  </a:lnTo>
                  <a:lnTo>
                    <a:pt x="7403" y="733284"/>
                  </a:lnTo>
                  <a:lnTo>
                    <a:pt x="5143" y="747852"/>
                  </a:lnTo>
                  <a:lnTo>
                    <a:pt x="3079" y="763843"/>
                  </a:lnTo>
                  <a:lnTo>
                    <a:pt x="1399" y="781633"/>
                  </a:lnTo>
                  <a:lnTo>
                    <a:pt x="288" y="800633"/>
                  </a:lnTo>
                  <a:lnTo>
                    <a:pt x="0" y="819618"/>
                  </a:lnTo>
                  <a:lnTo>
                    <a:pt x="584" y="837866"/>
                  </a:lnTo>
                  <a:lnTo>
                    <a:pt x="1774" y="855183"/>
                  </a:lnTo>
                  <a:lnTo>
                    <a:pt x="3103" y="871645"/>
                  </a:lnTo>
                  <a:lnTo>
                    <a:pt x="4294" y="887432"/>
                  </a:lnTo>
                  <a:lnTo>
                    <a:pt x="5413" y="903203"/>
                  </a:lnTo>
                  <a:lnTo>
                    <a:pt x="6770" y="920025"/>
                  </a:lnTo>
                  <a:lnTo>
                    <a:pt x="8534" y="938383"/>
                  </a:lnTo>
                  <a:lnTo>
                    <a:pt x="10720" y="957768"/>
                  </a:lnTo>
                  <a:lnTo>
                    <a:pt x="13266" y="977013"/>
                  </a:lnTo>
                  <a:lnTo>
                    <a:pt x="16088" y="995437"/>
                  </a:lnTo>
                  <a:lnTo>
                    <a:pt x="18950" y="1012872"/>
                  </a:lnTo>
                  <a:lnTo>
                    <a:pt x="21485" y="1029413"/>
                  </a:lnTo>
                  <a:lnTo>
                    <a:pt x="23523" y="1045234"/>
                  </a:lnTo>
                  <a:lnTo>
                    <a:pt x="25230" y="1060350"/>
                  </a:lnTo>
                  <a:lnTo>
                    <a:pt x="26989" y="1074601"/>
                  </a:lnTo>
                  <a:lnTo>
                    <a:pt x="29028" y="1087976"/>
                  </a:lnTo>
                  <a:lnTo>
                    <a:pt x="31399" y="1100588"/>
                  </a:lnTo>
                  <a:lnTo>
                    <a:pt x="34070" y="1112600"/>
                  </a:lnTo>
                  <a:lnTo>
                    <a:pt x="36985" y="1124168"/>
                  </a:lnTo>
                  <a:lnTo>
                    <a:pt x="40249" y="1135582"/>
                  </a:lnTo>
                  <a:lnTo>
                    <a:pt x="44118" y="1147246"/>
                  </a:lnTo>
                  <a:lnTo>
                    <a:pt x="48679" y="1159353"/>
                  </a:lnTo>
                  <a:lnTo>
                    <a:pt x="53707" y="1171757"/>
                  </a:lnTo>
                  <a:lnTo>
                    <a:pt x="58774" y="1184084"/>
                  </a:lnTo>
                  <a:lnTo>
                    <a:pt x="63626" y="1196115"/>
                  </a:lnTo>
                  <a:lnTo>
                    <a:pt x="68187" y="1207804"/>
                  </a:lnTo>
                  <a:lnTo>
                    <a:pt x="72477" y="1219186"/>
                  </a:lnTo>
                  <a:lnTo>
                    <a:pt x="76551" y="1230328"/>
                  </a:lnTo>
                  <a:lnTo>
                    <a:pt x="80626" y="1241454"/>
                  </a:lnTo>
                  <a:lnTo>
                    <a:pt x="85055" y="1252924"/>
                  </a:lnTo>
                  <a:lnTo>
                    <a:pt x="89999" y="1264901"/>
                  </a:lnTo>
                  <a:lnTo>
                    <a:pt x="95287" y="1277218"/>
                  </a:lnTo>
                  <a:lnTo>
                    <a:pt x="100530" y="1289486"/>
                  </a:lnTo>
                  <a:lnTo>
                    <a:pt x="105505" y="1301479"/>
                  </a:lnTo>
                  <a:lnTo>
                    <a:pt x="110318" y="1313142"/>
                  </a:lnTo>
                  <a:lnTo>
                    <a:pt x="115310" y="1324506"/>
                  </a:lnTo>
                  <a:lnTo>
                    <a:pt x="120668" y="1335631"/>
                  </a:lnTo>
                  <a:lnTo>
                    <a:pt x="126420" y="1346577"/>
                  </a:lnTo>
                  <a:lnTo>
                    <a:pt x="132513" y="1357394"/>
                  </a:lnTo>
                  <a:lnTo>
                    <a:pt x="138870" y="1368118"/>
                  </a:lnTo>
                  <a:lnTo>
                    <a:pt x="145258" y="1378781"/>
                  </a:lnTo>
                  <a:lnTo>
                    <a:pt x="151314" y="1389399"/>
                  </a:lnTo>
                  <a:lnTo>
                    <a:pt x="156869" y="1399984"/>
                  </a:lnTo>
                  <a:lnTo>
                    <a:pt x="162090" y="1410380"/>
                  </a:lnTo>
                  <a:lnTo>
                    <a:pt x="167363" y="1420287"/>
                  </a:lnTo>
                  <a:lnTo>
                    <a:pt x="172913" y="1429585"/>
                  </a:lnTo>
                  <a:lnTo>
                    <a:pt x="178795" y="1438473"/>
                  </a:lnTo>
                  <a:lnTo>
                    <a:pt x="184976" y="1447361"/>
                  </a:lnTo>
                  <a:lnTo>
                    <a:pt x="191397" y="1456487"/>
                  </a:lnTo>
                  <a:lnTo>
                    <a:pt x="197998" y="1465754"/>
                  </a:lnTo>
                  <a:lnTo>
                    <a:pt x="204728" y="1474829"/>
                  </a:lnTo>
                  <a:lnTo>
                    <a:pt x="211550" y="1483528"/>
                  </a:lnTo>
                  <a:lnTo>
                    <a:pt x="218436" y="1491828"/>
                  </a:lnTo>
                  <a:lnTo>
                    <a:pt x="225364" y="1499781"/>
                  </a:lnTo>
                  <a:lnTo>
                    <a:pt x="232323" y="1507462"/>
                  </a:lnTo>
                  <a:lnTo>
                    <a:pt x="239301" y="1514943"/>
                  </a:lnTo>
                  <a:lnTo>
                    <a:pt x="246293" y="1522280"/>
                  </a:lnTo>
                  <a:lnTo>
                    <a:pt x="253293" y="1529515"/>
                  </a:lnTo>
                  <a:lnTo>
                    <a:pt x="260300" y="1536681"/>
                  </a:lnTo>
                  <a:lnTo>
                    <a:pt x="267311" y="1543798"/>
                  </a:lnTo>
                  <a:lnTo>
                    <a:pt x="274338" y="1550884"/>
                  </a:lnTo>
                  <a:lnTo>
                    <a:pt x="281872" y="1557948"/>
                  </a:lnTo>
                  <a:lnTo>
                    <a:pt x="290833" y="1564997"/>
                  </a:lnTo>
                  <a:lnTo>
                    <a:pt x="301611" y="1572032"/>
                  </a:lnTo>
                  <a:lnTo>
                    <a:pt x="314105" y="1578891"/>
                  </a:lnTo>
                  <a:lnTo>
                    <a:pt x="328013" y="1585271"/>
                  </a:lnTo>
                  <a:lnTo>
                    <a:pt x="342999" y="1591037"/>
                  </a:lnTo>
                  <a:lnTo>
                    <a:pt x="358773" y="1596062"/>
                  </a:lnTo>
                  <a:lnTo>
                    <a:pt x="375105" y="1600139"/>
                  </a:lnTo>
                  <a:lnTo>
                    <a:pt x="391831" y="1603250"/>
                  </a:lnTo>
                  <a:lnTo>
                    <a:pt x="408992" y="1605526"/>
                  </a:lnTo>
                  <a:lnTo>
                    <a:pt x="426812" y="1607145"/>
                  </a:lnTo>
                  <a:lnTo>
                    <a:pt x="445355" y="1608266"/>
                  </a:lnTo>
                  <a:lnTo>
                    <a:pt x="464386" y="1608698"/>
                  </a:lnTo>
                  <a:lnTo>
                    <a:pt x="483468" y="1607933"/>
                  </a:lnTo>
                  <a:lnTo>
                    <a:pt x="502333" y="1605786"/>
                  </a:lnTo>
                  <a:lnTo>
                    <a:pt x="520577" y="1602378"/>
                  </a:lnTo>
                  <a:lnTo>
                    <a:pt x="537602" y="1597948"/>
                  </a:lnTo>
                  <a:lnTo>
                    <a:pt x="553199" y="1592750"/>
                  </a:lnTo>
                  <a:lnTo>
                    <a:pt x="567485" y="1587159"/>
                  </a:lnTo>
                  <a:lnTo>
                    <a:pt x="580709" y="1581648"/>
                  </a:lnTo>
                  <a:lnTo>
                    <a:pt x="593129" y="1576461"/>
                  </a:lnTo>
                  <a:lnTo>
                    <a:pt x="604965" y="1571489"/>
                  </a:lnTo>
                  <a:lnTo>
                    <a:pt x="616388" y="1566384"/>
                  </a:lnTo>
                  <a:lnTo>
                    <a:pt x="627524" y="1560947"/>
                  </a:lnTo>
                  <a:lnTo>
                    <a:pt x="638463" y="1555140"/>
                  </a:lnTo>
                  <a:lnTo>
                    <a:pt x="649269" y="1549009"/>
                  </a:lnTo>
                  <a:lnTo>
                    <a:pt x="659983" y="1542626"/>
                  </a:lnTo>
                  <a:lnTo>
                    <a:pt x="670636" y="1536221"/>
                  </a:lnTo>
                  <a:lnTo>
                    <a:pt x="681248" y="1530153"/>
                  </a:lnTo>
                  <a:lnTo>
                    <a:pt x="691827" y="1524590"/>
                  </a:lnTo>
                  <a:lnTo>
                    <a:pt x="702220" y="1519364"/>
                  </a:lnTo>
                  <a:lnTo>
                    <a:pt x="712125" y="1514088"/>
                  </a:lnTo>
                  <a:lnTo>
                    <a:pt x="721422" y="1508535"/>
                  </a:lnTo>
                  <a:lnTo>
                    <a:pt x="730309" y="1502652"/>
                  </a:lnTo>
                  <a:lnTo>
                    <a:pt x="739196" y="1496469"/>
                  </a:lnTo>
                  <a:lnTo>
                    <a:pt x="748327" y="1490047"/>
                  </a:lnTo>
                  <a:lnTo>
                    <a:pt x="757766" y="1483446"/>
                  </a:lnTo>
                  <a:lnTo>
                    <a:pt x="767489" y="1476715"/>
                  </a:lnTo>
                  <a:lnTo>
                    <a:pt x="777441" y="1469893"/>
                  </a:lnTo>
                  <a:lnTo>
                    <a:pt x="787565" y="1463008"/>
                  </a:lnTo>
                  <a:lnTo>
                    <a:pt x="797815" y="1456079"/>
                  </a:lnTo>
                  <a:lnTo>
                    <a:pt x="808153" y="1449120"/>
                  </a:lnTo>
                  <a:lnTo>
                    <a:pt x="818551" y="1442142"/>
                  </a:lnTo>
                  <a:lnTo>
                    <a:pt x="828992" y="1435150"/>
                  </a:lnTo>
                  <a:lnTo>
                    <a:pt x="839462" y="1428150"/>
                  </a:lnTo>
                  <a:lnTo>
                    <a:pt x="849951" y="1421143"/>
                  </a:lnTo>
                  <a:lnTo>
                    <a:pt x="860453" y="1414132"/>
                  </a:lnTo>
                  <a:lnTo>
                    <a:pt x="870964" y="1407118"/>
                  </a:lnTo>
                  <a:lnTo>
                    <a:pt x="881481" y="1400103"/>
                  </a:lnTo>
                  <a:lnTo>
                    <a:pt x="892001" y="1393087"/>
                  </a:lnTo>
                  <a:lnTo>
                    <a:pt x="902525" y="1386070"/>
                  </a:lnTo>
                  <a:lnTo>
                    <a:pt x="913049" y="1379052"/>
                  </a:lnTo>
                  <a:lnTo>
                    <a:pt x="923576" y="1372034"/>
                  </a:lnTo>
                  <a:lnTo>
                    <a:pt x="934111" y="1365006"/>
                  </a:lnTo>
                  <a:lnTo>
                    <a:pt x="944985" y="1357641"/>
                  </a:lnTo>
                  <a:lnTo>
                    <a:pt x="956809" y="1349326"/>
                  </a:lnTo>
                  <a:lnTo>
                    <a:pt x="969830" y="1339810"/>
                  </a:lnTo>
                  <a:lnTo>
                    <a:pt x="983490" y="1329485"/>
                  </a:lnTo>
                  <a:lnTo>
                    <a:pt x="996667" y="1319170"/>
                  </a:lnTo>
                  <a:lnTo>
                    <a:pt x="1008748" y="1309345"/>
                  </a:lnTo>
                  <a:lnTo>
                    <a:pt x="1019637" y="1300141"/>
                  </a:lnTo>
                  <a:lnTo>
                    <a:pt x="1029484" y="1291506"/>
                  </a:lnTo>
                  <a:lnTo>
                    <a:pt x="1038513" y="1283326"/>
                  </a:lnTo>
                  <a:lnTo>
                    <a:pt x="1046933" y="1275325"/>
                  </a:lnTo>
                  <a:lnTo>
                    <a:pt x="1054916" y="1267098"/>
                  </a:lnTo>
                  <a:lnTo>
                    <a:pt x="1062597" y="1258448"/>
                  </a:lnTo>
                  <a:lnTo>
                    <a:pt x="1070235" y="1249518"/>
                  </a:lnTo>
                  <a:lnTo>
                    <a:pt x="1078202" y="1240675"/>
                  </a:lnTo>
                  <a:lnTo>
                    <a:pt x="1086672" y="1232130"/>
                  </a:lnTo>
                  <a:lnTo>
                    <a:pt x="1095480" y="1223767"/>
                  </a:lnTo>
                  <a:lnTo>
                    <a:pt x="1104238" y="1215239"/>
                  </a:lnTo>
                  <a:lnTo>
                    <a:pt x="1112720" y="1206352"/>
                  </a:lnTo>
                  <a:lnTo>
                    <a:pt x="1120873" y="1197079"/>
                  </a:lnTo>
                  <a:lnTo>
                    <a:pt x="1128727" y="1187468"/>
                  </a:lnTo>
                  <a:lnTo>
                    <a:pt x="1136343" y="1177592"/>
                  </a:lnTo>
                  <a:lnTo>
                    <a:pt x="1143779" y="1167518"/>
                  </a:lnTo>
                  <a:lnTo>
                    <a:pt x="1151085" y="1157302"/>
                  </a:lnTo>
                  <a:lnTo>
                    <a:pt x="1158300" y="1146986"/>
                  </a:lnTo>
                  <a:lnTo>
                    <a:pt x="1165453" y="1136602"/>
                  </a:lnTo>
                  <a:lnTo>
                    <a:pt x="1172562" y="1126171"/>
                  </a:lnTo>
                  <a:lnTo>
                    <a:pt x="1179641" y="1115708"/>
                  </a:lnTo>
                  <a:lnTo>
                    <a:pt x="1186702" y="1105224"/>
                  </a:lnTo>
                  <a:lnTo>
                    <a:pt x="1193748" y="1094725"/>
                  </a:lnTo>
                  <a:lnTo>
                    <a:pt x="1200784" y="1084216"/>
                  </a:lnTo>
                  <a:lnTo>
                    <a:pt x="1207816" y="1073701"/>
                  </a:lnTo>
                  <a:lnTo>
                    <a:pt x="1214843" y="1063181"/>
                  </a:lnTo>
                  <a:lnTo>
                    <a:pt x="1221863" y="1052654"/>
                  </a:lnTo>
                  <a:lnTo>
                    <a:pt x="1228713" y="1041957"/>
                  </a:lnTo>
                  <a:lnTo>
                    <a:pt x="1235086" y="1030782"/>
                  </a:lnTo>
                  <a:lnTo>
                    <a:pt x="1240853" y="1019007"/>
                  </a:lnTo>
                  <a:lnTo>
                    <a:pt x="1246047" y="1006827"/>
                  </a:lnTo>
                  <a:lnTo>
                    <a:pt x="1250771" y="994651"/>
                  </a:lnTo>
                  <a:lnTo>
                    <a:pt x="1255139" y="982716"/>
                  </a:lnTo>
                  <a:lnTo>
                    <a:pt x="1259413" y="970921"/>
                  </a:lnTo>
                  <a:lnTo>
                    <a:pt x="1263975" y="958937"/>
                  </a:lnTo>
                  <a:lnTo>
                    <a:pt x="1269009" y="946582"/>
                  </a:lnTo>
                  <a:lnTo>
                    <a:pt x="1274358" y="933996"/>
                  </a:lnTo>
                  <a:lnTo>
                    <a:pt x="1279641" y="921540"/>
                  </a:lnTo>
                  <a:lnTo>
                    <a:pt x="1284638" y="909417"/>
                  </a:lnTo>
                  <a:lnTo>
                    <a:pt x="1289296" y="897667"/>
                  </a:lnTo>
                  <a:lnTo>
                    <a:pt x="1293652" y="886242"/>
                  </a:lnTo>
                  <a:lnTo>
                    <a:pt x="1297760" y="875073"/>
                  </a:lnTo>
                  <a:lnTo>
                    <a:pt x="1301519" y="863927"/>
                  </a:lnTo>
                  <a:lnTo>
                    <a:pt x="1304671" y="852444"/>
                  </a:lnTo>
                  <a:lnTo>
                    <a:pt x="1307130" y="840453"/>
                  </a:lnTo>
                  <a:lnTo>
                    <a:pt x="1309122" y="827957"/>
                  </a:lnTo>
                  <a:lnTo>
                    <a:pt x="1311074" y="815037"/>
                  </a:lnTo>
                  <a:lnTo>
                    <a:pt x="1313237" y="801788"/>
                  </a:lnTo>
                  <a:lnTo>
                    <a:pt x="1315522" y="788298"/>
                  </a:lnTo>
                  <a:lnTo>
                    <a:pt x="1317603" y="774636"/>
                  </a:lnTo>
                  <a:lnTo>
                    <a:pt x="1319300" y="760854"/>
                  </a:lnTo>
                  <a:lnTo>
                    <a:pt x="1320591" y="746990"/>
                  </a:lnTo>
                  <a:lnTo>
                    <a:pt x="1321533" y="733069"/>
                  </a:lnTo>
                  <a:lnTo>
                    <a:pt x="1322205" y="719109"/>
                  </a:lnTo>
                  <a:lnTo>
                    <a:pt x="1322844" y="705123"/>
                  </a:lnTo>
                  <a:lnTo>
                    <a:pt x="1323812" y="691121"/>
                  </a:lnTo>
                  <a:lnTo>
                    <a:pt x="1325274" y="677106"/>
                  </a:lnTo>
                  <a:lnTo>
                    <a:pt x="1326901" y="663084"/>
                  </a:lnTo>
                  <a:lnTo>
                    <a:pt x="1328001" y="649057"/>
                  </a:lnTo>
                  <a:lnTo>
                    <a:pt x="1328222" y="635026"/>
                  </a:lnTo>
                  <a:lnTo>
                    <a:pt x="1327707" y="620992"/>
                  </a:lnTo>
                  <a:lnTo>
                    <a:pt x="1326896" y="606958"/>
                  </a:lnTo>
                  <a:lnTo>
                    <a:pt x="1326088" y="592922"/>
                  </a:lnTo>
                  <a:lnTo>
                    <a:pt x="1325240" y="578885"/>
                  </a:lnTo>
                  <a:lnTo>
                    <a:pt x="1324072" y="564848"/>
                  </a:lnTo>
                  <a:lnTo>
                    <a:pt x="1322442" y="550811"/>
                  </a:lnTo>
                  <a:lnTo>
                    <a:pt x="1320519" y="536773"/>
                  </a:lnTo>
                  <a:lnTo>
                    <a:pt x="1318682" y="522735"/>
                  </a:lnTo>
                  <a:lnTo>
                    <a:pt x="1317144" y="508698"/>
                  </a:lnTo>
                  <a:lnTo>
                    <a:pt x="1315789" y="494660"/>
                  </a:lnTo>
                  <a:lnTo>
                    <a:pt x="1314273" y="480622"/>
                  </a:lnTo>
                  <a:lnTo>
                    <a:pt x="1312396" y="466584"/>
                  </a:lnTo>
                  <a:lnTo>
                    <a:pt x="1309965" y="452546"/>
                  </a:lnTo>
                  <a:lnTo>
                    <a:pt x="1306723" y="438508"/>
                  </a:lnTo>
                  <a:lnTo>
                    <a:pt x="1302615" y="424470"/>
                  </a:lnTo>
                  <a:lnTo>
                    <a:pt x="1297906" y="410432"/>
                  </a:lnTo>
                  <a:lnTo>
                    <a:pt x="1293060" y="396394"/>
                  </a:lnTo>
                  <a:lnTo>
                    <a:pt x="1288356" y="382356"/>
                  </a:lnTo>
                  <a:lnTo>
                    <a:pt x="1283725" y="368318"/>
                  </a:lnTo>
                  <a:lnTo>
                    <a:pt x="1278857" y="354280"/>
                  </a:lnTo>
                  <a:lnTo>
                    <a:pt x="1273581" y="340246"/>
                  </a:lnTo>
                  <a:lnTo>
                    <a:pt x="1267885" y="326382"/>
                  </a:lnTo>
                  <a:lnTo>
                    <a:pt x="1261829" y="312992"/>
                  </a:lnTo>
                  <a:lnTo>
                    <a:pt x="1255491" y="300207"/>
                  </a:lnTo>
                  <a:lnTo>
                    <a:pt x="1248947" y="287994"/>
                  </a:lnTo>
                  <a:lnTo>
                    <a:pt x="1242255" y="276253"/>
                  </a:lnTo>
                  <a:lnTo>
                    <a:pt x="1235458" y="264866"/>
                  </a:lnTo>
                  <a:lnTo>
                    <a:pt x="1228589" y="253574"/>
                  </a:lnTo>
                  <a:lnTo>
                    <a:pt x="1221672" y="241992"/>
                  </a:lnTo>
                  <a:lnTo>
                    <a:pt x="1214716" y="229944"/>
                  </a:lnTo>
                  <a:lnTo>
                    <a:pt x="1207570" y="217749"/>
                  </a:lnTo>
                  <a:lnTo>
                    <a:pt x="1199934" y="206096"/>
                  </a:lnTo>
                  <a:lnTo>
                    <a:pt x="1191682" y="195329"/>
                  </a:lnTo>
                  <a:lnTo>
                    <a:pt x="1182852" y="185303"/>
                  </a:lnTo>
                  <a:lnTo>
                    <a:pt x="1173545" y="175577"/>
                  </a:lnTo>
                  <a:lnTo>
                    <a:pt x="1163876" y="165848"/>
                  </a:lnTo>
                  <a:lnTo>
                    <a:pt x="1153943" y="155991"/>
                  </a:lnTo>
                  <a:lnTo>
                    <a:pt x="1143822" y="145979"/>
                  </a:lnTo>
                  <a:lnTo>
                    <a:pt x="1133570" y="135835"/>
                  </a:lnTo>
                  <a:lnTo>
                    <a:pt x="1123229" y="125749"/>
                  </a:lnTo>
                  <a:lnTo>
                    <a:pt x="1112827" y="116058"/>
                  </a:lnTo>
                  <a:lnTo>
                    <a:pt x="1102379" y="106913"/>
                  </a:lnTo>
                  <a:lnTo>
                    <a:pt x="1091734" y="98298"/>
                  </a:lnTo>
                  <a:lnTo>
                    <a:pt x="1080596" y="90126"/>
                  </a:lnTo>
                  <a:lnTo>
                    <a:pt x="1068840" y="82294"/>
                  </a:lnTo>
                  <a:lnTo>
                    <a:pt x="1056502" y="74711"/>
                  </a:lnTo>
                  <a:lnTo>
                    <a:pt x="1043689" y="67306"/>
                  </a:lnTo>
                  <a:lnTo>
                    <a:pt x="1030513" y="60028"/>
                  </a:lnTo>
                  <a:lnTo>
                    <a:pt x="1017070" y="53004"/>
                  </a:lnTo>
                  <a:lnTo>
                    <a:pt x="1003441" y="46514"/>
                  </a:lnTo>
                  <a:lnTo>
                    <a:pt x="989680" y="40667"/>
                  </a:lnTo>
                  <a:lnTo>
                    <a:pt x="975830" y="35420"/>
                  </a:lnTo>
                  <a:lnTo>
                    <a:pt x="961918" y="30661"/>
                  </a:lnTo>
                  <a:lnTo>
                    <a:pt x="947965" y="26274"/>
                  </a:lnTo>
                  <a:lnTo>
                    <a:pt x="933984" y="22157"/>
                  </a:lnTo>
                  <a:lnTo>
                    <a:pt x="919985" y="18232"/>
                  </a:lnTo>
                  <a:lnTo>
                    <a:pt x="905967" y="14445"/>
                  </a:lnTo>
                  <a:lnTo>
                    <a:pt x="891774" y="10916"/>
                  </a:lnTo>
                  <a:lnTo>
                    <a:pt x="877099" y="7927"/>
                  </a:lnTo>
                  <a:lnTo>
                    <a:pt x="861820" y="5583"/>
                  </a:lnTo>
                  <a:lnTo>
                    <a:pt x="846134" y="3842"/>
                  </a:lnTo>
                  <a:lnTo>
                    <a:pt x="830451" y="2590"/>
                  </a:lnTo>
                  <a:lnTo>
                    <a:pt x="815008" y="1711"/>
                  </a:lnTo>
                  <a:lnTo>
                    <a:pt x="799706" y="1102"/>
                  </a:lnTo>
                  <a:lnTo>
                    <a:pt x="784213" y="686"/>
                  </a:lnTo>
                  <a:lnTo>
                    <a:pt x="768349" y="402"/>
                  </a:lnTo>
                  <a:lnTo>
                    <a:pt x="752253" y="210"/>
                  </a:lnTo>
                  <a:lnTo>
                    <a:pt x="736288" y="82"/>
                  </a:lnTo>
                  <a:lnTo>
                    <a:pt x="720656" y="0"/>
                  </a:lnTo>
                  <a:lnTo>
                    <a:pt x="705396" y="115"/>
                  </a:lnTo>
                  <a:lnTo>
                    <a:pt x="690463" y="724"/>
                  </a:lnTo>
                  <a:lnTo>
                    <a:pt x="675783" y="1952"/>
                  </a:lnTo>
                  <a:lnTo>
                    <a:pt x="661127" y="3760"/>
                  </a:lnTo>
                  <a:lnTo>
                    <a:pt x="646135" y="6045"/>
                  </a:lnTo>
                  <a:lnTo>
                    <a:pt x="630640" y="8698"/>
                  </a:lnTo>
                  <a:lnTo>
                    <a:pt x="614808" y="11784"/>
                  </a:lnTo>
                  <a:lnTo>
                    <a:pt x="599026" y="15533"/>
                  </a:lnTo>
                  <a:lnTo>
                    <a:pt x="583521" y="20018"/>
                  </a:lnTo>
                  <a:lnTo>
                    <a:pt x="568347" y="25165"/>
                  </a:lnTo>
                  <a:lnTo>
                    <a:pt x="553472" y="30845"/>
                  </a:lnTo>
                  <a:lnTo>
                    <a:pt x="538832" y="36930"/>
                  </a:lnTo>
                  <a:lnTo>
                    <a:pt x="524203" y="43473"/>
                  </a:lnTo>
                  <a:lnTo>
                    <a:pt x="509229" y="50698"/>
                  </a:lnTo>
                  <a:lnTo>
                    <a:pt x="493745" y="58669"/>
                  </a:lnTo>
                  <a:lnTo>
                    <a:pt x="477921" y="67310"/>
                  </a:lnTo>
                  <a:lnTo>
                    <a:pt x="462145" y="76489"/>
                  </a:lnTo>
                  <a:lnTo>
                    <a:pt x="446638" y="86077"/>
                  </a:lnTo>
                  <a:lnTo>
                    <a:pt x="431294" y="96125"/>
                  </a:lnTo>
                  <a:lnTo>
                    <a:pt x="415772" y="106856"/>
                  </a:lnTo>
                  <a:lnTo>
                    <a:pt x="399885" y="118335"/>
                  </a:lnTo>
                  <a:lnTo>
                    <a:pt x="383604" y="130484"/>
                  </a:lnTo>
                  <a:lnTo>
                    <a:pt x="366982" y="143171"/>
                  </a:lnTo>
                  <a:lnTo>
                    <a:pt x="350091" y="156268"/>
                  </a:lnTo>
                  <a:lnTo>
                    <a:pt x="333002" y="169826"/>
                  </a:lnTo>
                  <a:lnTo>
                    <a:pt x="315769" y="184066"/>
                  </a:lnTo>
                  <a:lnTo>
                    <a:pt x="298446" y="199045"/>
                  </a:lnTo>
                  <a:lnTo>
                    <a:pt x="281389" y="214358"/>
                  </a:lnTo>
                  <a:lnTo>
                    <a:pt x="265236" y="229258"/>
                  </a:lnTo>
                  <a:lnTo>
                    <a:pt x="250266" y="243348"/>
                  </a:lnTo>
                  <a:lnTo>
                    <a:pt x="236587" y="256418"/>
                  </a:lnTo>
                  <a:lnTo>
                    <a:pt x="224311" y="268278"/>
                  </a:lnTo>
                  <a:lnTo>
                    <a:pt x="213357" y="278948"/>
                  </a:lnTo>
                  <a:lnTo>
                    <a:pt x="203801" y="288313"/>
                  </a:lnTo>
                  <a:lnTo>
                    <a:pt x="195023" y="296940"/>
                  </a:lnTo>
                  <a:lnTo>
                    <a:pt x="186250" y="305591"/>
                  </a:lnTo>
                  <a:lnTo>
                    <a:pt x="176047" y="315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57444" y="242155"/>
            <a:ext cx="1716712" cy="842281"/>
            <a:chOff x="557444" y="242155"/>
            <a:chExt cx="1716712" cy="842281"/>
          </a:xfrm>
        </p:grpSpPr>
        <p:sp>
          <p:nvSpPr>
            <p:cNvPr id="2" name="Freeform 1"/>
            <p:cNvSpPr/>
            <p:nvPr/>
          </p:nvSpPr>
          <p:spPr>
            <a:xfrm>
              <a:off x="557444" y="444854"/>
              <a:ext cx="390121" cy="618372"/>
            </a:xfrm>
            <a:custGeom>
              <a:avLst/>
              <a:gdLst/>
              <a:ahLst/>
              <a:cxnLst/>
              <a:rect l="0" t="0" r="0" b="0"/>
              <a:pathLst>
                <a:path w="390121" h="618372">
                  <a:moveTo>
                    <a:pt x="63737" y="39456"/>
                  </a:moveTo>
                  <a:lnTo>
                    <a:pt x="57936" y="45391"/>
                  </a:lnTo>
                  <a:lnTo>
                    <a:pt x="53012" y="51596"/>
                  </a:lnTo>
                  <a:lnTo>
                    <a:pt x="48509" y="58696"/>
                  </a:lnTo>
                  <a:lnTo>
                    <a:pt x="44289" y="66809"/>
                  </a:lnTo>
                  <a:lnTo>
                    <a:pt x="40275" y="76104"/>
                  </a:lnTo>
                  <a:lnTo>
                    <a:pt x="36409" y="86542"/>
                  </a:lnTo>
                  <a:lnTo>
                    <a:pt x="32484" y="97622"/>
                  </a:lnTo>
                  <a:lnTo>
                    <a:pt x="28160" y="108512"/>
                  </a:lnTo>
                  <a:lnTo>
                    <a:pt x="23298" y="118683"/>
                  </a:lnTo>
                  <a:lnTo>
                    <a:pt x="18409" y="125532"/>
                  </a:lnTo>
                  <a:lnTo>
                    <a:pt x="14824" y="126176"/>
                  </a:lnTo>
                  <a:lnTo>
                    <a:pt x="13331" y="121923"/>
                  </a:lnTo>
                  <a:lnTo>
                    <a:pt x="13567" y="114374"/>
                  </a:lnTo>
                  <a:lnTo>
                    <a:pt x="14975" y="104809"/>
                  </a:lnTo>
                  <a:lnTo>
                    <a:pt x="17135" y="94274"/>
                  </a:lnTo>
                  <a:lnTo>
                    <a:pt x="19777" y="83385"/>
                  </a:lnTo>
                  <a:lnTo>
                    <a:pt x="22892" y="72434"/>
                  </a:lnTo>
                  <a:lnTo>
                    <a:pt x="26679" y="61531"/>
                  </a:lnTo>
                  <a:lnTo>
                    <a:pt x="31198" y="50712"/>
                  </a:lnTo>
                  <a:lnTo>
                    <a:pt x="36372" y="40138"/>
                  </a:lnTo>
                  <a:lnTo>
                    <a:pt x="42072" y="30100"/>
                  </a:lnTo>
                  <a:lnTo>
                    <a:pt x="48176" y="20729"/>
                  </a:lnTo>
                  <a:lnTo>
                    <a:pt x="54903" y="12468"/>
                  </a:lnTo>
                  <a:lnTo>
                    <a:pt x="62783" y="6129"/>
                  </a:lnTo>
                  <a:lnTo>
                    <a:pt x="72003" y="1985"/>
                  </a:lnTo>
                  <a:lnTo>
                    <a:pt x="82127" y="0"/>
                  </a:lnTo>
                  <a:lnTo>
                    <a:pt x="92308" y="98"/>
                  </a:lnTo>
                  <a:lnTo>
                    <a:pt x="102042" y="2023"/>
                  </a:lnTo>
                  <a:lnTo>
                    <a:pt x="111186" y="5737"/>
                  </a:lnTo>
                  <a:lnTo>
                    <a:pt x="119780" y="11494"/>
                  </a:lnTo>
                  <a:lnTo>
                    <a:pt x="127929" y="19253"/>
                  </a:lnTo>
                  <a:lnTo>
                    <a:pt x="135739" y="28714"/>
                  </a:lnTo>
                  <a:lnTo>
                    <a:pt x="143305" y="39505"/>
                  </a:lnTo>
                  <a:lnTo>
                    <a:pt x="150694" y="51277"/>
                  </a:lnTo>
                  <a:lnTo>
                    <a:pt x="157794" y="63587"/>
                  </a:lnTo>
                  <a:lnTo>
                    <a:pt x="164337" y="75916"/>
                  </a:lnTo>
                  <a:lnTo>
                    <a:pt x="170218" y="87991"/>
                  </a:lnTo>
                  <a:lnTo>
                    <a:pt x="175489" y="100064"/>
                  </a:lnTo>
                  <a:lnTo>
                    <a:pt x="180264" y="112776"/>
                  </a:lnTo>
                  <a:lnTo>
                    <a:pt x="184661" y="126441"/>
                  </a:lnTo>
                  <a:lnTo>
                    <a:pt x="188785" y="140893"/>
                  </a:lnTo>
                  <a:lnTo>
                    <a:pt x="192715" y="155673"/>
                  </a:lnTo>
                  <a:lnTo>
                    <a:pt x="196506" y="170479"/>
                  </a:lnTo>
                  <a:lnTo>
                    <a:pt x="200036" y="185507"/>
                  </a:lnTo>
                  <a:lnTo>
                    <a:pt x="203027" y="201341"/>
                  </a:lnTo>
                  <a:lnTo>
                    <a:pt x="205371" y="218244"/>
                  </a:lnTo>
                  <a:lnTo>
                    <a:pt x="207113" y="235849"/>
                  </a:lnTo>
                  <a:lnTo>
                    <a:pt x="208366" y="253367"/>
                  </a:lnTo>
                  <a:lnTo>
                    <a:pt x="209245" y="270346"/>
                  </a:lnTo>
                  <a:lnTo>
                    <a:pt x="209854" y="287001"/>
                  </a:lnTo>
                  <a:lnTo>
                    <a:pt x="210271" y="304010"/>
                  </a:lnTo>
                  <a:lnTo>
                    <a:pt x="210549" y="321737"/>
                  </a:lnTo>
                  <a:lnTo>
                    <a:pt x="210568" y="339744"/>
                  </a:lnTo>
                  <a:lnTo>
                    <a:pt x="210049" y="357007"/>
                  </a:lnTo>
                  <a:lnTo>
                    <a:pt x="208882" y="373005"/>
                  </a:lnTo>
                  <a:lnTo>
                    <a:pt x="207114" y="388189"/>
                  </a:lnTo>
                  <a:lnTo>
                    <a:pt x="204857" y="403672"/>
                  </a:lnTo>
                  <a:lnTo>
                    <a:pt x="202227" y="420078"/>
                  </a:lnTo>
                  <a:lnTo>
                    <a:pt x="199326" y="437047"/>
                  </a:lnTo>
                  <a:lnTo>
                    <a:pt x="196233" y="453539"/>
                  </a:lnTo>
                  <a:lnTo>
                    <a:pt x="193006" y="468970"/>
                  </a:lnTo>
                  <a:lnTo>
                    <a:pt x="189688" y="483247"/>
                  </a:lnTo>
                  <a:lnTo>
                    <a:pt x="186308" y="496517"/>
                  </a:lnTo>
                  <a:lnTo>
                    <a:pt x="182876" y="508993"/>
                  </a:lnTo>
                  <a:lnTo>
                    <a:pt x="179079" y="520879"/>
                  </a:lnTo>
                  <a:lnTo>
                    <a:pt x="174311" y="532342"/>
                  </a:lnTo>
                  <a:lnTo>
                    <a:pt x="168321" y="543508"/>
                  </a:lnTo>
                  <a:lnTo>
                    <a:pt x="161178" y="554468"/>
                  </a:lnTo>
                  <a:lnTo>
                    <a:pt x="153087" y="565288"/>
                  </a:lnTo>
                  <a:lnTo>
                    <a:pt x="144273" y="576004"/>
                  </a:lnTo>
                  <a:lnTo>
                    <a:pt x="134932" y="586318"/>
                  </a:lnTo>
                  <a:lnTo>
                    <a:pt x="125217" y="595638"/>
                  </a:lnTo>
                  <a:lnTo>
                    <a:pt x="115233" y="603710"/>
                  </a:lnTo>
                  <a:lnTo>
                    <a:pt x="104733" y="610281"/>
                  </a:lnTo>
                  <a:lnTo>
                    <a:pt x="93160" y="614946"/>
                  </a:lnTo>
                  <a:lnTo>
                    <a:pt x="80308" y="617664"/>
                  </a:lnTo>
                  <a:lnTo>
                    <a:pt x="66760" y="618371"/>
                  </a:lnTo>
                  <a:lnTo>
                    <a:pt x="53659" y="616809"/>
                  </a:lnTo>
                  <a:lnTo>
                    <a:pt x="41634" y="613052"/>
                  </a:lnTo>
                  <a:lnTo>
                    <a:pt x="30952" y="607277"/>
                  </a:lnTo>
                  <a:lnTo>
                    <a:pt x="21775" y="599589"/>
                  </a:lnTo>
                  <a:lnTo>
                    <a:pt x="14024" y="590240"/>
                  </a:lnTo>
                  <a:lnTo>
                    <a:pt x="7785" y="579727"/>
                  </a:lnTo>
                  <a:lnTo>
                    <a:pt x="3402" y="568688"/>
                  </a:lnTo>
                  <a:lnTo>
                    <a:pt x="892" y="557527"/>
                  </a:lnTo>
                  <a:lnTo>
                    <a:pt x="0" y="546425"/>
                  </a:lnTo>
                  <a:lnTo>
                    <a:pt x="380" y="535438"/>
                  </a:lnTo>
                  <a:lnTo>
                    <a:pt x="1715" y="524571"/>
                  </a:lnTo>
                  <a:lnTo>
                    <a:pt x="4067" y="513967"/>
                  </a:lnTo>
                  <a:lnTo>
                    <a:pt x="7847" y="503912"/>
                  </a:lnTo>
                  <a:lnTo>
                    <a:pt x="13172" y="494525"/>
                  </a:lnTo>
                  <a:lnTo>
                    <a:pt x="20036" y="486085"/>
                  </a:lnTo>
                  <a:lnTo>
                    <a:pt x="28471" y="479093"/>
                  </a:lnTo>
                  <a:lnTo>
                    <a:pt x="38334" y="473694"/>
                  </a:lnTo>
                  <a:lnTo>
                    <a:pt x="49364" y="469882"/>
                  </a:lnTo>
                  <a:lnTo>
                    <a:pt x="61284" y="467682"/>
                  </a:lnTo>
                  <a:lnTo>
                    <a:pt x="73850" y="466941"/>
                  </a:lnTo>
                  <a:lnTo>
                    <a:pt x="86709" y="467390"/>
                  </a:lnTo>
                  <a:lnTo>
                    <a:pt x="99414" y="468746"/>
                  </a:lnTo>
                  <a:lnTo>
                    <a:pt x="111736" y="470768"/>
                  </a:lnTo>
                  <a:lnTo>
                    <a:pt x="123637" y="473428"/>
                  </a:lnTo>
                  <a:lnTo>
                    <a:pt x="135169" y="476890"/>
                  </a:lnTo>
                  <a:lnTo>
                    <a:pt x="146415" y="481178"/>
                  </a:lnTo>
                  <a:lnTo>
                    <a:pt x="157613" y="486024"/>
                  </a:lnTo>
                  <a:lnTo>
                    <a:pt x="169132" y="490969"/>
                  </a:lnTo>
                  <a:lnTo>
                    <a:pt x="181143" y="495743"/>
                  </a:lnTo>
                  <a:lnTo>
                    <a:pt x="193482" y="500422"/>
                  </a:lnTo>
                  <a:lnTo>
                    <a:pt x="205765" y="505324"/>
                  </a:lnTo>
                  <a:lnTo>
                    <a:pt x="217773" y="510618"/>
                  </a:lnTo>
                  <a:lnTo>
                    <a:pt x="229615" y="516156"/>
                  </a:lnTo>
                  <a:lnTo>
                    <a:pt x="241632" y="521575"/>
                  </a:lnTo>
                  <a:lnTo>
                    <a:pt x="254014" y="526661"/>
                  </a:lnTo>
                  <a:lnTo>
                    <a:pt x="266787" y="531212"/>
                  </a:lnTo>
                  <a:lnTo>
                    <a:pt x="279901" y="534963"/>
                  </a:lnTo>
                  <a:lnTo>
                    <a:pt x="293279" y="537843"/>
                  </a:lnTo>
                  <a:lnTo>
                    <a:pt x="306687" y="539623"/>
                  </a:lnTo>
                  <a:lnTo>
                    <a:pt x="319762" y="539844"/>
                  </a:lnTo>
                  <a:lnTo>
                    <a:pt x="332323" y="538404"/>
                  </a:lnTo>
                  <a:lnTo>
                    <a:pt x="344114" y="535612"/>
                  </a:lnTo>
                  <a:lnTo>
                    <a:pt x="355974" y="531638"/>
                  </a:lnTo>
                  <a:lnTo>
                    <a:pt x="370062" y="525013"/>
                  </a:lnTo>
                  <a:lnTo>
                    <a:pt x="390120" y="513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5446" y="242155"/>
              <a:ext cx="259031" cy="293049"/>
            </a:xfrm>
            <a:custGeom>
              <a:avLst/>
              <a:gdLst/>
              <a:ahLst/>
              <a:cxnLst/>
              <a:rect l="0" t="0" r="0" b="0"/>
              <a:pathLst>
                <a:path w="259031" h="293049">
                  <a:moveTo>
                    <a:pt x="48460" y="0"/>
                  </a:moveTo>
                  <a:lnTo>
                    <a:pt x="42593" y="5935"/>
                  </a:lnTo>
                  <a:lnTo>
                    <a:pt x="37028" y="12139"/>
                  </a:lnTo>
                  <a:lnTo>
                    <a:pt x="31229" y="19230"/>
                  </a:lnTo>
                  <a:lnTo>
                    <a:pt x="25149" y="26998"/>
                  </a:lnTo>
                  <a:lnTo>
                    <a:pt x="18819" y="34996"/>
                  </a:lnTo>
                  <a:lnTo>
                    <a:pt x="12302" y="42884"/>
                  </a:lnTo>
                  <a:lnTo>
                    <a:pt x="6068" y="48696"/>
                  </a:lnTo>
                  <a:lnTo>
                    <a:pt x="1570" y="50029"/>
                  </a:lnTo>
                  <a:lnTo>
                    <a:pt x="0" y="47500"/>
                  </a:lnTo>
                  <a:lnTo>
                    <a:pt x="1053" y="42281"/>
                  </a:lnTo>
                  <a:lnTo>
                    <a:pt x="4196" y="35597"/>
                  </a:lnTo>
                  <a:lnTo>
                    <a:pt x="9143" y="28678"/>
                  </a:lnTo>
                  <a:lnTo>
                    <a:pt x="15599" y="22191"/>
                  </a:lnTo>
                  <a:lnTo>
                    <a:pt x="23399" y="16502"/>
                  </a:lnTo>
                  <a:lnTo>
                    <a:pt x="32550" y="11888"/>
                  </a:lnTo>
                  <a:lnTo>
                    <a:pt x="42927" y="8382"/>
                  </a:lnTo>
                  <a:lnTo>
                    <a:pt x="53982" y="6159"/>
                  </a:lnTo>
                  <a:lnTo>
                    <a:pt x="64864" y="5631"/>
                  </a:lnTo>
                  <a:lnTo>
                    <a:pt x="75110" y="6874"/>
                  </a:lnTo>
                  <a:lnTo>
                    <a:pt x="84785" y="9995"/>
                  </a:lnTo>
                  <a:lnTo>
                    <a:pt x="94276" y="15288"/>
                  </a:lnTo>
                  <a:lnTo>
                    <a:pt x="103838" y="22697"/>
                  </a:lnTo>
                  <a:lnTo>
                    <a:pt x="113245" y="31738"/>
                  </a:lnTo>
                  <a:lnTo>
                    <a:pt x="121890" y="41708"/>
                  </a:lnTo>
                  <a:lnTo>
                    <a:pt x="129485" y="52112"/>
                  </a:lnTo>
                  <a:lnTo>
                    <a:pt x="136061" y="62687"/>
                  </a:lnTo>
                  <a:lnTo>
                    <a:pt x="141787" y="73312"/>
                  </a:lnTo>
                  <a:lnTo>
                    <a:pt x="146860" y="83942"/>
                  </a:lnTo>
                  <a:lnTo>
                    <a:pt x="151454" y="94725"/>
                  </a:lnTo>
                  <a:lnTo>
                    <a:pt x="155707" y="105963"/>
                  </a:lnTo>
                  <a:lnTo>
                    <a:pt x="159713" y="117786"/>
                  </a:lnTo>
                  <a:lnTo>
                    <a:pt x="163219" y="129999"/>
                  </a:lnTo>
                  <a:lnTo>
                    <a:pt x="165663" y="142198"/>
                  </a:lnTo>
                  <a:lnTo>
                    <a:pt x="166821" y="154145"/>
                  </a:lnTo>
                  <a:lnTo>
                    <a:pt x="166784" y="165777"/>
                  </a:lnTo>
                  <a:lnTo>
                    <a:pt x="165770" y="177120"/>
                  </a:lnTo>
                  <a:lnTo>
                    <a:pt x="164014" y="188232"/>
                  </a:lnTo>
                  <a:lnTo>
                    <a:pt x="161718" y="199168"/>
                  </a:lnTo>
                  <a:lnTo>
                    <a:pt x="159039" y="209978"/>
                  </a:lnTo>
                  <a:lnTo>
                    <a:pt x="156090" y="220695"/>
                  </a:lnTo>
                  <a:lnTo>
                    <a:pt x="152789" y="231181"/>
                  </a:lnTo>
                  <a:lnTo>
                    <a:pt x="148888" y="241150"/>
                  </a:lnTo>
                  <a:lnTo>
                    <a:pt x="144294" y="250484"/>
                  </a:lnTo>
                  <a:lnTo>
                    <a:pt x="138902" y="259227"/>
                  </a:lnTo>
                  <a:lnTo>
                    <a:pt x="132525" y="267486"/>
                  </a:lnTo>
                  <a:lnTo>
                    <a:pt x="125153" y="275363"/>
                  </a:lnTo>
                  <a:lnTo>
                    <a:pt x="116762" y="282466"/>
                  </a:lnTo>
                  <a:lnTo>
                    <a:pt x="107226" y="287953"/>
                  </a:lnTo>
                  <a:lnTo>
                    <a:pt x="96598" y="291489"/>
                  </a:lnTo>
                  <a:lnTo>
                    <a:pt x="85377" y="293048"/>
                  </a:lnTo>
                  <a:lnTo>
                    <a:pt x="74386" y="292657"/>
                  </a:lnTo>
                  <a:lnTo>
                    <a:pt x="64077" y="290536"/>
                  </a:lnTo>
                  <a:lnTo>
                    <a:pt x="54700" y="286859"/>
                  </a:lnTo>
                  <a:lnTo>
                    <a:pt x="46473" y="281659"/>
                  </a:lnTo>
                  <a:lnTo>
                    <a:pt x="39387" y="275092"/>
                  </a:lnTo>
                  <a:lnTo>
                    <a:pt x="33272" y="267415"/>
                  </a:lnTo>
                  <a:lnTo>
                    <a:pt x="27914" y="258892"/>
                  </a:lnTo>
                  <a:lnTo>
                    <a:pt x="23132" y="249753"/>
                  </a:lnTo>
                  <a:lnTo>
                    <a:pt x="19256" y="240176"/>
                  </a:lnTo>
                  <a:lnTo>
                    <a:pt x="17088" y="230295"/>
                  </a:lnTo>
                  <a:lnTo>
                    <a:pt x="16929" y="220209"/>
                  </a:lnTo>
                  <a:lnTo>
                    <a:pt x="18621" y="210148"/>
                  </a:lnTo>
                  <a:lnTo>
                    <a:pt x="21815" y="200466"/>
                  </a:lnTo>
                  <a:lnTo>
                    <a:pt x="26159" y="191338"/>
                  </a:lnTo>
                  <a:lnTo>
                    <a:pt x="31666" y="183242"/>
                  </a:lnTo>
                  <a:lnTo>
                    <a:pt x="38711" y="177015"/>
                  </a:lnTo>
                  <a:lnTo>
                    <a:pt x="47369" y="172946"/>
                  </a:lnTo>
                  <a:lnTo>
                    <a:pt x="57282" y="171012"/>
                  </a:lnTo>
                  <a:lnTo>
                    <a:pt x="67853" y="171143"/>
                  </a:lnTo>
                  <a:lnTo>
                    <a:pt x="78667" y="173082"/>
                  </a:lnTo>
                  <a:lnTo>
                    <a:pt x="89520" y="176465"/>
                  </a:lnTo>
                  <a:lnTo>
                    <a:pt x="100333" y="180936"/>
                  </a:lnTo>
                  <a:lnTo>
                    <a:pt x="111081" y="186195"/>
                  </a:lnTo>
                  <a:lnTo>
                    <a:pt x="121602" y="192010"/>
                  </a:lnTo>
                  <a:lnTo>
                    <a:pt x="131601" y="198211"/>
                  </a:lnTo>
                  <a:lnTo>
                    <a:pt x="140964" y="204673"/>
                  </a:lnTo>
                  <a:lnTo>
                    <a:pt x="149897" y="211147"/>
                  </a:lnTo>
                  <a:lnTo>
                    <a:pt x="158817" y="217268"/>
                  </a:lnTo>
                  <a:lnTo>
                    <a:pt x="167969" y="222866"/>
                  </a:lnTo>
                  <a:lnTo>
                    <a:pt x="177423" y="227948"/>
                  </a:lnTo>
                  <a:lnTo>
                    <a:pt x="187156" y="232595"/>
                  </a:lnTo>
                  <a:lnTo>
                    <a:pt x="197110" y="236904"/>
                  </a:lnTo>
                  <a:lnTo>
                    <a:pt x="207160" y="240811"/>
                  </a:lnTo>
                  <a:lnTo>
                    <a:pt x="218318" y="244480"/>
                  </a:lnTo>
                  <a:lnTo>
                    <a:pt x="233798" y="248235"/>
                  </a:lnTo>
                  <a:lnTo>
                    <a:pt x="25903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600124"/>
              <a:ext cx="368498" cy="52643"/>
            </a:xfrm>
            <a:custGeom>
              <a:avLst/>
              <a:gdLst/>
              <a:ahLst/>
              <a:cxnLst/>
              <a:rect l="0" t="0" r="0" b="0"/>
              <a:pathLst>
                <a:path w="368498" h="52643">
                  <a:moveTo>
                    <a:pt x="368497" y="0"/>
                  </a:moveTo>
                  <a:lnTo>
                    <a:pt x="359629" y="2934"/>
                  </a:lnTo>
                  <a:lnTo>
                    <a:pt x="350642" y="5716"/>
                  </a:lnTo>
                  <a:lnTo>
                    <a:pt x="340647" y="8616"/>
                  </a:lnTo>
                  <a:lnTo>
                    <a:pt x="329666" y="11656"/>
                  </a:lnTo>
                  <a:lnTo>
                    <a:pt x="317855" y="14821"/>
                  </a:lnTo>
                  <a:lnTo>
                    <a:pt x="305392" y="18080"/>
                  </a:lnTo>
                  <a:lnTo>
                    <a:pt x="292281" y="21245"/>
                  </a:lnTo>
                  <a:lnTo>
                    <a:pt x="278352" y="23988"/>
                  </a:lnTo>
                  <a:lnTo>
                    <a:pt x="263577" y="26164"/>
                  </a:lnTo>
                  <a:lnTo>
                    <a:pt x="248063" y="27793"/>
                  </a:lnTo>
                  <a:lnTo>
                    <a:pt x="231965" y="28969"/>
                  </a:lnTo>
                  <a:lnTo>
                    <a:pt x="215434" y="29802"/>
                  </a:lnTo>
                  <a:lnTo>
                    <a:pt x="198757" y="30550"/>
                  </a:lnTo>
                  <a:lnTo>
                    <a:pt x="182334" y="31592"/>
                  </a:lnTo>
                  <a:lnTo>
                    <a:pt x="166363" y="33108"/>
                  </a:lnTo>
                  <a:lnTo>
                    <a:pt x="150859" y="34942"/>
                  </a:lnTo>
                  <a:lnTo>
                    <a:pt x="135755" y="36713"/>
                  </a:lnTo>
                  <a:lnTo>
                    <a:pt x="120962" y="38202"/>
                  </a:lnTo>
                  <a:lnTo>
                    <a:pt x="106399" y="39523"/>
                  </a:lnTo>
                  <a:lnTo>
                    <a:pt x="92000" y="41016"/>
                  </a:lnTo>
                  <a:lnTo>
                    <a:pt x="77725" y="42867"/>
                  </a:lnTo>
                  <a:lnTo>
                    <a:pt x="63759" y="44951"/>
                  </a:lnTo>
                  <a:lnTo>
                    <a:pt x="48926" y="47114"/>
                  </a:lnTo>
                  <a:lnTo>
                    <a:pt x="29685" y="4955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746366"/>
              <a:ext cx="169428" cy="338070"/>
            </a:xfrm>
            <a:custGeom>
              <a:avLst/>
              <a:gdLst/>
              <a:ahLst/>
              <a:cxnLst/>
              <a:rect l="0" t="0" r="0" b="0"/>
              <a:pathLst>
                <a:path w="169428" h="338070">
                  <a:moveTo>
                    <a:pt x="31585" y="32742"/>
                  </a:moveTo>
                  <a:lnTo>
                    <a:pt x="34653" y="24075"/>
                  </a:lnTo>
                  <a:lnTo>
                    <a:pt x="38716" y="17009"/>
                  </a:lnTo>
                  <a:lnTo>
                    <a:pt x="44208" y="10912"/>
                  </a:lnTo>
                  <a:lnTo>
                    <a:pt x="50968" y="5857"/>
                  </a:lnTo>
                  <a:lnTo>
                    <a:pt x="58766" y="2291"/>
                  </a:lnTo>
                  <a:lnTo>
                    <a:pt x="67358" y="343"/>
                  </a:lnTo>
                  <a:lnTo>
                    <a:pt x="76371" y="0"/>
                  </a:lnTo>
                  <a:lnTo>
                    <a:pt x="85328" y="1282"/>
                  </a:lnTo>
                  <a:lnTo>
                    <a:pt x="93961" y="4041"/>
                  </a:lnTo>
                  <a:lnTo>
                    <a:pt x="101719" y="8332"/>
                  </a:lnTo>
                  <a:lnTo>
                    <a:pt x="107719" y="14485"/>
                  </a:lnTo>
                  <a:lnTo>
                    <a:pt x="111639" y="22508"/>
                  </a:lnTo>
                  <a:lnTo>
                    <a:pt x="113643" y="31979"/>
                  </a:lnTo>
                  <a:lnTo>
                    <a:pt x="114091" y="42245"/>
                  </a:lnTo>
                  <a:lnTo>
                    <a:pt x="113354" y="52846"/>
                  </a:lnTo>
                  <a:lnTo>
                    <a:pt x="111593" y="63385"/>
                  </a:lnTo>
                  <a:lnTo>
                    <a:pt x="108750" y="73455"/>
                  </a:lnTo>
                  <a:lnTo>
                    <a:pt x="104876" y="82889"/>
                  </a:lnTo>
                  <a:lnTo>
                    <a:pt x="99972" y="91715"/>
                  </a:lnTo>
                  <a:lnTo>
                    <a:pt x="93924" y="100037"/>
                  </a:lnTo>
                  <a:lnTo>
                    <a:pt x="86857" y="107972"/>
                  </a:lnTo>
                  <a:lnTo>
                    <a:pt x="81708" y="115566"/>
                  </a:lnTo>
                  <a:lnTo>
                    <a:pt x="81785" y="122427"/>
                  </a:lnTo>
                  <a:lnTo>
                    <a:pt x="85723" y="128274"/>
                  </a:lnTo>
                  <a:lnTo>
                    <a:pt x="92057" y="133515"/>
                  </a:lnTo>
                  <a:lnTo>
                    <a:pt x="99885" y="138333"/>
                  </a:lnTo>
                  <a:lnTo>
                    <a:pt x="108654" y="142814"/>
                  </a:lnTo>
                  <a:lnTo>
                    <a:pt x="117863" y="147191"/>
                  </a:lnTo>
                  <a:lnTo>
                    <a:pt x="126990" y="151837"/>
                  </a:lnTo>
                  <a:lnTo>
                    <a:pt x="135764" y="156943"/>
                  </a:lnTo>
                  <a:lnTo>
                    <a:pt x="143966" y="162683"/>
                  </a:lnTo>
                  <a:lnTo>
                    <a:pt x="151332" y="169295"/>
                  </a:lnTo>
                  <a:lnTo>
                    <a:pt x="157798" y="176826"/>
                  </a:lnTo>
                  <a:lnTo>
                    <a:pt x="163141" y="185324"/>
                  </a:lnTo>
                  <a:lnTo>
                    <a:pt x="166908" y="194931"/>
                  </a:lnTo>
                  <a:lnTo>
                    <a:pt x="168993" y="205607"/>
                  </a:lnTo>
                  <a:lnTo>
                    <a:pt x="169427" y="216860"/>
                  </a:lnTo>
                  <a:lnTo>
                    <a:pt x="168207" y="227872"/>
                  </a:lnTo>
                  <a:lnTo>
                    <a:pt x="165499" y="238200"/>
                  </a:lnTo>
                  <a:lnTo>
                    <a:pt x="161580" y="247760"/>
                  </a:lnTo>
                  <a:lnTo>
                    <a:pt x="156742" y="256641"/>
                  </a:lnTo>
                  <a:lnTo>
                    <a:pt x="151228" y="264980"/>
                  </a:lnTo>
                  <a:lnTo>
                    <a:pt x="145071" y="272751"/>
                  </a:lnTo>
                  <a:lnTo>
                    <a:pt x="138107" y="279758"/>
                  </a:lnTo>
                  <a:lnTo>
                    <a:pt x="130311" y="285963"/>
                  </a:lnTo>
                  <a:lnTo>
                    <a:pt x="121787" y="291624"/>
                  </a:lnTo>
                  <a:lnTo>
                    <a:pt x="112687" y="297194"/>
                  </a:lnTo>
                  <a:lnTo>
                    <a:pt x="103151" y="302939"/>
                  </a:lnTo>
                  <a:lnTo>
                    <a:pt x="93138" y="308782"/>
                  </a:lnTo>
                  <a:lnTo>
                    <a:pt x="82431" y="314405"/>
                  </a:lnTo>
                  <a:lnTo>
                    <a:pt x="70977" y="319628"/>
                  </a:lnTo>
                  <a:lnTo>
                    <a:pt x="59081" y="324286"/>
                  </a:lnTo>
                  <a:lnTo>
                    <a:pt x="45944" y="328606"/>
                  </a:lnTo>
                  <a:lnTo>
                    <a:pt x="28178" y="332965"/>
                  </a:lnTo>
                  <a:lnTo>
                    <a:pt x="0" y="338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803" y="589595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0"/>
                  </a:moveTo>
                  <a:lnTo>
                    <a:pt x="131003" y="5935"/>
                  </a:lnTo>
                  <a:lnTo>
                    <a:pt x="125438" y="12140"/>
                  </a:lnTo>
                  <a:lnTo>
                    <a:pt x="119639" y="19235"/>
                  </a:lnTo>
                  <a:lnTo>
                    <a:pt x="113558" y="27176"/>
                  </a:lnTo>
                  <a:lnTo>
                    <a:pt x="107228" y="35822"/>
                  </a:lnTo>
                  <a:lnTo>
                    <a:pt x="100700" y="45017"/>
                  </a:lnTo>
                  <a:lnTo>
                    <a:pt x="94024" y="54616"/>
                  </a:lnTo>
                  <a:lnTo>
                    <a:pt x="87242" y="64506"/>
                  </a:lnTo>
                  <a:lnTo>
                    <a:pt x="80384" y="74594"/>
                  </a:lnTo>
                  <a:lnTo>
                    <a:pt x="73475" y="84655"/>
                  </a:lnTo>
                  <a:lnTo>
                    <a:pt x="66530" y="94336"/>
                  </a:lnTo>
                  <a:lnTo>
                    <a:pt x="59560" y="103482"/>
                  </a:lnTo>
                  <a:lnTo>
                    <a:pt x="52575" y="112268"/>
                  </a:lnTo>
                  <a:lnTo>
                    <a:pt x="45578" y="121088"/>
                  </a:lnTo>
                  <a:lnTo>
                    <a:pt x="38579" y="130165"/>
                  </a:lnTo>
                  <a:lnTo>
                    <a:pt x="31689" y="139291"/>
                  </a:lnTo>
                  <a:lnTo>
                    <a:pt x="24346" y="148918"/>
                  </a:lnTo>
                  <a:lnTo>
                    <a:pt x="14785" y="16101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9803" y="589595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0" y="0"/>
                  </a:moveTo>
                  <a:lnTo>
                    <a:pt x="5934" y="8735"/>
                  </a:lnTo>
                  <a:lnTo>
                    <a:pt x="12139" y="16441"/>
                  </a:lnTo>
                  <a:lnTo>
                    <a:pt x="19235" y="23848"/>
                  </a:lnTo>
                  <a:lnTo>
                    <a:pt x="27175" y="31282"/>
                  </a:lnTo>
                  <a:lnTo>
                    <a:pt x="35821" y="39109"/>
                  </a:lnTo>
                  <a:lnTo>
                    <a:pt x="45016" y="47488"/>
                  </a:lnTo>
                  <a:lnTo>
                    <a:pt x="54616" y="56403"/>
                  </a:lnTo>
                  <a:lnTo>
                    <a:pt x="64505" y="65767"/>
                  </a:lnTo>
                  <a:lnTo>
                    <a:pt x="74594" y="75469"/>
                  </a:lnTo>
                  <a:lnTo>
                    <a:pt x="84654" y="85255"/>
                  </a:lnTo>
                  <a:lnTo>
                    <a:pt x="94335" y="94744"/>
                  </a:lnTo>
                  <a:lnTo>
                    <a:pt x="103477" y="103754"/>
                  </a:lnTo>
                  <a:lnTo>
                    <a:pt x="112090" y="112277"/>
                  </a:lnTo>
                  <a:lnTo>
                    <a:pt x="120262" y="120388"/>
                  </a:lnTo>
                  <a:lnTo>
                    <a:pt x="128090" y="128174"/>
                  </a:lnTo>
                  <a:lnTo>
                    <a:pt x="135554" y="135611"/>
                  </a:lnTo>
                  <a:lnTo>
                    <a:pt x="143355" y="143390"/>
                  </a:lnTo>
                  <a:lnTo>
                    <a:pt x="153296" y="153314"/>
                  </a:lnTo>
                  <a:lnTo>
                    <a:pt x="1684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9813" y="379072"/>
              <a:ext cx="214343" cy="568493"/>
            </a:xfrm>
            <a:custGeom>
              <a:avLst/>
              <a:gdLst/>
              <a:ahLst/>
              <a:cxnLst/>
              <a:rect l="0" t="0" r="0" b="0"/>
              <a:pathLst>
                <a:path w="214343" h="568493">
                  <a:moveTo>
                    <a:pt x="182757" y="178938"/>
                  </a:moveTo>
                  <a:lnTo>
                    <a:pt x="185690" y="170070"/>
                  </a:lnTo>
                  <a:lnTo>
                    <a:pt x="188473" y="161083"/>
                  </a:lnTo>
                  <a:lnTo>
                    <a:pt x="191363" y="151087"/>
                  </a:lnTo>
                  <a:lnTo>
                    <a:pt x="194058" y="140107"/>
                  </a:lnTo>
                  <a:lnTo>
                    <a:pt x="195926" y="128295"/>
                  </a:lnTo>
                  <a:lnTo>
                    <a:pt x="196683" y="115841"/>
                  </a:lnTo>
                  <a:lnTo>
                    <a:pt x="196370" y="103076"/>
                  </a:lnTo>
                  <a:lnTo>
                    <a:pt x="195168" y="90444"/>
                  </a:lnTo>
                  <a:lnTo>
                    <a:pt x="193281" y="78175"/>
                  </a:lnTo>
                  <a:lnTo>
                    <a:pt x="190726" y="66313"/>
                  </a:lnTo>
                  <a:lnTo>
                    <a:pt x="187341" y="54807"/>
                  </a:lnTo>
                  <a:lnTo>
                    <a:pt x="183100" y="43593"/>
                  </a:lnTo>
                  <a:lnTo>
                    <a:pt x="177948" y="32926"/>
                  </a:lnTo>
                  <a:lnTo>
                    <a:pt x="171733" y="23360"/>
                  </a:lnTo>
                  <a:lnTo>
                    <a:pt x="164467" y="15119"/>
                  </a:lnTo>
                  <a:lnTo>
                    <a:pt x="155976" y="8433"/>
                  </a:lnTo>
                  <a:lnTo>
                    <a:pt x="145841" y="3690"/>
                  </a:lnTo>
                  <a:lnTo>
                    <a:pt x="133992" y="915"/>
                  </a:lnTo>
                  <a:lnTo>
                    <a:pt x="120968" y="0"/>
                  </a:lnTo>
                  <a:lnTo>
                    <a:pt x="107695" y="890"/>
                  </a:lnTo>
                  <a:lnTo>
                    <a:pt x="94735" y="3379"/>
                  </a:lnTo>
                  <a:lnTo>
                    <a:pt x="82273" y="7318"/>
                  </a:lnTo>
                  <a:lnTo>
                    <a:pt x="70299" y="12702"/>
                  </a:lnTo>
                  <a:lnTo>
                    <a:pt x="58737" y="19395"/>
                  </a:lnTo>
                  <a:lnTo>
                    <a:pt x="47821" y="27158"/>
                  </a:lnTo>
                  <a:lnTo>
                    <a:pt x="38081" y="35739"/>
                  </a:lnTo>
                  <a:lnTo>
                    <a:pt x="29715" y="44923"/>
                  </a:lnTo>
                  <a:lnTo>
                    <a:pt x="22774" y="54699"/>
                  </a:lnTo>
                  <a:lnTo>
                    <a:pt x="17327" y="65246"/>
                  </a:lnTo>
                  <a:lnTo>
                    <a:pt x="13251" y="76602"/>
                  </a:lnTo>
                  <a:lnTo>
                    <a:pt x="10139" y="88669"/>
                  </a:lnTo>
                  <a:lnTo>
                    <a:pt x="7419" y="101301"/>
                  </a:lnTo>
                  <a:lnTo>
                    <a:pt x="4739" y="114356"/>
                  </a:lnTo>
                  <a:lnTo>
                    <a:pt x="2273" y="127716"/>
                  </a:lnTo>
                  <a:lnTo>
                    <a:pt x="603" y="141292"/>
                  </a:lnTo>
                  <a:lnTo>
                    <a:pt x="0" y="155011"/>
                  </a:lnTo>
                  <a:lnTo>
                    <a:pt x="427" y="168664"/>
                  </a:lnTo>
                  <a:lnTo>
                    <a:pt x="1710" y="181911"/>
                  </a:lnTo>
                  <a:lnTo>
                    <a:pt x="3654" y="194595"/>
                  </a:lnTo>
                  <a:lnTo>
                    <a:pt x="6249" y="206571"/>
                  </a:lnTo>
                  <a:lnTo>
                    <a:pt x="9660" y="217621"/>
                  </a:lnTo>
                  <a:lnTo>
                    <a:pt x="13920" y="227716"/>
                  </a:lnTo>
                  <a:lnTo>
                    <a:pt x="19084" y="236819"/>
                  </a:lnTo>
                  <a:lnTo>
                    <a:pt x="25307" y="244794"/>
                  </a:lnTo>
                  <a:lnTo>
                    <a:pt x="32575" y="251671"/>
                  </a:lnTo>
                  <a:lnTo>
                    <a:pt x="40897" y="257291"/>
                  </a:lnTo>
                  <a:lnTo>
                    <a:pt x="50386" y="261244"/>
                  </a:lnTo>
                  <a:lnTo>
                    <a:pt x="60983" y="263453"/>
                  </a:lnTo>
                  <a:lnTo>
                    <a:pt x="72183" y="263971"/>
                  </a:lnTo>
                  <a:lnTo>
                    <a:pt x="83160" y="262806"/>
                  </a:lnTo>
                  <a:lnTo>
                    <a:pt x="93464" y="260134"/>
                  </a:lnTo>
                  <a:lnTo>
                    <a:pt x="103008" y="256241"/>
                  </a:lnTo>
                  <a:lnTo>
                    <a:pt x="111878" y="251419"/>
                  </a:lnTo>
                  <a:lnTo>
                    <a:pt x="120215" y="245917"/>
                  </a:lnTo>
                  <a:lnTo>
                    <a:pt x="128154" y="239767"/>
                  </a:lnTo>
                  <a:lnTo>
                    <a:pt x="135807" y="232808"/>
                  </a:lnTo>
                  <a:lnTo>
                    <a:pt x="143258" y="225014"/>
                  </a:lnTo>
                  <a:lnTo>
                    <a:pt x="150570" y="216493"/>
                  </a:lnTo>
                  <a:lnTo>
                    <a:pt x="157787" y="207394"/>
                  </a:lnTo>
                  <a:lnTo>
                    <a:pt x="164935" y="197864"/>
                  </a:lnTo>
                  <a:lnTo>
                    <a:pt x="171870" y="188024"/>
                  </a:lnTo>
                  <a:lnTo>
                    <a:pt x="178301" y="177965"/>
                  </a:lnTo>
                  <a:lnTo>
                    <a:pt x="184122" y="167788"/>
                  </a:lnTo>
                  <a:lnTo>
                    <a:pt x="189913" y="158734"/>
                  </a:lnTo>
                  <a:lnTo>
                    <a:pt x="196218" y="154491"/>
                  </a:lnTo>
                  <a:lnTo>
                    <a:pt x="202005" y="157268"/>
                  </a:lnTo>
                  <a:lnTo>
                    <a:pt x="206241" y="165423"/>
                  </a:lnTo>
                  <a:lnTo>
                    <a:pt x="209065" y="177096"/>
                  </a:lnTo>
                  <a:lnTo>
                    <a:pt x="210899" y="190586"/>
                  </a:lnTo>
                  <a:lnTo>
                    <a:pt x="212087" y="204830"/>
                  </a:lnTo>
                  <a:lnTo>
                    <a:pt x="212859" y="219301"/>
                  </a:lnTo>
                  <a:lnTo>
                    <a:pt x="213364" y="233776"/>
                  </a:lnTo>
                  <a:lnTo>
                    <a:pt x="213695" y="248185"/>
                  </a:lnTo>
                  <a:lnTo>
                    <a:pt x="213913" y="262676"/>
                  </a:lnTo>
                  <a:lnTo>
                    <a:pt x="214058" y="277567"/>
                  </a:lnTo>
                  <a:lnTo>
                    <a:pt x="214153" y="292999"/>
                  </a:lnTo>
                  <a:lnTo>
                    <a:pt x="214216" y="308791"/>
                  </a:lnTo>
                  <a:lnTo>
                    <a:pt x="214259" y="324547"/>
                  </a:lnTo>
                  <a:lnTo>
                    <a:pt x="214286" y="340040"/>
                  </a:lnTo>
                  <a:lnTo>
                    <a:pt x="214305" y="355376"/>
                  </a:lnTo>
                  <a:lnTo>
                    <a:pt x="214317" y="370892"/>
                  </a:lnTo>
                  <a:lnTo>
                    <a:pt x="214325" y="386772"/>
                  </a:lnTo>
                  <a:lnTo>
                    <a:pt x="214331" y="402877"/>
                  </a:lnTo>
                  <a:lnTo>
                    <a:pt x="214335" y="418849"/>
                  </a:lnTo>
                  <a:lnTo>
                    <a:pt x="214337" y="434486"/>
                  </a:lnTo>
                  <a:lnTo>
                    <a:pt x="214339" y="449749"/>
                  </a:lnTo>
                  <a:lnTo>
                    <a:pt x="214340" y="464685"/>
                  </a:lnTo>
                  <a:lnTo>
                    <a:pt x="214341" y="479356"/>
                  </a:lnTo>
                  <a:lnTo>
                    <a:pt x="214341" y="493803"/>
                  </a:lnTo>
                  <a:lnTo>
                    <a:pt x="214341" y="509763"/>
                  </a:lnTo>
                  <a:lnTo>
                    <a:pt x="214342" y="531994"/>
                  </a:lnTo>
                  <a:lnTo>
                    <a:pt x="214342" y="568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4352" y="1858926"/>
            <a:ext cx="610654" cy="457344"/>
            <a:chOff x="684352" y="1858926"/>
            <a:chExt cx="610654" cy="457344"/>
          </a:xfrm>
        </p:grpSpPr>
        <p:sp>
          <p:nvSpPr>
            <p:cNvPr id="10" name="Freeform 9"/>
            <p:cNvSpPr/>
            <p:nvPr/>
          </p:nvSpPr>
          <p:spPr>
            <a:xfrm>
              <a:off x="959153" y="1858926"/>
              <a:ext cx="196829" cy="395088"/>
            </a:xfrm>
            <a:custGeom>
              <a:avLst/>
              <a:gdLst/>
              <a:ahLst/>
              <a:cxnLst/>
              <a:rect l="0" t="0" r="0" b="0"/>
              <a:pathLst>
                <a:path w="196829" h="395088">
                  <a:moveTo>
                    <a:pt x="188453" y="99374"/>
                  </a:moveTo>
                  <a:lnTo>
                    <a:pt x="182585" y="105242"/>
                  </a:lnTo>
                  <a:lnTo>
                    <a:pt x="177021" y="110806"/>
                  </a:lnTo>
                  <a:lnTo>
                    <a:pt x="171222" y="116605"/>
                  </a:lnTo>
                  <a:lnTo>
                    <a:pt x="165141" y="122686"/>
                  </a:lnTo>
                  <a:lnTo>
                    <a:pt x="158811" y="129016"/>
                  </a:lnTo>
                  <a:lnTo>
                    <a:pt x="152283" y="135544"/>
                  </a:lnTo>
                  <a:lnTo>
                    <a:pt x="145607" y="142220"/>
                  </a:lnTo>
                  <a:lnTo>
                    <a:pt x="138824" y="149002"/>
                  </a:lnTo>
                  <a:lnTo>
                    <a:pt x="131967" y="155865"/>
                  </a:lnTo>
                  <a:lnTo>
                    <a:pt x="125057" y="162947"/>
                  </a:lnTo>
                  <a:lnTo>
                    <a:pt x="118112" y="170540"/>
                  </a:lnTo>
                  <a:lnTo>
                    <a:pt x="111143" y="178762"/>
                  </a:lnTo>
                  <a:lnTo>
                    <a:pt x="104157" y="187574"/>
                  </a:lnTo>
                  <a:lnTo>
                    <a:pt x="97161" y="196867"/>
                  </a:lnTo>
                  <a:lnTo>
                    <a:pt x="90157" y="206527"/>
                  </a:lnTo>
                  <a:lnTo>
                    <a:pt x="83148" y="216454"/>
                  </a:lnTo>
                  <a:lnTo>
                    <a:pt x="76135" y="226571"/>
                  </a:lnTo>
                  <a:lnTo>
                    <a:pt x="69121" y="236820"/>
                  </a:lnTo>
                  <a:lnTo>
                    <a:pt x="62105" y="247159"/>
                  </a:lnTo>
                  <a:lnTo>
                    <a:pt x="55088" y="257560"/>
                  </a:lnTo>
                  <a:lnTo>
                    <a:pt x="48070" y="268003"/>
                  </a:lnTo>
                  <a:lnTo>
                    <a:pt x="41052" y="278474"/>
                  </a:lnTo>
                  <a:lnTo>
                    <a:pt x="34034" y="288964"/>
                  </a:lnTo>
                  <a:lnTo>
                    <a:pt x="27020" y="299467"/>
                  </a:lnTo>
                  <a:lnTo>
                    <a:pt x="20174" y="309979"/>
                  </a:lnTo>
                  <a:lnTo>
                    <a:pt x="13803" y="320496"/>
                  </a:lnTo>
                  <a:lnTo>
                    <a:pt x="8051" y="331012"/>
                  </a:lnTo>
                  <a:lnTo>
                    <a:pt x="3376" y="341362"/>
                  </a:lnTo>
                  <a:lnTo>
                    <a:pt x="599" y="351239"/>
                  </a:lnTo>
                  <a:lnTo>
                    <a:pt x="0" y="360508"/>
                  </a:lnTo>
                  <a:lnTo>
                    <a:pt x="1549" y="369036"/>
                  </a:lnTo>
                  <a:lnTo>
                    <a:pt x="5172" y="376619"/>
                  </a:lnTo>
                  <a:lnTo>
                    <a:pt x="10613" y="383228"/>
                  </a:lnTo>
                  <a:lnTo>
                    <a:pt x="17671" y="388667"/>
                  </a:lnTo>
                  <a:lnTo>
                    <a:pt x="26294" y="392497"/>
                  </a:lnTo>
                  <a:lnTo>
                    <a:pt x="36303" y="394624"/>
                  </a:lnTo>
                  <a:lnTo>
                    <a:pt x="47105" y="395087"/>
                  </a:lnTo>
                  <a:lnTo>
                    <a:pt x="57814" y="393886"/>
                  </a:lnTo>
                  <a:lnTo>
                    <a:pt x="67943" y="391190"/>
                  </a:lnTo>
                  <a:lnTo>
                    <a:pt x="77539" y="387280"/>
                  </a:lnTo>
                  <a:lnTo>
                    <a:pt x="86977" y="382447"/>
                  </a:lnTo>
                  <a:lnTo>
                    <a:pt x="96508" y="376938"/>
                  </a:lnTo>
                  <a:lnTo>
                    <a:pt x="106064" y="370783"/>
                  </a:lnTo>
                  <a:lnTo>
                    <a:pt x="115341" y="363820"/>
                  </a:lnTo>
                  <a:lnTo>
                    <a:pt x="124174" y="356025"/>
                  </a:lnTo>
                  <a:lnTo>
                    <a:pt x="132396" y="347502"/>
                  </a:lnTo>
                  <a:lnTo>
                    <a:pt x="139765" y="338402"/>
                  </a:lnTo>
                  <a:lnTo>
                    <a:pt x="146242" y="328871"/>
                  </a:lnTo>
                  <a:lnTo>
                    <a:pt x="152100" y="319031"/>
                  </a:lnTo>
                  <a:lnTo>
                    <a:pt x="157808" y="308972"/>
                  </a:lnTo>
                  <a:lnTo>
                    <a:pt x="163644" y="298758"/>
                  </a:lnTo>
                  <a:lnTo>
                    <a:pt x="169381" y="288272"/>
                  </a:lnTo>
                  <a:lnTo>
                    <a:pt x="174400" y="277240"/>
                  </a:lnTo>
                  <a:lnTo>
                    <a:pt x="178400" y="265559"/>
                  </a:lnTo>
                  <a:lnTo>
                    <a:pt x="181238" y="253443"/>
                  </a:lnTo>
                  <a:lnTo>
                    <a:pt x="182767" y="241310"/>
                  </a:lnTo>
                  <a:lnTo>
                    <a:pt x="183047" y="229413"/>
                  </a:lnTo>
                  <a:lnTo>
                    <a:pt x="182115" y="217983"/>
                  </a:lnTo>
                  <a:lnTo>
                    <a:pt x="179902" y="207308"/>
                  </a:lnTo>
                  <a:lnTo>
                    <a:pt x="176482" y="197464"/>
                  </a:lnTo>
                  <a:lnTo>
                    <a:pt x="171730" y="188362"/>
                  </a:lnTo>
                  <a:lnTo>
                    <a:pt x="165259" y="179854"/>
                  </a:lnTo>
                  <a:lnTo>
                    <a:pt x="157015" y="171797"/>
                  </a:lnTo>
                  <a:lnTo>
                    <a:pt x="147225" y="164232"/>
                  </a:lnTo>
                  <a:lnTo>
                    <a:pt x="136212" y="157370"/>
                  </a:lnTo>
                  <a:lnTo>
                    <a:pt x="124291" y="151271"/>
                  </a:lnTo>
                  <a:lnTo>
                    <a:pt x="111881" y="145852"/>
                  </a:lnTo>
                  <a:lnTo>
                    <a:pt x="99486" y="140978"/>
                  </a:lnTo>
                  <a:lnTo>
                    <a:pt x="87379" y="136508"/>
                  </a:lnTo>
                  <a:lnTo>
                    <a:pt x="75795" y="132167"/>
                  </a:lnTo>
                  <a:lnTo>
                    <a:pt x="65008" y="127558"/>
                  </a:lnTo>
                  <a:lnTo>
                    <a:pt x="55089" y="122485"/>
                  </a:lnTo>
                  <a:lnTo>
                    <a:pt x="46105" y="116771"/>
                  </a:lnTo>
                  <a:lnTo>
                    <a:pt x="38209" y="110177"/>
                  </a:lnTo>
                  <a:lnTo>
                    <a:pt x="31385" y="102665"/>
                  </a:lnTo>
                  <a:lnTo>
                    <a:pt x="25801" y="94349"/>
                  </a:lnTo>
                  <a:lnTo>
                    <a:pt x="21872" y="85396"/>
                  </a:lnTo>
                  <a:lnTo>
                    <a:pt x="19678" y="75973"/>
                  </a:lnTo>
                  <a:lnTo>
                    <a:pt x="19171" y="66377"/>
                  </a:lnTo>
                  <a:lnTo>
                    <a:pt x="20343" y="57014"/>
                  </a:lnTo>
                  <a:lnTo>
                    <a:pt x="23024" y="48090"/>
                  </a:lnTo>
                  <a:lnTo>
                    <a:pt x="27093" y="39625"/>
                  </a:lnTo>
                  <a:lnTo>
                    <a:pt x="32565" y="31552"/>
                  </a:lnTo>
                  <a:lnTo>
                    <a:pt x="39327" y="23796"/>
                  </a:lnTo>
                  <a:lnTo>
                    <a:pt x="47476" y="16603"/>
                  </a:lnTo>
                  <a:lnTo>
                    <a:pt x="57380" y="10524"/>
                  </a:lnTo>
                  <a:lnTo>
                    <a:pt x="69079" y="5773"/>
                  </a:lnTo>
                  <a:lnTo>
                    <a:pt x="82172" y="2413"/>
                  </a:lnTo>
                  <a:lnTo>
                    <a:pt x="96024" y="524"/>
                  </a:lnTo>
                  <a:lnTo>
                    <a:pt x="110181" y="0"/>
                  </a:lnTo>
                  <a:lnTo>
                    <a:pt x="124092" y="766"/>
                  </a:lnTo>
                  <a:lnTo>
                    <a:pt x="137046" y="2867"/>
                  </a:lnTo>
                  <a:lnTo>
                    <a:pt x="148752" y="6203"/>
                  </a:lnTo>
                  <a:lnTo>
                    <a:pt x="159273" y="10559"/>
                  </a:lnTo>
                  <a:lnTo>
                    <a:pt x="168814" y="15699"/>
                  </a:lnTo>
                  <a:lnTo>
                    <a:pt x="177595" y="21423"/>
                  </a:lnTo>
                  <a:lnTo>
                    <a:pt x="185326" y="27893"/>
                  </a:lnTo>
                  <a:lnTo>
                    <a:pt x="191243" y="35600"/>
                  </a:lnTo>
                  <a:lnTo>
                    <a:pt x="195070" y="44708"/>
                  </a:lnTo>
                  <a:lnTo>
                    <a:pt x="196828" y="54928"/>
                  </a:lnTo>
                  <a:lnTo>
                    <a:pt x="196570" y="65705"/>
                  </a:lnTo>
                  <a:lnTo>
                    <a:pt x="194543" y="76657"/>
                  </a:lnTo>
                  <a:lnTo>
                    <a:pt x="191099" y="87604"/>
                  </a:lnTo>
                  <a:lnTo>
                    <a:pt x="186587" y="98479"/>
                  </a:lnTo>
                  <a:lnTo>
                    <a:pt x="181309" y="109259"/>
                  </a:lnTo>
                  <a:lnTo>
                    <a:pt x="175799" y="119500"/>
                  </a:lnTo>
                  <a:lnTo>
                    <a:pt x="170284" y="129333"/>
                  </a:lnTo>
                  <a:lnTo>
                    <a:pt x="164287" y="139623"/>
                  </a:lnTo>
                  <a:lnTo>
                    <a:pt x="156867" y="152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84352" y="2274155"/>
              <a:ext cx="610654" cy="42115"/>
            </a:xfrm>
            <a:custGeom>
              <a:avLst/>
              <a:gdLst/>
              <a:ahLst/>
              <a:cxnLst/>
              <a:rect l="0" t="0" r="0" b="0"/>
              <a:pathLst>
                <a:path w="610654" h="42115">
                  <a:moveTo>
                    <a:pt x="610653" y="42114"/>
                  </a:moveTo>
                  <a:lnTo>
                    <a:pt x="598918" y="42047"/>
                  </a:lnTo>
                  <a:lnTo>
                    <a:pt x="587789" y="41407"/>
                  </a:lnTo>
                  <a:lnTo>
                    <a:pt x="576190" y="40110"/>
                  </a:lnTo>
                  <a:lnTo>
                    <a:pt x="564029" y="38250"/>
                  </a:lnTo>
                  <a:lnTo>
                    <a:pt x="551369" y="35934"/>
                  </a:lnTo>
                  <a:lnTo>
                    <a:pt x="538299" y="33268"/>
                  </a:lnTo>
                  <a:lnTo>
                    <a:pt x="524429" y="30344"/>
                  </a:lnTo>
                  <a:lnTo>
                    <a:pt x="508919" y="27237"/>
                  </a:lnTo>
                  <a:lnTo>
                    <a:pt x="491458" y="24006"/>
                  </a:lnTo>
                  <a:lnTo>
                    <a:pt x="472681" y="20855"/>
                  </a:lnTo>
                  <a:lnTo>
                    <a:pt x="453846" y="18119"/>
                  </a:lnTo>
                  <a:lnTo>
                    <a:pt x="435699" y="15942"/>
                  </a:lnTo>
                  <a:lnTo>
                    <a:pt x="418449" y="14142"/>
                  </a:lnTo>
                  <a:lnTo>
                    <a:pt x="402032" y="12318"/>
                  </a:lnTo>
                  <a:lnTo>
                    <a:pt x="386285" y="10241"/>
                  </a:lnTo>
                  <a:lnTo>
                    <a:pt x="370880" y="8014"/>
                  </a:lnTo>
                  <a:lnTo>
                    <a:pt x="355368" y="5972"/>
                  </a:lnTo>
                  <a:lnTo>
                    <a:pt x="339513" y="4302"/>
                  </a:lnTo>
                  <a:lnTo>
                    <a:pt x="323266" y="3028"/>
                  </a:lnTo>
                  <a:lnTo>
                    <a:pt x="306672" y="2097"/>
                  </a:lnTo>
                  <a:lnTo>
                    <a:pt x="289804" y="1438"/>
                  </a:lnTo>
                  <a:lnTo>
                    <a:pt x="272730" y="978"/>
                  </a:lnTo>
                  <a:lnTo>
                    <a:pt x="255510" y="661"/>
                  </a:lnTo>
                  <a:lnTo>
                    <a:pt x="238185" y="446"/>
                  </a:lnTo>
                  <a:lnTo>
                    <a:pt x="220789" y="299"/>
                  </a:lnTo>
                  <a:lnTo>
                    <a:pt x="203343" y="201"/>
                  </a:lnTo>
                  <a:lnTo>
                    <a:pt x="185869" y="135"/>
                  </a:lnTo>
                  <a:lnTo>
                    <a:pt x="168540" y="90"/>
                  </a:lnTo>
                  <a:lnTo>
                    <a:pt x="151672" y="60"/>
                  </a:lnTo>
                  <a:lnTo>
                    <a:pt x="135398" y="40"/>
                  </a:lnTo>
                  <a:lnTo>
                    <a:pt x="119690" y="27"/>
                  </a:lnTo>
                  <a:lnTo>
                    <a:pt x="104448" y="18"/>
                  </a:lnTo>
                  <a:lnTo>
                    <a:pt x="89568" y="12"/>
                  </a:lnTo>
                  <a:lnTo>
                    <a:pt x="74979" y="8"/>
                  </a:lnTo>
                  <a:lnTo>
                    <a:pt x="58908" y="5"/>
                  </a:lnTo>
                  <a:lnTo>
                    <a:pt x="36586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450" y="2253098"/>
            <a:ext cx="789639" cy="515897"/>
            <a:chOff x="905450" y="2253098"/>
            <a:chExt cx="789639" cy="515897"/>
          </a:xfrm>
        </p:grpSpPr>
        <p:sp>
          <p:nvSpPr>
            <p:cNvPr id="13" name="Freeform 12"/>
            <p:cNvSpPr/>
            <p:nvPr/>
          </p:nvSpPr>
          <p:spPr>
            <a:xfrm>
              <a:off x="905450" y="2411026"/>
              <a:ext cx="243937" cy="357969"/>
            </a:xfrm>
            <a:custGeom>
              <a:avLst/>
              <a:gdLst/>
              <a:ahLst/>
              <a:cxnLst/>
              <a:rect l="0" t="0" r="0" b="0"/>
              <a:pathLst>
                <a:path w="243937" h="357969">
                  <a:moveTo>
                    <a:pt x="126342" y="0"/>
                  </a:moveTo>
                  <a:lnTo>
                    <a:pt x="117608" y="3000"/>
                  </a:lnTo>
                  <a:lnTo>
                    <a:pt x="109902" y="6423"/>
                  </a:lnTo>
                  <a:lnTo>
                    <a:pt x="102495" y="10619"/>
                  </a:lnTo>
                  <a:lnTo>
                    <a:pt x="95061" y="15519"/>
                  </a:lnTo>
                  <a:lnTo>
                    <a:pt x="87234" y="21000"/>
                  </a:lnTo>
                  <a:lnTo>
                    <a:pt x="78860" y="26931"/>
                  </a:lnTo>
                  <a:lnTo>
                    <a:pt x="70117" y="33193"/>
                  </a:lnTo>
                  <a:lnTo>
                    <a:pt x="61402" y="39691"/>
                  </a:lnTo>
                  <a:lnTo>
                    <a:pt x="52978" y="46300"/>
                  </a:lnTo>
                  <a:lnTo>
                    <a:pt x="45992" y="51057"/>
                  </a:lnTo>
                  <a:lnTo>
                    <a:pt x="42401" y="51869"/>
                  </a:lnTo>
                  <a:lnTo>
                    <a:pt x="42700" y="50055"/>
                  </a:lnTo>
                  <a:lnTo>
                    <a:pt x="46158" y="46977"/>
                  </a:lnTo>
                  <a:lnTo>
                    <a:pt x="51889" y="43387"/>
                  </a:lnTo>
                  <a:lnTo>
                    <a:pt x="59186" y="39637"/>
                  </a:lnTo>
                  <a:lnTo>
                    <a:pt x="67546" y="35875"/>
                  </a:lnTo>
                  <a:lnTo>
                    <a:pt x="76622" y="32150"/>
                  </a:lnTo>
                  <a:lnTo>
                    <a:pt x="86179" y="28474"/>
                  </a:lnTo>
                  <a:lnTo>
                    <a:pt x="96059" y="24852"/>
                  </a:lnTo>
                  <a:lnTo>
                    <a:pt x="106154" y="21601"/>
                  </a:lnTo>
                  <a:lnTo>
                    <a:pt x="116393" y="19328"/>
                  </a:lnTo>
                  <a:lnTo>
                    <a:pt x="126724" y="18287"/>
                  </a:lnTo>
                  <a:lnTo>
                    <a:pt x="136951" y="18573"/>
                  </a:lnTo>
                  <a:lnTo>
                    <a:pt x="146745" y="20286"/>
                  </a:lnTo>
                  <a:lnTo>
                    <a:pt x="155959" y="23333"/>
                  </a:lnTo>
                  <a:lnTo>
                    <a:pt x="164451" y="27650"/>
                  </a:lnTo>
                  <a:lnTo>
                    <a:pt x="172009" y="33288"/>
                  </a:lnTo>
                  <a:lnTo>
                    <a:pt x="178598" y="40152"/>
                  </a:lnTo>
                  <a:lnTo>
                    <a:pt x="183852" y="48030"/>
                  </a:lnTo>
                  <a:lnTo>
                    <a:pt x="187027" y="56688"/>
                  </a:lnTo>
                  <a:lnTo>
                    <a:pt x="187901" y="65918"/>
                  </a:lnTo>
                  <a:lnTo>
                    <a:pt x="186708" y="75556"/>
                  </a:lnTo>
                  <a:lnTo>
                    <a:pt x="183856" y="85477"/>
                  </a:lnTo>
                  <a:lnTo>
                    <a:pt x="179751" y="95586"/>
                  </a:lnTo>
                  <a:lnTo>
                    <a:pt x="174575" y="105492"/>
                  </a:lnTo>
                  <a:lnTo>
                    <a:pt x="168285" y="114538"/>
                  </a:lnTo>
                  <a:lnTo>
                    <a:pt x="160953" y="122440"/>
                  </a:lnTo>
                  <a:lnTo>
                    <a:pt x="152913" y="129407"/>
                  </a:lnTo>
                  <a:lnTo>
                    <a:pt x="144671" y="135934"/>
                  </a:lnTo>
                  <a:lnTo>
                    <a:pt x="136591" y="142325"/>
                  </a:lnTo>
                  <a:lnTo>
                    <a:pt x="130754" y="147284"/>
                  </a:lnTo>
                  <a:lnTo>
                    <a:pt x="129868" y="149399"/>
                  </a:lnTo>
                  <a:lnTo>
                    <a:pt x="133530" y="149836"/>
                  </a:lnTo>
                  <a:lnTo>
                    <a:pt x="140370" y="149926"/>
                  </a:lnTo>
                  <a:lnTo>
                    <a:pt x="149043" y="150773"/>
                  </a:lnTo>
                  <a:lnTo>
                    <a:pt x="158673" y="152851"/>
                  </a:lnTo>
                  <a:lnTo>
                    <a:pt x="168778" y="156486"/>
                  </a:lnTo>
                  <a:lnTo>
                    <a:pt x="179112" y="162101"/>
                  </a:lnTo>
                  <a:lnTo>
                    <a:pt x="189546" y="169719"/>
                  </a:lnTo>
                  <a:lnTo>
                    <a:pt x="199694" y="179065"/>
                  </a:lnTo>
                  <a:lnTo>
                    <a:pt x="208913" y="189769"/>
                  </a:lnTo>
                  <a:lnTo>
                    <a:pt x="216932" y="201477"/>
                  </a:lnTo>
                  <a:lnTo>
                    <a:pt x="223810" y="213741"/>
                  </a:lnTo>
                  <a:lnTo>
                    <a:pt x="229747" y="226039"/>
                  </a:lnTo>
                  <a:lnTo>
                    <a:pt x="234956" y="238083"/>
                  </a:lnTo>
                  <a:lnTo>
                    <a:pt x="239304" y="249796"/>
                  </a:lnTo>
                  <a:lnTo>
                    <a:pt x="242328" y="261201"/>
                  </a:lnTo>
                  <a:lnTo>
                    <a:pt x="243878" y="272358"/>
                  </a:lnTo>
                  <a:lnTo>
                    <a:pt x="243936" y="283326"/>
                  </a:lnTo>
                  <a:lnTo>
                    <a:pt x="242456" y="294159"/>
                  </a:lnTo>
                  <a:lnTo>
                    <a:pt x="239560" y="304886"/>
                  </a:lnTo>
                  <a:lnTo>
                    <a:pt x="235175" y="315210"/>
                  </a:lnTo>
                  <a:lnTo>
                    <a:pt x="228958" y="324537"/>
                  </a:lnTo>
                  <a:lnTo>
                    <a:pt x="220883" y="332619"/>
                  </a:lnTo>
                  <a:lnTo>
                    <a:pt x="211037" y="339366"/>
                  </a:lnTo>
                  <a:lnTo>
                    <a:pt x="199456" y="344683"/>
                  </a:lnTo>
                  <a:lnTo>
                    <a:pt x="186330" y="348665"/>
                  </a:lnTo>
                  <a:lnTo>
                    <a:pt x="171958" y="351544"/>
                  </a:lnTo>
                  <a:lnTo>
                    <a:pt x="156642" y="353576"/>
                  </a:lnTo>
                  <a:lnTo>
                    <a:pt x="140643" y="354986"/>
                  </a:lnTo>
                  <a:lnTo>
                    <a:pt x="124325" y="355954"/>
                  </a:lnTo>
                  <a:lnTo>
                    <a:pt x="108144" y="356612"/>
                  </a:lnTo>
                  <a:lnTo>
                    <a:pt x="92340" y="357058"/>
                  </a:lnTo>
                  <a:lnTo>
                    <a:pt x="76979" y="357359"/>
                  </a:lnTo>
                  <a:lnTo>
                    <a:pt x="60233" y="357593"/>
                  </a:lnTo>
                  <a:lnTo>
                    <a:pt x="37278" y="357785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26632" y="2253098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62588" y="5867"/>
                  </a:lnTo>
                  <a:lnTo>
                    <a:pt x="157024" y="11432"/>
                  </a:lnTo>
                  <a:lnTo>
                    <a:pt x="151225" y="17236"/>
                  </a:lnTo>
                  <a:lnTo>
                    <a:pt x="145144" y="23489"/>
                  </a:lnTo>
                  <a:lnTo>
                    <a:pt x="138814" y="30468"/>
                  </a:lnTo>
                  <a:lnTo>
                    <a:pt x="132286" y="38244"/>
                  </a:lnTo>
                  <a:lnTo>
                    <a:pt x="125610" y="46573"/>
                  </a:lnTo>
                  <a:lnTo>
                    <a:pt x="118828" y="55004"/>
                  </a:lnTo>
                  <a:lnTo>
                    <a:pt x="111970" y="63264"/>
                  </a:lnTo>
                  <a:lnTo>
                    <a:pt x="105060" y="71266"/>
                  </a:lnTo>
                  <a:lnTo>
                    <a:pt x="98115" y="79019"/>
                  </a:lnTo>
                  <a:lnTo>
                    <a:pt x="91141" y="86576"/>
                  </a:lnTo>
                  <a:lnTo>
                    <a:pt x="83983" y="94312"/>
                  </a:lnTo>
                  <a:lnTo>
                    <a:pt x="76338" y="102885"/>
                  </a:lnTo>
                  <a:lnTo>
                    <a:pt x="68085" y="112582"/>
                  </a:lnTo>
                  <a:lnTo>
                    <a:pt x="59423" y="123199"/>
                  </a:lnTo>
                  <a:lnTo>
                    <a:pt x="50763" y="134244"/>
                  </a:lnTo>
                  <a:lnTo>
                    <a:pt x="42350" y="145367"/>
                  </a:lnTo>
                  <a:lnTo>
                    <a:pt x="34358" y="156155"/>
                  </a:lnTo>
                  <a:lnTo>
                    <a:pt x="26081" y="167218"/>
                  </a:lnTo>
                  <a:lnTo>
                    <a:pt x="15678" y="18063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68746" y="2253098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8734" y="11601"/>
                  </a:lnTo>
                  <a:lnTo>
                    <a:pt x="16440" y="21450"/>
                  </a:lnTo>
                  <a:lnTo>
                    <a:pt x="23847" y="30469"/>
                  </a:lnTo>
                  <a:lnTo>
                    <a:pt x="31281" y="39429"/>
                  </a:lnTo>
                  <a:lnTo>
                    <a:pt x="39108" y="49401"/>
                  </a:lnTo>
                  <a:lnTo>
                    <a:pt x="47482" y="60875"/>
                  </a:lnTo>
                  <a:lnTo>
                    <a:pt x="56225" y="73510"/>
                  </a:lnTo>
                  <a:lnTo>
                    <a:pt x="64940" y="86454"/>
                  </a:lnTo>
                  <a:lnTo>
                    <a:pt x="73394" y="99164"/>
                  </a:lnTo>
                  <a:lnTo>
                    <a:pt x="81527" y="111612"/>
                  </a:lnTo>
                  <a:lnTo>
                    <a:pt x="89368" y="124102"/>
                  </a:lnTo>
                  <a:lnTo>
                    <a:pt x="96966" y="136816"/>
                  </a:lnTo>
                  <a:lnTo>
                    <a:pt x="104076" y="149194"/>
                  </a:lnTo>
                  <a:lnTo>
                    <a:pt x="110854" y="161234"/>
                  </a:lnTo>
                  <a:lnTo>
                    <a:pt x="117899" y="173995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10943" y="1831013"/>
            <a:ext cx="389555" cy="1043267"/>
            <a:chOff x="2010943" y="1831013"/>
            <a:chExt cx="389555" cy="1043267"/>
          </a:xfrm>
        </p:grpSpPr>
        <p:sp>
          <p:nvSpPr>
            <p:cNvPr id="17" name="Freeform 16"/>
            <p:cNvSpPr/>
            <p:nvPr/>
          </p:nvSpPr>
          <p:spPr>
            <a:xfrm>
              <a:off x="2107718" y="1831013"/>
              <a:ext cx="160517" cy="464200"/>
            </a:xfrm>
            <a:custGeom>
              <a:avLst/>
              <a:gdLst/>
              <a:ahLst/>
              <a:cxnLst/>
              <a:rect l="0" t="0" r="0" b="0"/>
              <a:pathLst>
                <a:path w="160517" h="464200">
                  <a:moveTo>
                    <a:pt x="155908" y="116759"/>
                  </a:moveTo>
                  <a:lnTo>
                    <a:pt x="158708" y="107957"/>
                  </a:lnTo>
                  <a:lnTo>
                    <a:pt x="160210" y="99611"/>
                  </a:lnTo>
                  <a:lnTo>
                    <a:pt x="160516" y="90912"/>
                  </a:lnTo>
                  <a:lnTo>
                    <a:pt x="159837" y="81791"/>
                  </a:lnTo>
                  <a:lnTo>
                    <a:pt x="158369" y="72296"/>
                  </a:lnTo>
                  <a:lnTo>
                    <a:pt x="156296" y="62509"/>
                  </a:lnTo>
                  <a:lnTo>
                    <a:pt x="153614" y="52667"/>
                  </a:lnTo>
                  <a:lnTo>
                    <a:pt x="150142" y="43142"/>
                  </a:lnTo>
                  <a:lnTo>
                    <a:pt x="145838" y="34113"/>
                  </a:lnTo>
                  <a:lnTo>
                    <a:pt x="140474" y="25747"/>
                  </a:lnTo>
                  <a:lnTo>
                    <a:pt x="133584" y="18275"/>
                  </a:lnTo>
                  <a:lnTo>
                    <a:pt x="125061" y="11739"/>
                  </a:lnTo>
                  <a:lnTo>
                    <a:pt x="115251" y="6350"/>
                  </a:lnTo>
                  <a:lnTo>
                    <a:pt x="104756" y="2553"/>
                  </a:lnTo>
                  <a:lnTo>
                    <a:pt x="94002" y="448"/>
                  </a:lnTo>
                  <a:lnTo>
                    <a:pt x="83359" y="0"/>
                  </a:lnTo>
                  <a:lnTo>
                    <a:pt x="73221" y="1211"/>
                  </a:lnTo>
                  <a:lnTo>
                    <a:pt x="63740" y="3919"/>
                  </a:lnTo>
                  <a:lnTo>
                    <a:pt x="54883" y="8006"/>
                  </a:lnTo>
                  <a:lnTo>
                    <a:pt x="46541" y="13490"/>
                  </a:lnTo>
                  <a:lnTo>
                    <a:pt x="38595" y="20250"/>
                  </a:lnTo>
                  <a:lnTo>
                    <a:pt x="31104" y="28059"/>
                  </a:lnTo>
                  <a:lnTo>
                    <a:pt x="24292" y="36670"/>
                  </a:lnTo>
                  <a:lnTo>
                    <a:pt x="18230" y="45874"/>
                  </a:lnTo>
                  <a:lnTo>
                    <a:pt x="13006" y="55663"/>
                  </a:lnTo>
                  <a:lnTo>
                    <a:pt x="8795" y="66219"/>
                  </a:lnTo>
                  <a:lnTo>
                    <a:pt x="5594" y="77581"/>
                  </a:lnTo>
                  <a:lnTo>
                    <a:pt x="3257" y="89652"/>
                  </a:lnTo>
                  <a:lnTo>
                    <a:pt x="1597" y="102287"/>
                  </a:lnTo>
                  <a:lnTo>
                    <a:pt x="450" y="115335"/>
                  </a:lnTo>
                  <a:lnTo>
                    <a:pt x="0" y="128351"/>
                  </a:lnTo>
                  <a:lnTo>
                    <a:pt x="754" y="140630"/>
                  </a:lnTo>
                  <a:lnTo>
                    <a:pt x="2897" y="151843"/>
                  </a:lnTo>
                  <a:lnTo>
                    <a:pt x="6473" y="161846"/>
                  </a:lnTo>
                  <a:lnTo>
                    <a:pt x="11547" y="170500"/>
                  </a:lnTo>
                  <a:lnTo>
                    <a:pt x="18000" y="177863"/>
                  </a:lnTo>
                  <a:lnTo>
                    <a:pt x="25587" y="183657"/>
                  </a:lnTo>
                  <a:lnTo>
                    <a:pt x="34043" y="187201"/>
                  </a:lnTo>
                  <a:lnTo>
                    <a:pt x="43129" y="188327"/>
                  </a:lnTo>
                  <a:lnTo>
                    <a:pt x="52498" y="187305"/>
                  </a:lnTo>
                  <a:lnTo>
                    <a:pt x="61708" y="184568"/>
                  </a:lnTo>
                  <a:lnTo>
                    <a:pt x="70529" y="180545"/>
                  </a:lnTo>
                  <a:lnTo>
                    <a:pt x="78926" y="175593"/>
                  </a:lnTo>
                  <a:lnTo>
                    <a:pt x="86953" y="169986"/>
                  </a:lnTo>
                  <a:lnTo>
                    <a:pt x="94687" y="163921"/>
                  </a:lnTo>
                  <a:lnTo>
                    <a:pt x="102205" y="157376"/>
                  </a:lnTo>
                  <a:lnTo>
                    <a:pt x="109567" y="150145"/>
                  </a:lnTo>
                  <a:lnTo>
                    <a:pt x="116816" y="142165"/>
                  </a:lnTo>
                  <a:lnTo>
                    <a:pt x="123821" y="133516"/>
                  </a:lnTo>
                  <a:lnTo>
                    <a:pt x="130298" y="124332"/>
                  </a:lnTo>
                  <a:lnTo>
                    <a:pt x="136123" y="114816"/>
                  </a:lnTo>
                  <a:lnTo>
                    <a:pt x="140870" y="107601"/>
                  </a:lnTo>
                  <a:lnTo>
                    <a:pt x="143893" y="106061"/>
                  </a:lnTo>
                  <a:lnTo>
                    <a:pt x="145355" y="109531"/>
                  </a:lnTo>
                  <a:lnTo>
                    <a:pt x="145891" y="116550"/>
                  </a:lnTo>
                  <a:lnTo>
                    <a:pt x="145993" y="126282"/>
                  </a:lnTo>
                  <a:lnTo>
                    <a:pt x="145925" y="138536"/>
                  </a:lnTo>
                  <a:lnTo>
                    <a:pt x="145816" y="153039"/>
                  </a:lnTo>
                  <a:lnTo>
                    <a:pt x="145878" y="169373"/>
                  </a:lnTo>
                  <a:lnTo>
                    <a:pt x="146436" y="187104"/>
                  </a:lnTo>
                  <a:lnTo>
                    <a:pt x="147616" y="205855"/>
                  </a:lnTo>
                  <a:lnTo>
                    <a:pt x="149219" y="225332"/>
                  </a:lnTo>
                  <a:lnTo>
                    <a:pt x="150832" y="245314"/>
                  </a:lnTo>
                  <a:lnTo>
                    <a:pt x="152214" y="265639"/>
                  </a:lnTo>
                  <a:lnTo>
                    <a:pt x="153463" y="286033"/>
                  </a:lnTo>
                  <a:lnTo>
                    <a:pt x="154908" y="306112"/>
                  </a:lnTo>
                  <a:lnTo>
                    <a:pt x="156723" y="325690"/>
                  </a:lnTo>
                  <a:lnTo>
                    <a:pt x="158602" y="344601"/>
                  </a:lnTo>
                  <a:lnTo>
                    <a:pt x="159878" y="362614"/>
                  </a:lnTo>
                  <a:lnTo>
                    <a:pt x="160221" y="379687"/>
                  </a:lnTo>
                  <a:lnTo>
                    <a:pt x="159783" y="395722"/>
                  </a:lnTo>
                  <a:lnTo>
                    <a:pt x="158985" y="412258"/>
                  </a:lnTo>
                  <a:lnTo>
                    <a:pt x="157752" y="432986"/>
                  </a:lnTo>
                  <a:lnTo>
                    <a:pt x="155908" y="464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10943" y="2284683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0"/>
                  </a:moveTo>
                  <a:lnTo>
                    <a:pt x="377752" y="0"/>
                  </a:lnTo>
                  <a:lnTo>
                    <a:pt x="365983" y="0"/>
                  </a:lnTo>
                  <a:lnTo>
                    <a:pt x="353083" y="0"/>
                  </a:lnTo>
                  <a:lnTo>
                    <a:pt x="338889" y="0"/>
                  </a:lnTo>
                  <a:lnTo>
                    <a:pt x="323265" y="0"/>
                  </a:lnTo>
                  <a:lnTo>
                    <a:pt x="306284" y="0"/>
                  </a:lnTo>
                  <a:lnTo>
                    <a:pt x="288011" y="0"/>
                  </a:lnTo>
                  <a:lnTo>
                    <a:pt x="268393" y="0"/>
                  </a:lnTo>
                  <a:lnTo>
                    <a:pt x="247548" y="0"/>
                  </a:lnTo>
                  <a:lnTo>
                    <a:pt x="226179" y="0"/>
                  </a:lnTo>
                  <a:lnTo>
                    <a:pt x="205449" y="0"/>
                  </a:lnTo>
                  <a:lnTo>
                    <a:pt x="185945" y="5"/>
                  </a:lnTo>
                  <a:lnTo>
                    <a:pt x="167410" y="178"/>
                  </a:lnTo>
                  <a:lnTo>
                    <a:pt x="149050" y="826"/>
                  </a:lnTo>
                  <a:lnTo>
                    <a:pt x="130364" y="2075"/>
                  </a:lnTo>
                  <a:lnTo>
                    <a:pt x="111354" y="3727"/>
                  </a:lnTo>
                  <a:lnTo>
                    <a:pt x="92344" y="5376"/>
                  </a:lnTo>
                  <a:lnTo>
                    <a:pt x="73570" y="6778"/>
                  </a:lnTo>
                  <a:lnTo>
                    <a:pt x="55848" y="7874"/>
                  </a:lnTo>
                  <a:lnTo>
                    <a:pt x="38893" y="8802"/>
                  </a:lnTo>
                  <a:lnTo>
                    <a:pt x="2122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89927" y="2432082"/>
              <a:ext cx="19906" cy="442198"/>
            </a:xfrm>
            <a:custGeom>
              <a:avLst/>
              <a:gdLst/>
              <a:ahLst/>
              <a:cxnLst/>
              <a:rect l="0" t="0" r="0" b="0"/>
              <a:pathLst>
                <a:path w="19906" h="442198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5" y="40465"/>
                  </a:lnTo>
                  <a:lnTo>
                    <a:pt x="177" y="57860"/>
                  </a:lnTo>
                  <a:lnTo>
                    <a:pt x="826" y="76172"/>
                  </a:lnTo>
                  <a:lnTo>
                    <a:pt x="2074" y="94731"/>
                  </a:lnTo>
                  <a:lnTo>
                    <a:pt x="3727" y="113548"/>
                  </a:lnTo>
                  <a:lnTo>
                    <a:pt x="5375" y="133138"/>
                  </a:lnTo>
                  <a:lnTo>
                    <a:pt x="6783" y="153750"/>
                  </a:lnTo>
                  <a:lnTo>
                    <a:pt x="8048" y="175182"/>
                  </a:lnTo>
                  <a:lnTo>
                    <a:pt x="9505" y="196961"/>
                  </a:lnTo>
                  <a:lnTo>
                    <a:pt x="11332" y="218766"/>
                  </a:lnTo>
                  <a:lnTo>
                    <a:pt x="13389" y="240461"/>
                  </a:lnTo>
                  <a:lnTo>
                    <a:pt x="15317" y="262014"/>
                  </a:lnTo>
                  <a:lnTo>
                    <a:pt x="16910" y="283432"/>
                  </a:lnTo>
                  <a:lnTo>
                    <a:pt x="18133" y="304577"/>
                  </a:lnTo>
                  <a:lnTo>
                    <a:pt x="19029" y="325169"/>
                  </a:lnTo>
                  <a:lnTo>
                    <a:pt x="19661" y="345084"/>
                  </a:lnTo>
                  <a:lnTo>
                    <a:pt x="19905" y="364006"/>
                  </a:lnTo>
                  <a:lnTo>
                    <a:pt x="19358" y="383399"/>
                  </a:lnTo>
                  <a:lnTo>
                    <a:pt x="16857" y="407204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1044078" y="3723568"/>
            <a:ext cx="222172" cy="473373"/>
          </a:xfrm>
          <a:custGeom>
            <a:avLst/>
            <a:gdLst/>
            <a:ahLst/>
            <a:cxnLst/>
            <a:rect l="0" t="0" r="0" b="0"/>
            <a:pathLst>
              <a:path w="222172" h="473373">
                <a:moveTo>
                  <a:pt x="222171" y="119004"/>
                </a:moveTo>
                <a:lnTo>
                  <a:pt x="216303" y="124872"/>
                </a:lnTo>
                <a:lnTo>
                  <a:pt x="210739" y="130437"/>
                </a:lnTo>
                <a:lnTo>
                  <a:pt x="204935" y="136245"/>
                </a:lnTo>
                <a:lnTo>
                  <a:pt x="198682" y="142671"/>
                </a:lnTo>
                <a:lnTo>
                  <a:pt x="191703" y="150297"/>
                </a:lnTo>
                <a:lnTo>
                  <a:pt x="183931" y="159327"/>
                </a:lnTo>
                <a:lnTo>
                  <a:pt x="175775" y="169481"/>
                </a:lnTo>
                <a:lnTo>
                  <a:pt x="167993" y="180208"/>
                </a:lnTo>
                <a:lnTo>
                  <a:pt x="160986" y="191125"/>
                </a:lnTo>
                <a:lnTo>
                  <a:pt x="154809" y="202046"/>
                </a:lnTo>
                <a:lnTo>
                  <a:pt x="149352" y="212903"/>
                </a:lnTo>
                <a:lnTo>
                  <a:pt x="144457" y="223685"/>
                </a:lnTo>
                <a:lnTo>
                  <a:pt x="139811" y="234399"/>
                </a:lnTo>
                <a:lnTo>
                  <a:pt x="134991" y="245059"/>
                </a:lnTo>
                <a:lnTo>
                  <a:pt x="129777" y="255688"/>
                </a:lnTo>
                <a:lnTo>
                  <a:pt x="124136" y="266626"/>
                </a:lnTo>
                <a:lnTo>
                  <a:pt x="118124" y="278494"/>
                </a:lnTo>
                <a:lnTo>
                  <a:pt x="111824" y="291559"/>
                </a:lnTo>
                <a:lnTo>
                  <a:pt x="105476" y="305758"/>
                </a:lnTo>
                <a:lnTo>
                  <a:pt x="99448" y="320892"/>
                </a:lnTo>
                <a:lnTo>
                  <a:pt x="93920" y="336737"/>
                </a:lnTo>
                <a:lnTo>
                  <a:pt x="89058" y="352935"/>
                </a:lnTo>
                <a:lnTo>
                  <a:pt x="85091" y="369029"/>
                </a:lnTo>
                <a:lnTo>
                  <a:pt x="82057" y="384770"/>
                </a:lnTo>
                <a:lnTo>
                  <a:pt x="80003" y="399949"/>
                </a:lnTo>
                <a:lnTo>
                  <a:pt x="79066" y="414301"/>
                </a:lnTo>
                <a:lnTo>
                  <a:pt x="79221" y="427762"/>
                </a:lnTo>
                <a:lnTo>
                  <a:pt x="80629" y="440108"/>
                </a:lnTo>
                <a:lnTo>
                  <a:pt x="83701" y="450883"/>
                </a:lnTo>
                <a:lnTo>
                  <a:pt x="88506" y="459970"/>
                </a:lnTo>
                <a:lnTo>
                  <a:pt x="94664" y="467072"/>
                </a:lnTo>
                <a:lnTo>
                  <a:pt x="101553" y="471571"/>
                </a:lnTo>
                <a:lnTo>
                  <a:pt x="108743" y="473372"/>
                </a:lnTo>
                <a:lnTo>
                  <a:pt x="116178" y="472821"/>
                </a:lnTo>
                <a:lnTo>
                  <a:pt x="124074" y="470407"/>
                </a:lnTo>
                <a:lnTo>
                  <a:pt x="132528" y="466596"/>
                </a:lnTo>
                <a:lnTo>
                  <a:pt x="141340" y="461447"/>
                </a:lnTo>
                <a:lnTo>
                  <a:pt x="150109" y="454645"/>
                </a:lnTo>
                <a:lnTo>
                  <a:pt x="158599" y="446150"/>
                </a:lnTo>
                <a:lnTo>
                  <a:pt x="166588" y="436346"/>
                </a:lnTo>
                <a:lnTo>
                  <a:pt x="173801" y="425848"/>
                </a:lnTo>
                <a:lnTo>
                  <a:pt x="180163" y="415074"/>
                </a:lnTo>
                <a:lnTo>
                  <a:pt x="185604" y="403907"/>
                </a:lnTo>
                <a:lnTo>
                  <a:pt x="189969" y="391820"/>
                </a:lnTo>
                <a:lnTo>
                  <a:pt x="193268" y="378580"/>
                </a:lnTo>
                <a:lnTo>
                  <a:pt x="195332" y="364417"/>
                </a:lnTo>
                <a:lnTo>
                  <a:pt x="195744" y="349832"/>
                </a:lnTo>
                <a:lnTo>
                  <a:pt x="194427" y="335175"/>
                </a:lnTo>
                <a:lnTo>
                  <a:pt x="191595" y="320926"/>
                </a:lnTo>
                <a:lnTo>
                  <a:pt x="187560" y="307744"/>
                </a:lnTo>
                <a:lnTo>
                  <a:pt x="182621" y="295885"/>
                </a:lnTo>
                <a:lnTo>
                  <a:pt x="176867" y="285262"/>
                </a:lnTo>
                <a:lnTo>
                  <a:pt x="170181" y="275651"/>
                </a:lnTo>
                <a:lnTo>
                  <a:pt x="162570" y="266811"/>
                </a:lnTo>
                <a:lnTo>
                  <a:pt x="154002" y="258531"/>
                </a:lnTo>
                <a:lnTo>
                  <a:pt x="144341" y="250649"/>
                </a:lnTo>
                <a:lnTo>
                  <a:pt x="133620" y="243044"/>
                </a:lnTo>
                <a:lnTo>
                  <a:pt x="122166" y="235627"/>
                </a:lnTo>
                <a:lnTo>
                  <a:pt x="110486" y="228341"/>
                </a:lnTo>
                <a:lnTo>
                  <a:pt x="98891" y="221138"/>
                </a:lnTo>
                <a:lnTo>
                  <a:pt x="87496" y="213826"/>
                </a:lnTo>
                <a:lnTo>
                  <a:pt x="76312" y="206078"/>
                </a:lnTo>
                <a:lnTo>
                  <a:pt x="65313" y="197756"/>
                </a:lnTo>
                <a:lnTo>
                  <a:pt x="54621" y="189049"/>
                </a:lnTo>
                <a:lnTo>
                  <a:pt x="44507" y="180358"/>
                </a:lnTo>
                <a:lnTo>
                  <a:pt x="35076" y="171915"/>
                </a:lnTo>
                <a:lnTo>
                  <a:pt x="26436" y="163620"/>
                </a:lnTo>
                <a:lnTo>
                  <a:pt x="18779" y="155137"/>
                </a:lnTo>
                <a:lnTo>
                  <a:pt x="12119" y="146278"/>
                </a:lnTo>
                <a:lnTo>
                  <a:pt x="6646" y="136852"/>
                </a:lnTo>
                <a:lnTo>
                  <a:pt x="2793" y="126607"/>
                </a:lnTo>
                <a:lnTo>
                  <a:pt x="646" y="115491"/>
                </a:lnTo>
                <a:lnTo>
                  <a:pt x="0" y="103770"/>
                </a:lnTo>
                <a:lnTo>
                  <a:pt x="546" y="91910"/>
                </a:lnTo>
                <a:lnTo>
                  <a:pt x="1989" y="80199"/>
                </a:lnTo>
                <a:lnTo>
                  <a:pt x="4244" y="68897"/>
                </a:lnTo>
                <a:lnTo>
                  <a:pt x="7426" y="58308"/>
                </a:lnTo>
                <a:lnTo>
                  <a:pt x="11532" y="48521"/>
                </a:lnTo>
                <a:lnTo>
                  <a:pt x="16593" y="39457"/>
                </a:lnTo>
                <a:lnTo>
                  <a:pt x="22746" y="30976"/>
                </a:lnTo>
                <a:lnTo>
                  <a:pt x="29968" y="22941"/>
                </a:lnTo>
                <a:lnTo>
                  <a:pt x="38259" y="15560"/>
                </a:lnTo>
                <a:lnTo>
                  <a:pt x="47727" y="9354"/>
                </a:lnTo>
                <a:lnTo>
                  <a:pt x="58320" y="4522"/>
                </a:lnTo>
                <a:lnTo>
                  <a:pt x="69856" y="1278"/>
                </a:lnTo>
                <a:lnTo>
                  <a:pt x="82123" y="0"/>
                </a:lnTo>
                <a:lnTo>
                  <a:pt x="94921" y="699"/>
                </a:lnTo>
                <a:lnTo>
                  <a:pt x="107768" y="3101"/>
                </a:lnTo>
                <a:lnTo>
                  <a:pt x="119933" y="6839"/>
                </a:lnTo>
                <a:lnTo>
                  <a:pt x="131078" y="11569"/>
                </a:lnTo>
                <a:lnTo>
                  <a:pt x="141375" y="17014"/>
                </a:lnTo>
                <a:lnTo>
                  <a:pt x="151291" y="22958"/>
                </a:lnTo>
                <a:lnTo>
                  <a:pt x="161143" y="29249"/>
                </a:lnTo>
                <a:lnTo>
                  <a:pt x="170808" y="35857"/>
                </a:lnTo>
                <a:lnTo>
                  <a:pt x="180864" y="43726"/>
                </a:lnTo>
                <a:lnTo>
                  <a:pt x="193319" y="55778"/>
                </a:lnTo>
                <a:lnTo>
                  <a:pt x="211642" y="768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960922" y="4232126"/>
            <a:ext cx="410613" cy="84230"/>
          </a:xfrm>
          <a:custGeom>
            <a:avLst/>
            <a:gdLst/>
            <a:ahLst/>
            <a:cxnLst/>
            <a:rect l="0" t="0" r="0" b="0"/>
            <a:pathLst>
              <a:path w="410613" h="84230">
                <a:moveTo>
                  <a:pt x="410612" y="0"/>
                </a:moveTo>
                <a:lnTo>
                  <a:pt x="398877" y="5801"/>
                </a:lnTo>
                <a:lnTo>
                  <a:pt x="387748" y="10726"/>
                </a:lnTo>
                <a:lnTo>
                  <a:pt x="376145" y="15228"/>
                </a:lnTo>
                <a:lnTo>
                  <a:pt x="363811" y="19449"/>
                </a:lnTo>
                <a:lnTo>
                  <a:pt x="350502" y="23463"/>
                </a:lnTo>
                <a:lnTo>
                  <a:pt x="336189" y="27324"/>
                </a:lnTo>
                <a:lnTo>
                  <a:pt x="320838" y="31076"/>
                </a:lnTo>
                <a:lnTo>
                  <a:pt x="304328" y="34752"/>
                </a:lnTo>
                <a:lnTo>
                  <a:pt x="286704" y="38374"/>
                </a:lnTo>
                <a:lnTo>
                  <a:pt x="268141" y="41960"/>
                </a:lnTo>
                <a:lnTo>
                  <a:pt x="248850" y="45520"/>
                </a:lnTo>
                <a:lnTo>
                  <a:pt x="229017" y="49065"/>
                </a:lnTo>
                <a:lnTo>
                  <a:pt x="208631" y="52597"/>
                </a:lnTo>
                <a:lnTo>
                  <a:pt x="187501" y="56122"/>
                </a:lnTo>
                <a:lnTo>
                  <a:pt x="165585" y="59642"/>
                </a:lnTo>
                <a:lnTo>
                  <a:pt x="143138" y="63158"/>
                </a:lnTo>
                <a:lnTo>
                  <a:pt x="120609" y="66672"/>
                </a:lnTo>
                <a:lnTo>
                  <a:pt x="98291" y="70180"/>
                </a:lnTo>
                <a:lnTo>
                  <a:pt x="76980" y="73530"/>
                </a:lnTo>
                <a:lnTo>
                  <a:pt x="55863" y="76757"/>
                </a:lnTo>
                <a:lnTo>
                  <a:pt x="31971" y="80143"/>
                </a:lnTo>
                <a:lnTo>
                  <a:pt x="0" y="842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1045150" y="4436621"/>
            <a:ext cx="261344" cy="374574"/>
          </a:xfrm>
          <a:custGeom>
            <a:avLst/>
            <a:gdLst/>
            <a:ahLst/>
            <a:cxnLst/>
            <a:rect l="0" t="0" r="0" b="0"/>
            <a:pathLst>
              <a:path w="261344" h="374574">
                <a:moveTo>
                  <a:pt x="73700" y="37661"/>
                </a:moveTo>
                <a:lnTo>
                  <a:pt x="79634" y="28994"/>
                </a:lnTo>
                <a:lnTo>
                  <a:pt x="85839" y="21928"/>
                </a:lnTo>
                <a:lnTo>
                  <a:pt x="92939" y="15827"/>
                </a:lnTo>
                <a:lnTo>
                  <a:pt x="101053" y="10598"/>
                </a:lnTo>
                <a:lnTo>
                  <a:pt x="110347" y="6385"/>
                </a:lnTo>
                <a:lnTo>
                  <a:pt x="120790" y="3183"/>
                </a:lnTo>
                <a:lnTo>
                  <a:pt x="132043" y="1015"/>
                </a:lnTo>
                <a:lnTo>
                  <a:pt x="143581" y="0"/>
                </a:lnTo>
                <a:lnTo>
                  <a:pt x="155072" y="102"/>
                </a:lnTo>
                <a:lnTo>
                  <a:pt x="166225" y="1476"/>
                </a:lnTo>
                <a:lnTo>
                  <a:pt x="176714" y="4524"/>
                </a:lnTo>
                <a:lnTo>
                  <a:pt x="186420" y="9323"/>
                </a:lnTo>
                <a:lnTo>
                  <a:pt x="194920" y="15816"/>
                </a:lnTo>
                <a:lnTo>
                  <a:pt x="201426" y="23995"/>
                </a:lnTo>
                <a:lnTo>
                  <a:pt x="205690" y="33677"/>
                </a:lnTo>
                <a:lnTo>
                  <a:pt x="207926" y="44413"/>
                </a:lnTo>
                <a:lnTo>
                  <a:pt x="208530" y="55604"/>
                </a:lnTo>
                <a:lnTo>
                  <a:pt x="207899" y="66867"/>
                </a:lnTo>
                <a:lnTo>
                  <a:pt x="206208" y="78037"/>
                </a:lnTo>
                <a:lnTo>
                  <a:pt x="203412" y="89069"/>
                </a:lnTo>
                <a:lnTo>
                  <a:pt x="199574" y="99967"/>
                </a:lnTo>
                <a:lnTo>
                  <a:pt x="194864" y="110591"/>
                </a:lnTo>
                <a:lnTo>
                  <a:pt x="189478" y="120660"/>
                </a:lnTo>
                <a:lnTo>
                  <a:pt x="183595" y="130065"/>
                </a:lnTo>
                <a:lnTo>
                  <a:pt x="177357" y="138857"/>
                </a:lnTo>
                <a:lnTo>
                  <a:pt x="170869" y="147149"/>
                </a:lnTo>
                <a:lnTo>
                  <a:pt x="164244" y="155078"/>
                </a:lnTo>
                <a:lnTo>
                  <a:pt x="158735" y="163277"/>
                </a:lnTo>
                <a:lnTo>
                  <a:pt x="156356" y="171608"/>
                </a:lnTo>
                <a:lnTo>
                  <a:pt x="157447" y="178715"/>
                </a:lnTo>
                <a:lnTo>
                  <a:pt x="161366" y="184562"/>
                </a:lnTo>
                <a:lnTo>
                  <a:pt x="167355" y="189541"/>
                </a:lnTo>
                <a:lnTo>
                  <a:pt x="174797" y="194138"/>
                </a:lnTo>
                <a:lnTo>
                  <a:pt x="183239" y="198874"/>
                </a:lnTo>
                <a:lnTo>
                  <a:pt x="192358" y="204003"/>
                </a:lnTo>
                <a:lnTo>
                  <a:pt x="201770" y="209575"/>
                </a:lnTo>
                <a:lnTo>
                  <a:pt x="211018" y="215534"/>
                </a:lnTo>
                <a:lnTo>
                  <a:pt x="219870" y="221809"/>
                </a:lnTo>
                <a:lnTo>
                  <a:pt x="228291" y="228648"/>
                </a:lnTo>
                <a:lnTo>
                  <a:pt x="236334" y="236601"/>
                </a:lnTo>
                <a:lnTo>
                  <a:pt x="244066" y="245876"/>
                </a:lnTo>
                <a:lnTo>
                  <a:pt x="251074" y="256206"/>
                </a:lnTo>
                <a:lnTo>
                  <a:pt x="256497" y="267056"/>
                </a:lnTo>
                <a:lnTo>
                  <a:pt x="259985" y="278053"/>
                </a:lnTo>
                <a:lnTo>
                  <a:pt x="261343" y="288859"/>
                </a:lnTo>
                <a:lnTo>
                  <a:pt x="260284" y="299108"/>
                </a:lnTo>
                <a:lnTo>
                  <a:pt x="256898" y="308664"/>
                </a:lnTo>
                <a:lnTo>
                  <a:pt x="251387" y="317570"/>
                </a:lnTo>
                <a:lnTo>
                  <a:pt x="243884" y="325946"/>
                </a:lnTo>
                <a:lnTo>
                  <a:pt x="234653" y="333914"/>
                </a:lnTo>
                <a:lnTo>
                  <a:pt x="223882" y="341420"/>
                </a:lnTo>
                <a:lnTo>
                  <a:pt x="211605" y="348243"/>
                </a:lnTo>
                <a:lnTo>
                  <a:pt x="197973" y="354310"/>
                </a:lnTo>
                <a:lnTo>
                  <a:pt x="183074" y="359538"/>
                </a:lnTo>
                <a:lnTo>
                  <a:pt x="166863" y="363753"/>
                </a:lnTo>
                <a:lnTo>
                  <a:pt x="149442" y="366957"/>
                </a:lnTo>
                <a:lnTo>
                  <a:pt x="131184" y="369294"/>
                </a:lnTo>
                <a:lnTo>
                  <a:pt x="112630" y="370955"/>
                </a:lnTo>
                <a:lnTo>
                  <a:pt x="94127" y="372112"/>
                </a:lnTo>
                <a:lnTo>
                  <a:pt x="76176" y="372909"/>
                </a:lnTo>
                <a:lnTo>
                  <a:pt x="57549" y="373540"/>
                </a:lnTo>
                <a:lnTo>
                  <a:pt x="34378" y="374063"/>
                </a:lnTo>
                <a:lnTo>
                  <a:pt x="0" y="374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1603161" y="4190013"/>
            <a:ext cx="147400" cy="147399"/>
          </a:xfrm>
          <a:custGeom>
            <a:avLst/>
            <a:gdLst/>
            <a:ahLst/>
            <a:cxnLst/>
            <a:rect l="0" t="0" r="0" b="0"/>
            <a:pathLst>
              <a:path w="147400" h="147399">
                <a:moveTo>
                  <a:pt x="147399" y="0"/>
                </a:moveTo>
                <a:lnTo>
                  <a:pt x="141531" y="5868"/>
                </a:lnTo>
                <a:lnTo>
                  <a:pt x="135966" y="11432"/>
                </a:lnTo>
                <a:lnTo>
                  <a:pt x="130167" y="17231"/>
                </a:lnTo>
                <a:lnTo>
                  <a:pt x="124087" y="23311"/>
                </a:lnTo>
                <a:lnTo>
                  <a:pt x="117757" y="29641"/>
                </a:lnTo>
                <a:lnTo>
                  <a:pt x="111229" y="36169"/>
                </a:lnTo>
                <a:lnTo>
                  <a:pt x="104553" y="42845"/>
                </a:lnTo>
                <a:lnTo>
                  <a:pt x="97770" y="49628"/>
                </a:lnTo>
                <a:lnTo>
                  <a:pt x="90913" y="56486"/>
                </a:lnTo>
                <a:lnTo>
                  <a:pt x="84003" y="63395"/>
                </a:lnTo>
                <a:lnTo>
                  <a:pt x="77058" y="70340"/>
                </a:lnTo>
                <a:lnTo>
                  <a:pt x="70089" y="77309"/>
                </a:lnTo>
                <a:lnTo>
                  <a:pt x="63103" y="84295"/>
                </a:lnTo>
                <a:lnTo>
                  <a:pt x="56107" y="91291"/>
                </a:lnTo>
                <a:lnTo>
                  <a:pt x="49102" y="98296"/>
                </a:lnTo>
                <a:lnTo>
                  <a:pt x="42094" y="105305"/>
                </a:lnTo>
                <a:lnTo>
                  <a:pt x="35081" y="112317"/>
                </a:lnTo>
                <a:lnTo>
                  <a:pt x="28076" y="119322"/>
                </a:lnTo>
                <a:lnTo>
                  <a:pt x="21381" y="126017"/>
                </a:lnTo>
                <a:lnTo>
                  <a:pt x="14934" y="132465"/>
                </a:lnTo>
                <a:lnTo>
                  <a:pt x="8167" y="139231"/>
                </a:lnTo>
                <a:lnTo>
                  <a:pt x="0" y="1473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603161" y="4200541"/>
            <a:ext cx="168457" cy="147400"/>
          </a:xfrm>
          <a:custGeom>
            <a:avLst/>
            <a:gdLst/>
            <a:ahLst/>
            <a:cxnLst/>
            <a:rect l="0" t="0" r="0" b="0"/>
            <a:pathLst>
              <a:path w="168457" h="147400">
                <a:moveTo>
                  <a:pt x="0" y="0"/>
                </a:moveTo>
                <a:lnTo>
                  <a:pt x="5867" y="5867"/>
                </a:lnTo>
                <a:lnTo>
                  <a:pt x="11432" y="11432"/>
                </a:lnTo>
                <a:lnTo>
                  <a:pt x="17235" y="17231"/>
                </a:lnTo>
                <a:lnTo>
                  <a:pt x="23489" y="23312"/>
                </a:lnTo>
                <a:lnTo>
                  <a:pt x="30467" y="29642"/>
                </a:lnTo>
                <a:lnTo>
                  <a:pt x="38244" y="36170"/>
                </a:lnTo>
                <a:lnTo>
                  <a:pt x="46573" y="42846"/>
                </a:lnTo>
                <a:lnTo>
                  <a:pt x="55003" y="49629"/>
                </a:lnTo>
                <a:lnTo>
                  <a:pt x="63268" y="56491"/>
                </a:lnTo>
                <a:lnTo>
                  <a:pt x="71443" y="63573"/>
                </a:lnTo>
                <a:lnTo>
                  <a:pt x="79845" y="71166"/>
                </a:lnTo>
                <a:lnTo>
                  <a:pt x="88645" y="79384"/>
                </a:lnTo>
                <a:lnTo>
                  <a:pt x="97861" y="88022"/>
                </a:lnTo>
                <a:lnTo>
                  <a:pt x="107434" y="96668"/>
                </a:lnTo>
                <a:lnTo>
                  <a:pt x="117276" y="105069"/>
                </a:lnTo>
                <a:lnTo>
                  <a:pt x="127052" y="113055"/>
                </a:lnTo>
                <a:lnTo>
                  <a:pt x="137252" y="121326"/>
                </a:lnTo>
                <a:lnTo>
                  <a:pt x="149889" y="131725"/>
                </a:lnTo>
                <a:lnTo>
                  <a:pt x="168456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986258" y="3700729"/>
            <a:ext cx="164386" cy="447171"/>
          </a:xfrm>
          <a:custGeom>
            <a:avLst/>
            <a:gdLst/>
            <a:ahLst/>
            <a:cxnLst/>
            <a:rect l="0" t="0" r="0" b="0"/>
            <a:pathLst>
              <a:path w="164386" h="447171">
                <a:moveTo>
                  <a:pt x="153856" y="183957"/>
                </a:moveTo>
                <a:lnTo>
                  <a:pt x="156723" y="175089"/>
                </a:lnTo>
                <a:lnTo>
                  <a:pt x="158865" y="166102"/>
                </a:lnTo>
                <a:lnTo>
                  <a:pt x="160464" y="156102"/>
                </a:lnTo>
                <a:lnTo>
                  <a:pt x="161471" y="144949"/>
                </a:lnTo>
                <a:lnTo>
                  <a:pt x="161672" y="132489"/>
                </a:lnTo>
                <a:lnTo>
                  <a:pt x="161016" y="118786"/>
                </a:lnTo>
                <a:lnTo>
                  <a:pt x="159604" y="104368"/>
                </a:lnTo>
                <a:lnTo>
                  <a:pt x="157592" y="90088"/>
                </a:lnTo>
                <a:lnTo>
                  <a:pt x="155125" y="76421"/>
                </a:lnTo>
                <a:lnTo>
                  <a:pt x="152165" y="63638"/>
                </a:lnTo>
                <a:lnTo>
                  <a:pt x="148500" y="51974"/>
                </a:lnTo>
                <a:lnTo>
                  <a:pt x="144067" y="41430"/>
                </a:lnTo>
                <a:lnTo>
                  <a:pt x="138785" y="32010"/>
                </a:lnTo>
                <a:lnTo>
                  <a:pt x="132483" y="23813"/>
                </a:lnTo>
                <a:lnTo>
                  <a:pt x="125162" y="16780"/>
                </a:lnTo>
                <a:lnTo>
                  <a:pt x="116804" y="10883"/>
                </a:lnTo>
                <a:lnTo>
                  <a:pt x="107291" y="6213"/>
                </a:lnTo>
                <a:lnTo>
                  <a:pt x="96673" y="2708"/>
                </a:lnTo>
                <a:lnTo>
                  <a:pt x="85290" y="505"/>
                </a:lnTo>
                <a:lnTo>
                  <a:pt x="73657" y="0"/>
                </a:lnTo>
                <a:lnTo>
                  <a:pt x="62104" y="1259"/>
                </a:lnTo>
                <a:lnTo>
                  <a:pt x="51077" y="4224"/>
                </a:lnTo>
                <a:lnTo>
                  <a:pt x="41205" y="8879"/>
                </a:lnTo>
                <a:lnTo>
                  <a:pt x="32717" y="15048"/>
                </a:lnTo>
                <a:lnTo>
                  <a:pt x="25510" y="22442"/>
                </a:lnTo>
                <a:lnTo>
                  <a:pt x="19345" y="30768"/>
                </a:lnTo>
                <a:lnTo>
                  <a:pt x="13976" y="39781"/>
                </a:lnTo>
                <a:lnTo>
                  <a:pt x="9350" y="49611"/>
                </a:lnTo>
                <a:lnTo>
                  <a:pt x="5606" y="60727"/>
                </a:lnTo>
                <a:lnTo>
                  <a:pt x="2754" y="73277"/>
                </a:lnTo>
                <a:lnTo>
                  <a:pt x="838" y="86960"/>
                </a:lnTo>
                <a:lnTo>
                  <a:pt x="0" y="101216"/>
                </a:lnTo>
                <a:lnTo>
                  <a:pt x="221" y="115653"/>
                </a:lnTo>
                <a:lnTo>
                  <a:pt x="1505" y="129922"/>
                </a:lnTo>
                <a:lnTo>
                  <a:pt x="3963" y="143650"/>
                </a:lnTo>
                <a:lnTo>
                  <a:pt x="7546" y="156694"/>
                </a:lnTo>
                <a:lnTo>
                  <a:pt x="12240" y="169096"/>
                </a:lnTo>
                <a:lnTo>
                  <a:pt x="18139" y="180972"/>
                </a:lnTo>
                <a:lnTo>
                  <a:pt x="25186" y="192430"/>
                </a:lnTo>
                <a:lnTo>
                  <a:pt x="33359" y="202922"/>
                </a:lnTo>
                <a:lnTo>
                  <a:pt x="42747" y="211307"/>
                </a:lnTo>
                <a:lnTo>
                  <a:pt x="53277" y="217123"/>
                </a:lnTo>
                <a:lnTo>
                  <a:pt x="64431" y="220383"/>
                </a:lnTo>
                <a:lnTo>
                  <a:pt x="75377" y="221216"/>
                </a:lnTo>
                <a:lnTo>
                  <a:pt x="85661" y="219951"/>
                </a:lnTo>
                <a:lnTo>
                  <a:pt x="95191" y="216698"/>
                </a:lnTo>
                <a:lnTo>
                  <a:pt x="104053" y="211258"/>
                </a:lnTo>
                <a:lnTo>
                  <a:pt x="112379" y="203720"/>
                </a:lnTo>
                <a:lnTo>
                  <a:pt x="120141" y="194577"/>
                </a:lnTo>
                <a:lnTo>
                  <a:pt x="127143" y="184533"/>
                </a:lnTo>
                <a:lnTo>
                  <a:pt x="133339" y="174076"/>
                </a:lnTo>
                <a:lnTo>
                  <a:pt x="138825" y="163464"/>
                </a:lnTo>
                <a:lnTo>
                  <a:pt x="143744" y="152813"/>
                </a:lnTo>
                <a:lnTo>
                  <a:pt x="148246" y="142240"/>
                </a:lnTo>
                <a:lnTo>
                  <a:pt x="152663" y="134240"/>
                </a:lnTo>
                <a:lnTo>
                  <a:pt x="156740" y="132108"/>
                </a:lnTo>
                <a:lnTo>
                  <a:pt x="159628" y="135193"/>
                </a:lnTo>
                <a:lnTo>
                  <a:pt x="161441" y="141981"/>
                </a:lnTo>
                <a:lnTo>
                  <a:pt x="162377" y="151576"/>
                </a:lnTo>
                <a:lnTo>
                  <a:pt x="162405" y="163751"/>
                </a:lnTo>
                <a:lnTo>
                  <a:pt x="161575" y="178205"/>
                </a:lnTo>
                <a:lnTo>
                  <a:pt x="160184" y="194509"/>
                </a:lnTo>
                <a:lnTo>
                  <a:pt x="158702" y="212222"/>
                </a:lnTo>
                <a:lnTo>
                  <a:pt x="157406" y="230957"/>
                </a:lnTo>
                <a:lnTo>
                  <a:pt x="156382" y="250253"/>
                </a:lnTo>
                <a:lnTo>
                  <a:pt x="155619" y="269582"/>
                </a:lnTo>
                <a:lnTo>
                  <a:pt x="155075" y="288650"/>
                </a:lnTo>
                <a:lnTo>
                  <a:pt x="154862" y="307217"/>
                </a:lnTo>
                <a:lnTo>
                  <a:pt x="155244" y="324998"/>
                </a:lnTo>
                <a:lnTo>
                  <a:pt x="156310" y="341924"/>
                </a:lnTo>
                <a:lnTo>
                  <a:pt x="157838" y="358089"/>
                </a:lnTo>
                <a:lnTo>
                  <a:pt x="159403" y="373645"/>
                </a:lnTo>
                <a:lnTo>
                  <a:pt x="160749" y="388728"/>
                </a:lnTo>
                <a:lnTo>
                  <a:pt x="161806" y="402858"/>
                </a:lnTo>
                <a:lnTo>
                  <a:pt x="162705" y="416339"/>
                </a:lnTo>
                <a:lnTo>
                  <a:pt x="163519" y="430359"/>
                </a:lnTo>
                <a:lnTo>
                  <a:pt x="164385" y="4471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876902" y="4158427"/>
            <a:ext cx="463254" cy="84229"/>
          </a:xfrm>
          <a:custGeom>
            <a:avLst/>
            <a:gdLst/>
            <a:ahLst/>
            <a:cxnLst/>
            <a:rect l="0" t="0" r="0" b="0"/>
            <a:pathLst>
              <a:path w="463254" h="84229">
                <a:moveTo>
                  <a:pt x="463253" y="0"/>
                </a:moveTo>
                <a:lnTo>
                  <a:pt x="448652" y="2934"/>
                </a:lnTo>
                <a:lnTo>
                  <a:pt x="435381" y="5716"/>
                </a:lnTo>
                <a:lnTo>
                  <a:pt x="422175" y="8611"/>
                </a:lnTo>
                <a:lnTo>
                  <a:pt x="408660" y="11478"/>
                </a:lnTo>
                <a:lnTo>
                  <a:pt x="394503" y="13995"/>
                </a:lnTo>
                <a:lnTo>
                  <a:pt x="379606" y="16011"/>
                </a:lnTo>
                <a:lnTo>
                  <a:pt x="364360" y="17696"/>
                </a:lnTo>
                <a:lnTo>
                  <a:pt x="349510" y="19440"/>
                </a:lnTo>
                <a:lnTo>
                  <a:pt x="335439" y="21461"/>
                </a:lnTo>
                <a:lnTo>
                  <a:pt x="321703" y="23650"/>
                </a:lnTo>
                <a:lnTo>
                  <a:pt x="307268" y="25666"/>
                </a:lnTo>
                <a:lnTo>
                  <a:pt x="291602" y="27324"/>
                </a:lnTo>
                <a:lnTo>
                  <a:pt x="275147" y="28759"/>
                </a:lnTo>
                <a:lnTo>
                  <a:pt x="259007" y="30330"/>
                </a:lnTo>
                <a:lnTo>
                  <a:pt x="243811" y="32233"/>
                </a:lnTo>
                <a:lnTo>
                  <a:pt x="229524" y="34343"/>
                </a:lnTo>
                <a:lnTo>
                  <a:pt x="215716" y="36305"/>
                </a:lnTo>
                <a:lnTo>
                  <a:pt x="202064" y="37926"/>
                </a:lnTo>
                <a:lnTo>
                  <a:pt x="188575" y="39337"/>
                </a:lnTo>
                <a:lnTo>
                  <a:pt x="175496" y="40891"/>
                </a:lnTo>
                <a:lnTo>
                  <a:pt x="162950" y="42788"/>
                </a:lnTo>
                <a:lnTo>
                  <a:pt x="150912" y="45062"/>
                </a:lnTo>
                <a:lnTo>
                  <a:pt x="139293" y="47668"/>
                </a:lnTo>
                <a:lnTo>
                  <a:pt x="127988" y="50535"/>
                </a:lnTo>
                <a:lnTo>
                  <a:pt x="116582" y="53597"/>
                </a:lnTo>
                <a:lnTo>
                  <a:pt x="104392" y="56797"/>
                </a:lnTo>
                <a:lnTo>
                  <a:pt x="91118" y="60096"/>
                </a:lnTo>
                <a:lnTo>
                  <a:pt x="77116" y="63463"/>
                </a:lnTo>
                <a:lnTo>
                  <a:pt x="63178" y="66876"/>
                </a:lnTo>
                <a:lnTo>
                  <a:pt x="49782" y="70317"/>
                </a:lnTo>
                <a:lnTo>
                  <a:pt x="37494" y="73622"/>
                </a:lnTo>
                <a:lnTo>
                  <a:pt x="25923" y="76813"/>
                </a:lnTo>
                <a:lnTo>
                  <a:pt x="14061" y="80170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150643" y="4347940"/>
            <a:ext cx="31586" cy="442198"/>
          </a:xfrm>
          <a:custGeom>
            <a:avLst/>
            <a:gdLst/>
            <a:ahLst/>
            <a:cxnLst/>
            <a:rect l="0" t="0" r="0" b="0"/>
            <a:pathLst>
              <a:path w="31586" h="442198">
                <a:moveTo>
                  <a:pt x="0" y="0"/>
                </a:moveTo>
                <a:lnTo>
                  <a:pt x="0" y="10129"/>
                </a:lnTo>
                <a:lnTo>
                  <a:pt x="0" y="24910"/>
                </a:lnTo>
                <a:lnTo>
                  <a:pt x="0" y="42855"/>
                </a:lnTo>
                <a:lnTo>
                  <a:pt x="0" y="63360"/>
                </a:lnTo>
                <a:lnTo>
                  <a:pt x="0" y="85273"/>
                </a:lnTo>
                <a:lnTo>
                  <a:pt x="0" y="106884"/>
                </a:lnTo>
                <a:lnTo>
                  <a:pt x="4" y="127258"/>
                </a:lnTo>
                <a:lnTo>
                  <a:pt x="177" y="146353"/>
                </a:lnTo>
                <a:lnTo>
                  <a:pt x="825" y="164630"/>
                </a:lnTo>
                <a:lnTo>
                  <a:pt x="2074" y="182480"/>
                </a:lnTo>
                <a:lnTo>
                  <a:pt x="3727" y="200132"/>
                </a:lnTo>
                <a:lnTo>
                  <a:pt x="5375" y="217699"/>
                </a:lnTo>
                <a:lnTo>
                  <a:pt x="6782" y="235234"/>
                </a:lnTo>
                <a:lnTo>
                  <a:pt x="8048" y="252761"/>
                </a:lnTo>
                <a:lnTo>
                  <a:pt x="9504" y="270289"/>
                </a:lnTo>
                <a:lnTo>
                  <a:pt x="11331" y="287816"/>
                </a:lnTo>
                <a:lnTo>
                  <a:pt x="13389" y="305178"/>
                </a:lnTo>
                <a:lnTo>
                  <a:pt x="15316" y="322068"/>
                </a:lnTo>
                <a:lnTo>
                  <a:pt x="16915" y="338356"/>
                </a:lnTo>
                <a:lnTo>
                  <a:pt x="18310" y="354074"/>
                </a:lnTo>
                <a:lnTo>
                  <a:pt x="19854" y="369322"/>
                </a:lnTo>
                <a:lnTo>
                  <a:pt x="21740" y="384193"/>
                </a:lnTo>
                <a:lnTo>
                  <a:pt x="23846" y="398179"/>
                </a:lnTo>
                <a:lnTo>
                  <a:pt x="26028" y="411548"/>
                </a:lnTo>
                <a:lnTo>
                  <a:pt x="28480" y="425476"/>
                </a:lnTo>
                <a:lnTo>
                  <a:pt x="31585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821637" y="2242570"/>
            <a:ext cx="315856" cy="157928"/>
            <a:chOff x="2821637" y="2242570"/>
            <a:chExt cx="315856" cy="157928"/>
          </a:xfrm>
        </p:grpSpPr>
        <p:sp>
          <p:nvSpPr>
            <p:cNvPr id="29" name="Freeform 28"/>
            <p:cNvSpPr/>
            <p:nvPr/>
          </p:nvSpPr>
          <p:spPr>
            <a:xfrm>
              <a:off x="2874279" y="2242570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48477" y="0"/>
                  </a:lnTo>
                  <a:lnTo>
                    <a:pt x="233925" y="0"/>
                  </a:lnTo>
                  <a:lnTo>
                    <a:pt x="218140" y="0"/>
                  </a:lnTo>
                  <a:lnTo>
                    <a:pt x="201424" y="0"/>
                  </a:lnTo>
                  <a:lnTo>
                    <a:pt x="184580" y="0"/>
                  </a:lnTo>
                  <a:lnTo>
                    <a:pt x="168095" y="0"/>
                  </a:lnTo>
                  <a:lnTo>
                    <a:pt x="151960" y="0"/>
                  </a:lnTo>
                  <a:lnTo>
                    <a:pt x="135841" y="0"/>
                  </a:lnTo>
                  <a:lnTo>
                    <a:pt x="119525" y="0"/>
                  </a:lnTo>
                  <a:lnTo>
                    <a:pt x="103111" y="0"/>
                  </a:lnTo>
                  <a:lnTo>
                    <a:pt x="86925" y="0"/>
                  </a:lnTo>
                  <a:lnTo>
                    <a:pt x="71156" y="0"/>
                  </a:lnTo>
                  <a:lnTo>
                    <a:pt x="56230" y="0"/>
                  </a:lnTo>
                  <a:lnTo>
                    <a:pt x="41318" y="0"/>
                  </a:lnTo>
                  <a:lnTo>
                    <a:pt x="239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21637" y="2368911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31586"/>
                  </a:moveTo>
                  <a:lnTo>
                    <a:pt x="296653" y="30144"/>
                  </a:lnTo>
                  <a:lnTo>
                    <a:pt x="284305" y="28230"/>
                  </a:lnTo>
                  <a:lnTo>
                    <a:pt x="270127" y="26407"/>
                  </a:lnTo>
                  <a:lnTo>
                    <a:pt x="254859" y="24903"/>
                  </a:lnTo>
                  <a:lnTo>
                    <a:pt x="238701" y="23588"/>
                  </a:lnTo>
                  <a:lnTo>
                    <a:pt x="221571" y="22106"/>
                  </a:lnTo>
                  <a:lnTo>
                    <a:pt x="203494" y="20267"/>
                  </a:lnTo>
                  <a:lnTo>
                    <a:pt x="184610" y="18203"/>
                  </a:lnTo>
                  <a:lnTo>
                    <a:pt x="165096" y="16272"/>
                  </a:lnTo>
                  <a:lnTo>
                    <a:pt x="145127" y="14672"/>
                  </a:lnTo>
                  <a:lnTo>
                    <a:pt x="125328" y="13276"/>
                  </a:lnTo>
                  <a:lnTo>
                    <a:pt x="106720" y="11732"/>
                  </a:lnTo>
                  <a:lnTo>
                    <a:pt x="89765" y="9846"/>
                  </a:lnTo>
                  <a:lnTo>
                    <a:pt x="74281" y="7739"/>
                  </a:lnTo>
                  <a:lnTo>
                    <a:pt x="57888" y="5558"/>
                  </a:lnTo>
                  <a:lnTo>
                    <a:pt x="35797" y="31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495461" y="1737202"/>
            <a:ext cx="2400498" cy="958094"/>
            <a:chOff x="3495461" y="1737202"/>
            <a:chExt cx="2400498" cy="958094"/>
          </a:xfrm>
        </p:grpSpPr>
        <p:sp>
          <p:nvSpPr>
            <p:cNvPr id="32" name="Freeform 31"/>
            <p:cNvSpPr/>
            <p:nvPr/>
          </p:nvSpPr>
          <p:spPr>
            <a:xfrm>
              <a:off x="3579689" y="1739915"/>
              <a:ext cx="323857" cy="355257"/>
            </a:xfrm>
            <a:custGeom>
              <a:avLst/>
              <a:gdLst/>
              <a:ahLst/>
              <a:cxnLst/>
              <a:rect l="0" t="0" r="0" b="0"/>
              <a:pathLst>
                <a:path w="323857" h="355257">
                  <a:moveTo>
                    <a:pt x="0" y="7815"/>
                  </a:moveTo>
                  <a:lnTo>
                    <a:pt x="8868" y="4949"/>
                  </a:lnTo>
                  <a:lnTo>
                    <a:pt x="17855" y="2806"/>
                  </a:lnTo>
                  <a:lnTo>
                    <a:pt x="27855" y="1208"/>
                  </a:lnTo>
                  <a:lnTo>
                    <a:pt x="39009" y="200"/>
                  </a:lnTo>
                  <a:lnTo>
                    <a:pt x="51468" y="0"/>
                  </a:lnTo>
                  <a:lnTo>
                    <a:pt x="65180" y="651"/>
                  </a:lnTo>
                  <a:lnTo>
                    <a:pt x="79943" y="1889"/>
                  </a:lnTo>
                  <a:lnTo>
                    <a:pt x="95521" y="3253"/>
                  </a:lnTo>
                  <a:lnTo>
                    <a:pt x="111698" y="4463"/>
                  </a:lnTo>
                  <a:lnTo>
                    <a:pt x="128305" y="5425"/>
                  </a:lnTo>
                  <a:lnTo>
                    <a:pt x="145211" y="6145"/>
                  </a:lnTo>
                  <a:lnTo>
                    <a:pt x="162320" y="6664"/>
                  </a:lnTo>
                  <a:lnTo>
                    <a:pt x="179402" y="7029"/>
                  </a:lnTo>
                  <a:lnTo>
                    <a:pt x="196104" y="7282"/>
                  </a:lnTo>
                  <a:lnTo>
                    <a:pt x="212267" y="7460"/>
                  </a:lnTo>
                  <a:lnTo>
                    <a:pt x="227900" y="7750"/>
                  </a:lnTo>
                  <a:lnTo>
                    <a:pt x="243092" y="8478"/>
                  </a:lnTo>
                  <a:lnTo>
                    <a:pt x="257939" y="9776"/>
                  </a:lnTo>
                  <a:lnTo>
                    <a:pt x="272369" y="11292"/>
                  </a:lnTo>
                  <a:lnTo>
                    <a:pt x="286147" y="12316"/>
                  </a:lnTo>
                  <a:lnTo>
                    <a:pt x="299177" y="12520"/>
                  </a:lnTo>
                  <a:lnTo>
                    <a:pt x="310874" y="13214"/>
                  </a:lnTo>
                  <a:lnTo>
                    <a:pt x="319490" y="16160"/>
                  </a:lnTo>
                  <a:lnTo>
                    <a:pt x="323704" y="20915"/>
                  </a:lnTo>
                  <a:lnTo>
                    <a:pt x="323856" y="26732"/>
                  </a:lnTo>
                  <a:lnTo>
                    <a:pt x="320834" y="33128"/>
                  </a:lnTo>
                  <a:lnTo>
                    <a:pt x="315493" y="40160"/>
                  </a:lnTo>
                  <a:lnTo>
                    <a:pt x="308510" y="48297"/>
                  </a:lnTo>
                  <a:lnTo>
                    <a:pt x="300389" y="57726"/>
                  </a:lnTo>
                  <a:lnTo>
                    <a:pt x="291485" y="68342"/>
                  </a:lnTo>
                  <a:lnTo>
                    <a:pt x="282051" y="79924"/>
                  </a:lnTo>
                  <a:lnTo>
                    <a:pt x="272262" y="92228"/>
                  </a:lnTo>
                  <a:lnTo>
                    <a:pt x="262398" y="104728"/>
                  </a:lnTo>
                  <a:lnTo>
                    <a:pt x="252847" y="116653"/>
                  </a:lnTo>
                  <a:lnTo>
                    <a:pt x="243792" y="127629"/>
                  </a:lnTo>
                  <a:lnTo>
                    <a:pt x="235237" y="137641"/>
                  </a:lnTo>
                  <a:lnTo>
                    <a:pt x="227103" y="146834"/>
                  </a:lnTo>
                  <a:lnTo>
                    <a:pt x="219295" y="155390"/>
                  </a:lnTo>
                  <a:lnTo>
                    <a:pt x="211729" y="163478"/>
                  </a:lnTo>
                  <a:lnTo>
                    <a:pt x="204335" y="171231"/>
                  </a:lnTo>
                  <a:lnTo>
                    <a:pt x="197055" y="178759"/>
                  </a:lnTo>
                  <a:lnTo>
                    <a:pt x="189690" y="186462"/>
                  </a:lnTo>
                  <a:lnTo>
                    <a:pt x="181906" y="195006"/>
                  </a:lnTo>
                  <a:lnTo>
                    <a:pt x="173560" y="204685"/>
                  </a:lnTo>
                  <a:lnTo>
                    <a:pt x="164835" y="215458"/>
                  </a:lnTo>
                  <a:lnTo>
                    <a:pt x="156132" y="227139"/>
                  </a:lnTo>
                  <a:lnTo>
                    <a:pt x="147687" y="239511"/>
                  </a:lnTo>
                  <a:lnTo>
                    <a:pt x="139559" y="252225"/>
                  </a:lnTo>
                  <a:lnTo>
                    <a:pt x="131722" y="264825"/>
                  </a:lnTo>
                  <a:lnTo>
                    <a:pt x="124122" y="277073"/>
                  </a:lnTo>
                  <a:lnTo>
                    <a:pt x="116867" y="288922"/>
                  </a:lnTo>
                  <a:lnTo>
                    <a:pt x="110214" y="300419"/>
                  </a:lnTo>
                  <a:lnTo>
                    <a:pt x="104259" y="311623"/>
                  </a:lnTo>
                  <a:lnTo>
                    <a:pt x="99091" y="322151"/>
                  </a:lnTo>
                  <a:lnTo>
                    <a:pt x="94365" y="332210"/>
                  </a:lnTo>
                  <a:lnTo>
                    <a:pt x="89666" y="342685"/>
                  </a:lnTo>
                  <a:lnTo>
                    <a:pt x="84228" y="355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33047" y="1737202"/>
              <a:ext cx="309938" cy="420723"/>
            </a:xfrm>
            <a:custGeom>
              <a:avLst/>
              <a:gdLst/>
              <a:ahLst/>
              <a:cxnLst/>
              <a:rect l="0" t="0" r="0" b="0"/>
              <a:pathLst>
                <a:path w="309938" h="420723">
                  <a:moveTo>
                    <a:pt x="99367" y="0"/>
                  </a:moveTo>
                  <a:lnTo>
                    <a:pt x="93566" y="5934"/>
                  </a:lnTo>
                  <a:lnTo>
                    <a:pt x="88643" y="12139"/>
                  </a:lnTo>
                  <a:lnTo>
                    <a:pt x="84140" y="19235"/>
                  </a:lnTo>
                  <a:lnTo>
                    <a:pt x="79919" y="27175"/>
                  </a:lnTo>
                  <a:lnTo>
                    <a:pt x="75905" y="35821"/>
                  </a:lnTo>
                  <a:lnTo>
                    <a:pt x="72039" y="45020"/>
                  </a:lnTo>
                  <a:lnTo>
                    <a:pt x="68114" y="54793"/>
                  </a:lnTo>
                  <a:lnTo>
                    <a:pt x="63790" y="65331"/>
                  </a:lnTo>
                  <a:lnTo>
                    <a:pt x="58919" y="76673"/>
                  </a:lnTo>
                  <a:lnTo>
                    <a:pt x="53681" y="88559"/>
                  </a:lnTo>
                  <a:lnTo>
                    <a:pt x="48472" y="100536"/>
                  </a:lnTo>
                  <a:lnTo>
                    <a:pt x="43518" y="112265"/>
                  </a:lnTo>
                  <a:lnTo>
                    <a:pt x="38629" y="121244"/>
                  </a:lnTo>
                  <a:lnTo>
                    <a:pt x="34290" y="124348"/>
                  </a:lnTo>
                  <a:lnTo>
                    <a:pt x="31745" y="122450"/>
                  </a:lnTo>
                  <a:lnTo>
                    <a:pt x="30995" y="117253"/>
                  </a:lnTo>
                  <a:lnTo>
                    <a:pt x="31769" y="110026"/>
                  </a:lnTo>
                  <a:lnTo>
                    <a:pt x="33967" y="101563"/>
                  </a:lnTo>
                  <a:lnTo>
                    <a:pt x="37414" y="92348"/>
                  </a:lnTo>
                  <a:lnTo>
                    <a:pt x="41870" y="82830"/>
                  </a:lnTo>
                  <a:lnTo>
                    <a:pt x="47087" y="73491"/>
                  </a:lnTo>
                  <a:lnTo>
                    <a:pt x="52860" y="64569"/>
                  </a:lnTo>
                  <a:lnTo>
                    <a:pt x="59025" y="56097"/>
                  </a:lnTo>
                  <a:lnTo>
                    <a:pt x="65465" y="48017"/>
                  </a:lnTo>
                  <a:lnTo>
                    <a:pt x="72096" y="40249"/>
                  </a:lnTo>
                  <a:lnTo>
                    <a:pt x="79023" y="32878"/>
                  </a:lnTo>
                  <a:lnTo>
                    <a:pt x="86513" y="26146"/>
                  </a:lnTo>
                  <a:lnTo>
                    <a:pt x="94666" y="20148"/>
                  </a:lnTo>
                  <a:lnTo>
                    <a:pt x="103431" y="15306"/>
                  </a:lnTo>
                  <a:lnTo>
                    <a:pt x="112694" y="12416"/>
                  </a:lnTo>
                  <a:lnTo>
                    <a:pt x="122329" y="11737"/>
                  </a:lnTo>
                  <a:lnTo>
                    <a:pt x="132070" y="13062"/>
                  </a:lnTo>
                  <a:lnTo>
                    <a:pt x="141529" y="16003"/>
                  </a:lnTo>
                  <a:lnTo>
                    <a:pt x="150518" y="20169"/>
                  </a:lnTo>
                  <a:lnTo>
                    <a:pt x="159028" y="25385"/>
                  </a:lnTo>
                  <a:lnTo>
                    <a:pt x="167130" y="31702"/>
                  </a:lnTo>
                  <a:lnTo>
                    <a:pt x="174911" y="39062"/>
                  </a:lnTo>
                  <a:lnTo>
                    <a:pt x="182289" y="47459"/>
                  </a:lnTo>
                  <a:lnTo>
                    <a:pt x="189026" y="57006"/>
                  </a:lnTo>
                  <a:lnTo>
                    <a:pt x="195036" y="67654"/>
                  </a:lnTo>
                  <a:lnTo>
                    <a:pt x="200225" y="79229"/>
                  </a:lnTo>
                  <a:lnTo>
                    <a:pt x="204414" y="91523"/>
                  </a:lnTo>
                  <a:lnTo>
                    <a:pt x="207595" y="104353"/>
                  </a:lnTo>
                  <a:lnTo>
                    <a:pt x="209748" y="117730"/>
                  </a:lnTo>
                  <a:lnTo>
                    <a:pt x="210752" y="131849"/>
                  </a:lnTo>
                  <a:lnTo>
                    <a:pt x="210652" y="146751"/>
                  </a:lnTo>
                  <a:lnTo>
                    <a:pt x="209619" y="162182"/>
                  </a:lnTo>
                  <a:lnTo>
                    <a:pt x="207863" y="177693"/>
                  </a:lnTo>
                  <a:lnTo>
                    <a:pt x="205569" y="193022"/>
                  </a:lnTo>
                  <a:lnTo>
                    <a:pt x="202725" y="208247"/>
                  </a:lnTo>
                  <a:lnTo>
                    <a:pt x="199138" y="223689"/>
                  </a:lnTo>
                  <a:lnTo>
                    <a:pt x="194763" y="239519"/>
                  </a:lnTo>
                  <a:lnTo>
                    <a:pt x="189688" y="255591"/>
                  </a:lnTo>
                  <a:lnTo>
                    <a:pt x="184058" y="271541"/>
                  </a:lnTo>
                  <a:lnTo>
                    <a:pt x="178006" y="287158"/>
                  </a:lnTo>
                  <a:lnTo>
                    <a:pt x="171484" y="302239"/>
                  </a:lnTo>
                  <a:lnTo>
                    <a:pt x="164274" y="316519"/>
                  </a:lnTo>
                  <a:lnTo>
                    <a:pt x="156317" y="329938"/>
                  </a:lnTo>
                  <a:lnTo>
                    <a:pt x="147855" y="342593"/>
                  </a:lnTo>
                  <a:lnTo>
                    <a:pt x="139329" y="354639"/>
                  </a:lnTo>
                  <a:lnTo>
                    <a:pt x="130997" y="366220"/>
                  </a:lnTo>
                  <a:lnTo>
                    <a:pt x="122776" y="377135"/>
                  </a:lnTo>
                  <a:lnTo>
                    <a:pt x="114344" y="386867"/>
                  </a:lnTo>
                  <a:lnTo>
                    <a:pt x="105521" y="395229"/>
                  </a:lnTo>
                  <a:lnTo>
                    <a:pt x="96291" y="402335"/>
                  </a:lnTo>
                  <a:lnTo>
                    <a:pt x="86709" y="408425"/>
                  </a:lnTo>
                  <a:lnTo>
                    <a:pt x="76856" y="413731"/>
                  </a:lnTo>
                  <a:lnTo>
                    <a:pt x="66967" y="417974"/>
                  </a:lnTo>
                  <a:lnTo>
                    <a:pt x="57408" y="420395"/>
                  </a:lnTo>
                  <a:lnTo>
                    <a:pt x="48352" y="420722"/>
                  </a:lnTo>
                  <a:lnTo>
                    <a:pt x="39797" y="418975"/>
                  </a:lnTo>
                  <a:lnTo>
                    <a:pt x="31666" y="415211"/>
                  </a:lnTo>
                  <a:lnTo>
                    <a:pt x="23869" y="409673"/>
                  </a:lnTo>
                  <a:lnTo>
                    <a:pt x="16649" y="402548"/>
                  </a:lnTo>
                  <a:lnTo>
                    <a:pt x="10553" y="393879"/>
                  </a:lnTo>
                  <a:lnTo>
                    <a:pt x="5790" y="383835"/>
                  </a:lnTo>
                  <a:lnTo>
                    <a:pt x="2422" y="372839"/>
                  </a:lnTo>
                  <a:lnTo>
                    <a:pt x="528" y="361468"/>
                  </a:lnTo>
                  <a:lnTo>
                    <a:pt x="0" y="350086"/>
                  </a:lnTo>
                  <a:lnTo>
                    <a:pt x="764" y="339003"/>
                  </a:lnTo>
                  <a:lnTo>
                    <a:pt x="2863" y="328561"/>
                  </a:lnTo>
                  <a:lnTo>
                    <a:pt x="6198" y="318873"/>
                  </a:lnTo>
                  <a:lnTo>
                    <a:pt x="10554" y="309875"/>
                  </a:lnTo>
                  <a:lnTo>
                    <a:pt x="15694" y="301438"/>
                  </a:lnTo>
                  <a:lnTo>
                    <a:pt x="21418" y="293428"/>
                  </a:lnTo>
                  <a:lnTo>
                    <a:pt x="27887" y="285894"/>
                  </a:lnTo>
                  <a:lnTo>
                    <a:pt x="35593" y="279052"/>
                  </a:lnTo>
                  <a:lnTo>
                    <a:pt x="44702" y="272980"/>
                  </a:lnTo>
                  <a:lnTo>
                    <a:pt x="54921" y="268089"/>
                  </a:lnTo>
                  <a:lnTo>
                    <a:pt x="65698" y="265166"/>
                  </a:lnTo>
                  <a:lnTo>
                    <a:pt x="76651" y="264465"/>
                  </a:lnTo>
                  <a:lnTo>
                    <a:pt x="87597" y="265776"/>
                  </a:lnTo>
                  <a:lnTo>
                    <a:pt x="98472" y="268707"/>
                  </a:lnTo>
                  <a:lnTo>
                    <a:pt x="109266" y="272866"/>
                  </a:lnTo>
                  <a:lnTo>
                    <a:pt x="119988" y="278078"/>
                  </a:lnTo>
                  <a:lnTo>
                    <a:pt x="130654" y="284392"/>
                  </a:lnTo>
                  <a:lnTo>
                    <a:pt x="141273" y="291740"/>
                  </a:lnTo>
                  <a:lnTo>
                    <a:pt x="151695" y="299791"/>
                  </a:lnTo>
                  <a:lnTo>
                    <a:pt x="161620" y="308040"/>
                  </a:lnTo>
                  <a:lnTo>
                    <a:pt x="170926" y="316181"/>
                  </a:lnTo>
                  <a:lnTo>
                    <a:pt x="179649" y="324105"/>
                  </a:lnTo>
                  <a:lnTo>
                    <a:pt x="187894" y="331806"/>
                  </a:lnTo>
                  <a:lnTo>
                    <a:pt x="195781" y="339314"/>
                  </a:lnTo>
                  <a:lnTo>
                    <a:pt x="203571" y="346509"/>
                  </a:lnTo>
                  <a:lnTo>
                    <a:pt x="211647" y="353121"/>
                  </a:lnTo>
                  <a:lnTo>
                    <a:pt x="220197" y="359044"/>
                  </a:lnTo>
                  <a:lnTo>
                    <a:pt x="229230" y="364005"/>
                  </a:lnTo>
                  <a:lnTo>
                    <a:pt x="238672" y="367507"/>
                  </a:lnTo>
                  <a:lnTo>
                    <a:pt x="248428" y="369415"/>
                  </a:lnTo>
                  <a:lnTo>
                    <a:pt x="258342" y="369867"/>
                  </a:lnTo>
                  <a:lnTo>
                    <a:pt x="269394" y="369034"/>
                  </a:lnTo>
                  <a:lnTo>
                    <a:pt x="284789" y="365725"/>
                  </a:lnTo>
                  <a:lnTo>
                    <a:pt x="30993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95461" y="2171599"/>
              <a:ext cx="800166" cy="18289"/>
            </a:xfrm>
            <a:custGeom>
              <a:avLst/>
              <a:gdLst/>
              <a:ahLst/>
              <a:cxnLst/>
              <a:rect l="0" t="0" r="0" b="0"/>
              <a:pathLst>
                <a:path w="800166" h="18289">
                  <a:moveTo>
                    <a:pt x="800165" y="7800"/>
                  </a:moveTo>
                  <a:lnTo>
                    <a:pt x="788497" y="7867"/>
                  </a:lnTo>
                  <a:lnTo>
                    <a:pt x="778009" y="8507"/>
                  </a:lnTo>
                  <a:lnTo>
                    <a:pt x="767703" y="9799"/>
                  </a:lnTo>
                  <a:lnTo>
                    <a:pt x="757229" y="11486"/>
                  </a:lnTo>
                  <a:lnTo>
                    <a:pt x="746237" y="13154"/>
                  </a:lnTo>
                  <a:lnTo>
                    <a:pt x="734589" y="14567"/>
                  </a:lnTo>
                  <a:lnTo>
                    <a:pt x="722163" y="15665"/>
                  </a:lnTo>
                  <a:lnTo>
                    <a:pt x="708760" y="16476"/>
                  </a:lnTo>
                  <a:lnTo>
                    <a:pt x="694366" y="17055"/>
                  </a:lnTo>
                  <a:lnTo>
                    <a:pt x="678954" y="17461"/>
                  </a:lnTo>
                  <a:lnTo>
                    <a:pt x="662399" y="17741"/>
                  </a:lnTo>
                  <a:lnTo>
                    <a:pt x="644747" y="17932"/>
                  </a:lnTo>
                  <a:lnTo>
                    <a:pt x="626335" y="18062"/>
                  </a:lnTo>
                  <a:lnTo>
                    <a:pt x="607676" y="18149"/>
                  </a:lnTo>
                  <a:lnTo>
                    <a:pt x="589086" y="18209"/>
                  </a:lnTo>
                  <a:lnTo>
                    <a:pt x="570519" y="18248"/>
                  </a:lnTo>
                  <a:lnTo>
                    <a:pt x="551681" y="18275"/>
                  </a:lnTo>
                  <a:lnTo>
                    <a:pt x="532426" y="18288"/>
                  </a:lnTo>
                  <a:lnTo>
                    <a:pt x="513241" y="18127"/>
                  </a:lnTo>
                  <a:lnTo>
                    <a:pt x="495112" y="17486"/>
                  </a:lnTo>
                  <a:lnTo>
                    <a:pt x="478492" y="16243"/>
                  </a:lnTo>
                  <a:lnTo>
                    <a:pt x="462703" y="14594"/>
                  </a:lnTo>
                  <a:lnTo>
                    <a:pt x="446275" y="12948"/>
                  </a:lnTo>
                  <a:lnTo>
                    <a:pt x="428404" y="11547"/>
                  </a:lnTo>
                  <a:lnTo>
                    <a:pt x="409126" y="10455"/>
                  </a:lnTo>
                  <a:lnTo>
                    <a:pt x="388949" y="9648"/>
                  </a:lnTo>
                  <a:lnTo>
                    <a:pt x="368306" y="9066"/>
                  </a:lnTo>
                  <a:lnTo>
                    <a:pt x="347936" y="8488"/>
                  </a:lnTo>
                  <a:lnTo>
                    <a:pt x="328886" y="7561"/>
                  </a:lnTo>
                  <a:lnTo>
                    <a:pt x="311591" y="6121"/>
                  </a:lnTo>
                  <a:lnTo>
                    <a:pt x="295491" y="4339"/>
                  </a:lnTo>
                  <a:lnTo>
                    <a:pt x="279371" y="2603"/>
                  </a:lnTo>
                  <a:lnTo>
                    <a:pt x="262528" y="1146"/>
                  </a:lnTo>
                  <a:lnTo>
                    <a:pt x="245261" y="186"/>
                  </a:lnTo>
                  <a:lnTo>
                    <a:pt x="228568" y="0"/>
                  </a:lnTo>
                  <a:lnTo>
                    <a:pt x="212992" y="653"/>
                  </a:lnTo>
                  <a:lnTo>
                    <a:pt x="198277" y="1889"/>
                  </a:lnTo>
                  <a:lnTo>
                    <a:pt x="183650" y="3249"/>
                  </a:lnTo>
                  <a:lnTo>
                    <a:pt x="168627" y="4456"/>
                  </a:lnTo>
                  <a:lnTo>
                    <a:pt x="153062" y="5415"/>
                  </a:lnTo>
                  <a:lnTo>
                    <a:pt x="136988" y="6133"/>
                  </a:lnTo>
                  <a:lnTo>
                    <a:pt x="120498" y="6651"/>
                  </a:lnTo>
                  <a:lnTo>
                    <a:pt x="103692" y="7015"/>
                  </a:lnTo>
                  <a:lnTo>
                    <a:pt x="86657" y="7267"/>
                  </a:lnTo>
                  <a:lnTo>
                    <a:pt x="69484" y="7440"/>
                  </a:lnTo>
                  <a:lnTo>
                    <a:pt x="52979" y="7558"/>
                  </a:lnTo>
                  <a:lnTo>
                    <a:pt x="37042" y="7651"/>
                  </a:lnTo>
                  <a:lnTo>
                    <a:pt x="20274" y="7726"/>
                  </a:lnTo>
                  <a:lnTo>
                    <a:pt x="0" y="7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37616" y="2284683"/>
              <a:ext cx="291735" cy="410613"/>
            </a:xfrm>
            <a:custGeom>
              <a:avLst/>
              <a:gdLst/>
              <a:ahLst/>
              <a:cxnLst/>
              <a:rect l="0" t="0" r="0" b="0"/>
              <a:pathLst>
                <a:path w="291735" h="410613">
                  <a:moveTo>
                    <a:pt x="147399" y="0"/>
                  </a:moveTo>
                  <a:lnTo>
                    <a:pt x="141532" y="5868"/>
                  </a:lnTo>
                  <a:lnTo>
                    <a:pt x="135967" y="11432"/>
                  </a:lnTo>
                  <a:lnTo>
                    <a:pt x="130168" y="17236"/>
                  </a:lnTo>
                  <a:lnTo>
                    <a:pt x="124087" y="23490"/>
                  </a:lnTo>
                  <a:lnTo>
                    <a:pt x="117757" y="30468"/>
                  </a:lnTo>
                  <a:lnTo>
                    <a:pt x="111229" y="38245"/>
                  </a:lnTo>
                  <a:lnTo>
                    <a:pt x="104553" y="46573"/>
                  </a:lnTo>
                  <a:lnTo>
                    <a:pt x="97771" y="55004"/>
                  </a:lnTo>
                  <a:lnTo>
                    <a:pt x="90914" y="63265"/>
                  </a:lnTo>
                  <a:lnTo>
                    <a:pt x="84004" y="71267"/>
                  </a:lnTo>
                  <a:lnTo>
                    <a:pt x="77059" y="79020"/>
                  </a:lnTo>
                  <a:lnTo>
                    <a:pt x="70089" y="86567"/>
                  </a:lnTo>
                  <a:lnTo>
                    <a:pt x="63103" y="93958"/>
                  </a:lnTo>
                  <a:lnTo>
                    <a:pt x="56107" y="101234"/>
                  </a:lnTo>
                  <a:lnTo>
                    <a:pt x="49112" y="108383"/>
                  </a:lnTo>
                  <a:lnTo>
                    <a:pt x="42463" y="113816"/>
                  </a:lnTo>
                  <a:lnTo>
                    <a:pt x="37262" y="115136"/>
                  </a:lnTo>
                  <a:lnTo>
                    <a:pt x="34526" y="112446"/>
                  </a:lnTo>
                  <a:lnTo>
                    <a:pt x="34272" y="106907"/>
                  </a:lnTo>
                  <a:lnTo>
                    <a:pt x="36071" y="99538"/>
                  </a:lnTo>
                  <a:lnTo>
                    <a:pt x="39430" y="91022"/>
                  </a:lnTo>
                  <a:lnTo>
                    <a:pt x="43920" y="81787"/>
                  </a:lnTo>
                  <a:lnTo>
                    <a:pt x="49213" y="72101"/>
                  </a:lnTo>
                  <a:lnTo>
                    <a:pt x="55231" y="62292"/>
                  </a:lnTo>
                  <a:lnTo>
                    <a:pt x="62105" y="52770"/>
                  </a:lnTo>
                  <a:lnTo>
                    <a:pt x="69848" y="43735"/>
                  </a:lnTo>
                  <a:lnTo>
                    <a:pt x="78506" y="35361"/>
                  </a:lnTo>
                  <a:lnTo>
                    <a:pt x="88230" y="27880"/>
                  </a:lnTo>
                  <a:lnTo>
                    <a:pt x="98993" y="21338"/>
                  </a:lnTo>
                  <a:lnTo>
                    <a:pt x="110475" y="15945"/>
                  </a:lnTo>
                  <a:lnTo>
                    <a:pt x="122175" y="12144"/>
                  </a:lnTo>
                  <a:lnTo>
                    <a:pt x="133778" y="10037"/>
                  </a:lnTo>
                  <a:lnTo>
                    <a:pt x="145009" y="9587"/>
                  </a:lnTo>
                  <a:lnTo>
                    <a:pt x="155550" y="10798"/>
                  </a:lnTo>
                  <a:lnTo>
                    <a:pt x="165300" y="13509"/>
                  </a:lnTo>
                  <a:lnTo>
                    <a:pt x="174169" y="17768"/>
                  </a:lnTo>
                  <a:lnTo>
                    <a:pt x="181988" y="23900"/>
                  </a:lnTo>
                  <a:lnTo>
                    <a:pt x="188760" y="31918"/>
                  </a:lnTo>
                  <a:lnTo>
                    <a:pt x="194309" y="41725"/>
                  </a:lnTo>
                  <a:lnTo>
                    <a:pt x="198214" y="53282"/>
                  </a:lnTo>
                  <a:lnTo>
                    <a:pt x="200392" y="66375"/>
                  </a:lnTo>
                  <a:lnTo>
                    <a:pt x="200888" y="80217"/>
                  </a:lnTo>
                  <a:lnTo>
                    <a:pt x="199710" y="93581"/>
                  </a:lnTo>
                  <a:lnTo>
                    <a:pt x="197024" y="105820"/>
                  </a:lnTo>
                  <a:lnTo>
                    <a:pt x="192951" y="116831"/>
                  </a:lnTo>
                  <a:lnTo>
                    <a:pt x="187477" y="126768"/>
                  </a:lnTo>
                  <a:lnTo>
                    <a:pt x="180723" y="135856"/>
                  </a:lnTo>
                  <a:lnTo>
                    <a:pt x="172918" y="144148"/>
                  </a:lnTo>
                  <a:lnTo>
                    <a:pt x="164310" y="151513"/>
                  </a:lnTo>
                  <a:lnTo>
                    <a:pt x="155122" y="157924"/>
                  </a:lnTo>
                  <a:lnTo>
                    <a:pt x="145867" y="162336"/>
                  </a:lnTo>
                  <a:lnTo>
                    <a:pt x="138698" y="162746"/>
                  </a:lnTo>
                  <a:lnTo>
                    <a:pt x="136130" y="159935"/>
                  </a:lnTo>
                  <a:lnTo>
                    <a:pt x="138189" y="156670"/>
                  </a:lnTo>
                  <a:lnTo>
                    <a:pt x="143886" y="154142"/>
                  </a:lnTo>
                  <a:lnTo>
                    <a:pt x="152211" y="152779"/>
                  </a:lnTo>
                  <a:lnTo>
                    <a:pt x="162370" y="152607"/>
                  </a:lnTo>
                  <a:lnTo>
                    <a:pt x="173789" y="153779"/>
                  </a:lnTo>
                  <a:lnTo>
                    <a:pt x="186065" y="156686"/>
                  </a:lnTo>
                  <a:lnTo>
                    <a:pt x="198911" y="161375"/>
                  </a:lnTo>
                  <a:lnTo>
                    <a:pt x="211811" y="167455"/>
                  </a:lnTo>
                  <a:lnTo>
                    <a:pt x="224022" y="174290"/>
                  </a:lnTo>
                  <a:lnTo>
                    <a:pt x="235199" y="181448"/>
                  </a:lnTo>
                  <a:lnTo>
                    <a:pt x="245350" y="189032"/>
                  </a:lnTo>
                  <a:lnTo>
                    <a:pt x="254637" y="197560"/>
                  </a:lnTo>
                  <a:lnTo>
                    <a:pt x="263249" y="207261"/>
                  </a:lnTo>
                  <a:lnTo>
                    <a:pt x="271034" y="218065"/>
                  </a:lnTo>
                  <a:lnTo>
                    <a:pt x="277519" y="229774"/>
                  </a:lnTo>
                  <a:lnTo>
                    <a:pt x="282551" y="242178"/>
                  </a:lnTo>
                  <a:lnTo>
                    <a:pt x="286270" y="255254"/>
                  </a:lnTo>
                  <a:lnTo>
                    <a:pt x="288933" y="269163"/>
                  </a:lnTo>
                  <a:lnTo>
                    <a:pt x="290790" y="283917"/>
                  </a:lnTo>
                  <a:lnTo>
                    <a:pt x="291734" y="299077"/>
                  </a:lnTo>
                  <a:lnTo>
                    <a:pt x="291319" y="313875"/>
                  </a:lnTo>
                  <a:lnTo>
                    <a:pt x="289407" y="327896"/>
                  </a:lnTo>
                  <a:lnTo>
                    <a:pt x="285988" y="340920"/>
                  </a:lnTo>
                  <a:lnTo>
                    <a:pt x="281018" y="352749"/>
                  </a:lnTo>
                  <a:lnTo>
                    <a:pt x="274636" y="363402"/>
                  </a:lnTo>
                  <a:lnTo>
                    <a:pt x="267096" y="372896"/>
                  </a:lnTo>
                  <a:lnTo>
                    <a:pt x="258673" y="381143"/>
                  </a:lnTo>
                  <a:lnTo>
                    <a:pt x="249594" y="388209"/>
                  </a:lnTo>
                  <a:lnTo>
                    <a:pt x="239720" y="394128"/>
                  </a:lnTo>
                  <a:lnTo>
                    <a:pt x="228576" y="398813"/>
                  </a:lnTo>
                  <a:lnTo>
                    <a:pt x="216001" y="402338"/>
                  </a:lnTo>
                  <a:lnTo>
                    <a:pt x="202131" y="404892"/>
                  </a:lnTo>
                  <a:lnTo>
                    <a:pt x="187218" y="406698"/>
                  </a:lnTo>
                  <a:lnTo>
                    <a:pt x="171517" y="407953"/>
                  </a:lnTo>
                  <a:lnTo>
                    <a:pt x="155246" y="408815"/>
                  </a:lnTo>
                  <a:lnTo>
                    <a:pt x="138571" y="409402"/>
                  </a:lnTo>
                  <a:lnTo>
                    <a:pt x="121621" y="409799"/>
                  </a:lnTo>
                  <a:lnTo>
                    <a:pt x="104647" y="410067"/>
                  </a:lnTo>
                  <a:lnTo>
                    <a:pt x="88017" y="410247"/>
                  </a:lnTo>
                  <a:lnTo>
                    <a:pt x="71918" y="410368"/>
                  </a:lnTo>
                  <a:lnTo>
                    <a:pt x="56754" y="410449"/>
                  </a:lnTo>
                  <a:lnTo>
                    <a:pt x="41649" y="410512"/>
                  </a:lnTo>
                  <a:lnTo>
                    <a:pt x="24160" y="41056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00953" y="2095170"/>
              <a:ext cx="126343" cy="2"/>
            </a:xfrm>
            <a:custGeom>
              <a:avLst/>
              <a:gdLst/>
              <a:ahLst/>
              <a:cxnLst/>
              <a:rect l="0" t="0" r="0" b="0"/>
              <a:pathLst>
                <a:path w="126343" h="2">
                  <a:moveTo>
                    <a:pt x="126342" y="1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79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1" y="1"/>
                  </a:lnTo>
                  <a:lnTo>
                    <a:pt x="15884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64124" y="216887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2202" y="0"/>
                  </a:lnTo>
                  <a:lnTo>
                    <a:pt x="108290" y="0"/>
                  </a:lnTo>
                  <a:lnTo>
                    <a:pt x="93801" y="0"/>
                  </a:lnTo>
                  <a:lnTo>
                    <a:pt x="78803" y="0"/>
                  </a:lnTo>
                  <a:lnTo>
                    <a:pt x="61955" y="0"/>
                  </a:lnTo>
                  <a:lnTo>
                    <a:pt x="3841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91809" y="1874072"/>
              <a:ext cx="430409" cy="605251"/>
            </a:xfrm>
            <a:custGeom>
              <a:avLst/>
              <a:gdLst/>
              <a:ahLst/>
              <a:cxnLst/>
              <a:rect l="0" t="0" r="0" b="0"/>
              <a:pathLst>
                <a:path w="430409" h="605251">
                  <a:moveTo>
                    <a:pt x="114553" y="0"/>
                  </a:moveTo>
                  <a:lnTo>
                    <a:pt x="111620" y="8936"/>
                  </a:lnTo>
                  <a:lnTo>
                    <a:pt x="108837" y="18563"/>
                  </a:lnTo>
                  <a:lnTo>
                    <a:pt x="105938" y="29845"/>
                  </a:lnTo>
                  <a:lnTo>
                    <a:pt x="102897" y="42340"/>
                  </a:lnTo>
                  <a:lnTo>
                    <a:pt x="99733" y="55171"/>
                  </a:lnTo>
                  <a:lnTo>
                    <a:pt x="96468" y="67794"/>
                  </a:lnTo>
                  <a:lnTo>
                    <a:pt x="93130" y="80178"/>
                  </a:lnTo>
                  <a:lnTo>
                    <a:pt x="89739" y="92621"/>
                  </a:lnTo>
                  <a:lnTo>
                    <a:pt x="86310" y="105315"/>
                  </a:lnTo>
                  <a:lnTo>
                    <a:pt x="82856" y="118143"/>
                  </a:lnTo>
                  <a:lnTo>
                    <a:pt x="79383" y="130768"/>
                  </a:lnTo>
                  <a:lnTo>
                    <a:pt x="75893" y="142918"/>
                  </a:lnTo>
                  <a:lnTo>
                    <a:pt x="72215" y="151415"/>
                  </a:lnTo>
                  <a:lnTo>
                    <a:pt x="68857" y="152777"/>
                  </a:lnTo>
                  <a:lnTo>
                    <a:pt x="66969" y="148982"/>
                  </a:lnTo>
                  <a:lnTo>
                    <a:pt x="66616" y="142210"/>
                  </a:lnTo>
                  <a:lnTo>
                    <a:pt x="67456" y="133629"/>
                  </a:lnTo>
                  <a:lnTo>
                    <a:pt x="69148" y="123668"/>
                  </a:lnTo>
                  <a:lnTo>
                    <a:pt x="71430" y="112603"/>
                  </a:lnTo>
                  <a:lnTo>
                    <a:pt x="74114" y="100848"/>
                  </a:lnTo>
                  <a:lnTo>
                    <a:pt x="77069" y="88931"/>
                  </a:lnTo>
                  <a:lnTo>
                    <a:pt x="80216" y="77166"/>
                  </a:lnTo>
                  <a:lnTo>
                    <a:pt x="83822" y="65820"/>
                  </a:lnTo>
                  <a:lnTo>
                    <a:pt x="88462" y="55196"/>
                  </a:lnTo>
                  <a:lnTo>
                    <a:pt x="94372" y="45394"/>
                  </a:lnTo>
                  <a:lnTo>
                    <a:pt x="101631" y="36659"/>
                  </a:lnTo>
                  <a:lnTo>
                    <a:pt x="110333" y="29462"/>
                  </a:lnTo>
                  <a:lnTo>
                    <a:pt x="120370" y="23921"/>
                  </a:lnTo>
                  <a:lnTo>
                    <a:pt x="131347" y="20013"/>
                  </a:lnTo>
                  <a:lnTo>
                    <a:pt x="142699" y="17748"/>
                  </a:lnTo>
                  <a:lnTo>
                    <a:pt x="154065" y="16972"/>
                  </a:lnTo>
                  <a:lnTo>
                    <a:pt x="165134" y="17737"/>
                  </a:lnTo>
                  <a:lnTo>
                    <a:pt x="175567" y="20370"/>
                  </a:lnTo>
                  <a:lnTo>
                    <a:pt x="185249" y="24876"/>
                  </a:lnTo>
                  <a:lnTo>
                    <a:pt x="194242" y="30832"/>
                  </a:lnTo>
                  <a:lnTo>
                    <a:pt x="202676" y="37585"/>
                  </a:lnTo>
                  <a:lnTo>
                    <a:pt x="210689" y="44684"/>
                  </a:lnTo>
                  <a:lnTo>
                    <a:pt x="218394" y="52058"/>
                  </a:lnTo>
                  <a:lnTo>
                    <a:pt x="225883" y="59914"/>
                  </a:lnTo>
                  <a:lnTo>
                    <a:pt x="233216" y="68344"/>
                  </a:lnTo>
                  <a:lnTo>
                    <a:pt x="240278" y="77311"/>
                  </a:lnTo>
                  <a:lnTo>
                    <a:pt x="246794" y="86717"/>
                  </a:lnTo>
                  <a:lnTo>
                    <a:pt x="252657" y="96465"/>
                  </a:lnTo>
                  <a:lnTo>
                    <a:pt x="257916" y="106792"/>
                  </a:lnTo>
                  <a:lnTo>
                    <a:pt x="262682" y="118243"/>
                  </a:lnTo>
                  <a:lnTo>
                    <a:pt x="267075" y="131014"/>
                  </a:lnTo>
                  <a:lnTo>
                    <a:pt x="271195" y="144676"/>
                  </a:lnTo>
                  <a:lnTo>
                    <a:pt x="275122" y="158385"/>
                  </a:lnTo>
                  <a:lnTo>
                    <a:pt x="278911" y="171655"/>
                  </a:lnTo>
                  <a:lnTo>
                    <a:pt x="282440" y="184835"/>
                  </a:lnTo>
                  <a:lnTo>
                    <a:pt x="285431" y="198890"/>
                  </a:lnTo>
                  <a:lnTo>
                    <a:pt x="287769" y="214297"/>
                  </a:lnTo>
                  <a:lnTo>
                    <a:pt x="289338" y="230578"/>
                  </a:lnTo>
                  <a:lnTo>
                    <a:pt x="289943" y="246600"/>
                  </a:lnTo>
                  <a:lnTo>
                    <a:pt x="289568" y="261721"/>
                  </a:lnTo>
                  <a:lnTo>
                    <a:pt x="288352" y="276128"/>
                  </a:lnTo>
                  <a:lnTo>
                    <a:pt x="286472" y="290549"/>
                  </a:lnTo>
                  <a:lnTo>
                    <a:pt x="284099" y="305435"/>
                  </a:lnTo>
                  <a:lnTo>
                    <a:pt x="281373" y="320907"/>
                  </a:lnTo>
                  <a:lnTo>
                    <a:pt x="278397" y="336919"/>
                  </a:lnTo>
                  <a:lnTo>
                    <a:pt x="275249" y="353359"/>
                  </a:lnTo>
                  <a:lnTo>
                    <a:pt x="271984" y="369791"/>
                  </a:lnTo>
                  <a:lnTo>
                    <a:pt x="268639" y="385510"/>
                  </a:lnTo>
                  <a:lnTo>
                    <a:pt x="265240" y="400188"/>
                  </a:lnTo>
                  <a:lnTo>
                    <a:pt x="261804" y="413837"/>
                  </a:lnTo>
                  <a:lnTo>
                    <a:pt x="258343" y="426625"/>
                  </a:lnTo>
                  <a:lnTo>
                    <a:pt x="254862" y="438753"/>
                  </a:lnTo>
                  <a:lnTo>
                    <a:pt x="251202" y="450562"/>
                  </a:lnTo>
                  <a:lnTo>
                    <a:pt x="247059" y="462498"/>
                  </a:lnTo>
                  <a:lnTo>
                    <a:pt x="242306" y="474787"/>
                  </a:lnTo>
                  <a:lnTo>
                    <a:pt x="236977" y="487146"/>
                  </a:lnTo>
                  <a:lnTo>
                    <a:pt x="231176" y="498910"/>
                  </a:lnTo>
                  <a:lnTo>
                    <a:pt x="225014" y="509751"/>
                  </a:lnTo>
                  <a:lnTo>
                    <a:pt x="218588" y="519826"/>
                  </a:lnTo>
                  <a:lnTo>
                    <a:pt x="211975" y="529585"/>
                  </a:lnTo>
                  <a:lnTo>
                    <a:pt x="205228" y="539332"/>
                  </a:lnTo>
                  <a:lnTo>
                    <a:pt x="198223" y="549032"/>
                  </a:lnTo>
                  <a:lnTo>
                    <a:pt x="190682" y="558405"/>
                  </a:lnTo>
                  <a:lnTo>
                    <a:pt x="182493" y="567303"/>
                  </a:lnTo>
                  <a:lnTo>
                    <a:pt x="173706" y="575567"/>
                  </a:lnTo>
                  <a:lnTo>
                    <a:pt x="164428" y="582965"/>
                  </a:lnTo>
                  <a:lnTo>
                    <a:pt x="154774" y="589452"/>
                  </a:lnTo>
                  <a:lnTo>
                    <a:pt x="144680" y="594976"/>
                  </a:lnTo>
                  <a:lnTo>
                    <a:pt x="133920" y="599396"/>
                  </a:lnTo>
                  <a:lnTo>
                    <a:pt x="122425" y="602732"/>
                  </a:lnTo>
                  <a:lnTo>
                    <a:pt x="110435" y="604821"/>
                  </a:lnTo>
                  <a:lnTo>
                    <a:pt x="98387" y="605250"/>
                  </a:lnTo>
                  <a:lnTo>
                    <a:pt x="86547" y="603945"/>
                  </a:lnTo>
                  <a:lnTo>
                    <a:pt x="75157" y="601119"/>
                  </a:lnTo>
                  <a:lnTo>
                    <a:pt x="64508" y="597089"/>
                  </a:lnTo>
                  <a:lnTo>
                    <a:pt x="54681" y="592154"/>
                  </a:lnTo>
                  <a:lnTo>
                    <a:pt x="45590" y="586402"/>
                  </a:lnTo>
                  <a:lnTo>
                    <a:pt x="37090" y="579718"/>
                  </a:lnTo>
                  <a:lnTo>
                    <a:pt x="29039" y="572108"/>
                  </a:lnTo>
                  <a:lnTo>
                    <a:pt x="21477" y="563540"/>
                  </a:lnTo>
                  <a:lnTo>
                    <a:pt x="14617" y="553879"/>
                  </a:lnTo>
                  <a:lnTo>
                    <a:pt x="8533" y="543159"/>
                  </a:lnTo>
                  <a:lnTo>
                    <a:pt x="3633" y="531705"/>
                  </a:lnTo>
                  <a:lnTo>
                    <a:pt x="705" y="520025"/>
                  </a:lnTo>
                  <a:lnTo>
                    <a:pt x="0" y="508434"/>
                  </a:lnTo>
                  <a:lnTo>
                    <a:pt x="1308" y="497213"/>
                  </a:lnTo>
                  <a:lnTo>
                    <a:pt x="4238" y="486677"/>
                  </a:lnTo>
                  <a:lnTo>
                    <a:pt x="8396" y="476931"/>
                  </a:lnTo>
                  <a:lnTo>
                    <a:pt x="13607" y="468064"/>
                  </a:lnTo>
                  <a:lnTo>
                    <a:pt x="19920" y="460247"/>
                  </a:lnTo>
                  <a:lnTo>
                    <a:pt x="27282" y="453472"/>
                  </a:lnTo>
                  <a:lnTo>
                    <a:pt x="35851" y="447751"/>
                  </a:lnTo>
                  <a:lnTo>
                    <a:pt x="46046" y="443198"/>
                  </a:lnTo>
                  <a:lnTo>
                    <a:pt x="57937" y="439767"/>
                  </a:lnTo>
                  <a:lnTo>
                    <a:pt x="70991" y="437446"/>
                  </a:lnTo>
                  <a:lnTo>
                    <a:pt x="84285" y="436328"/>
                  </a:lnTo>
                  <a:lnTo>
                    <a:pt x="97263" y="436353"/>
                  </a:lnTo>
                  <a:lnTo>
                    <a:pt x="109908" y="437334"/>
                  </a:lnTo>
                  <a:lnTo>
                    <a:pt x="122538" y="439055"/>
                  </a:lnTo>
                  <a:lnTo>
                    <a:pt x="135362" y="441327"/>
                  </a:lnTo>
                  <a:lnTo>
                    <a:pt x="148280" y="444155"/>
                  </a:lnTo>
                  <a:lnTo>
                    <a:pt x="160966" y="447731"/>
                  </a:lnTo>
                  <a:lnTo>
                    <a:pt x="173248" y="452096"/>
                  </a:lnTo>
                  <a:lnTo>
                    <a:pt x="185107" y="456992"/>
                  </a:lnTo>
                  <a:lnTo>
                    <a:pt x="196604" y="461972"/>
                  </a:lnTo>
                  <a:lnTo>
                    <a:pt x="207814" y="466769"/>
                  </a:lnTo>
                  <a:lnTo>
                    <a:pt x="218647" y="471464"/>
                  </a:lnTo>
                  <a:lnTo>
                    <a:pt x="228856" y="476376"/>
                  </a:lnTo>
                  <a:lnTo>
                    <a:pt x="238359" y="481676"/>
                  </a:lnTo>
                  <a:lnTo>
                    <a:pt x="247387" y="487220"/>
                  </a:lnTo>
                  <a:lnTo>
                    <a:pt x="256369" y="492641"/>
                  </a:lnTo>
                  <a:lnTo>
                    <a:pt x="265568" y="497734"/>
                  </a:lnTo>
                  <a:lnTo>
                    <a:pt x="275223" y="502458"/>
                  </a:lnTo>
                  <a:lnTo>
                    <a:pt x="285622" y="506859"/>
                  </a:lnTo>
                  <a:lnTo>
                    <a:pt x="296842" y="510993"/>
                  </a:lnTo>
                  <a:lnTo>
                    <a:pt x="308632" y="514599"/>
                  </a:lnTo>
                  <a:lnTo>
                    <a:pt x="320539" y="517117"/>
                  </a:lnTo>
                  <a:lnTo>
                    <a:pt x="332289" y="518328"/>
                  </a:lnTo>
                  <a:lnTo>
                    <a:pt x="343958" y="518327"/>
                  </a:lnTo>
                  <a:lnTo>
                    <a:pt x="355858" y="517339"/>
                  </a:lnTo>
                  <a:lnTo>
                    <a:pt x="368147" y="515605"/>
                  </a:lnTo>
                  <a:lnTo>
                    <a:pt x="380424" y="513484"/>
                  </a:lnTo>
                  <a:lnTo>
                    <a:pt x="393121" y="511232"/>
                  </a:lnTo>
                  <a:lnTo>
                    <a:pt x="408475" y="508658"/>
                  </a:lnTo>
                  <a:lnTo>
                    <a:pt x="430408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85430" y="1968829"/>
              <a:ext cx="10529" cy="600125"/>
            </a:xfrm>
            <a:custGeom>
              <a:avLst/>
              <a:gdLst/>
              <a:ahLst/>
              <a:cxnLst/>
              <a:rect l="0" t="0" r="0" b="0"/>
              <a:pathLst>
                <a:path w="10529" h="600125">
                  <a:moveTo>
                    <a:pt x="10528" y="0"/>
                  </a:moveTo>
                  <a:lnTo>
                    <a:pt x="10528" y="14736"/>
                  </a:lnTo>
                  <a:lnTo>
                    <a:pt x="10528" y="29287"/>
                  </a:lnTo>
                  <a:lnTo>
                    <a:pt x="10528" y="45086"/>
                  </a:lnTo>
                  <a:lnTo>
                    <a:pt x="10528" y="62320"/>
                  </a:lnTo>
                  <a:lnTo>
                    <a:pt x="10528" y="81110"/>
                  </a:lnTo>
                  <a:lnTo>
                    <a:pt x="10523" y="101335"/>
                  </a:lnTo>
                  <a:lnTo>
                    <a:pt x="10350" y="122256"/>
                  </a:lnTo>
                  <a:lnTo>
                    <a:pt x="9702" y="142671"/>
                  </a:lnTo>
                  <a:lnTo>
                    <a:pt x="8454" y="161947"/>
                  </a:lnTo>
                  <a:lnTo>
                    <a:pt x="6801" y="179986"/>
                  </a:lnTo>
                  <a:lnTo>
                    <a:pt x="5153" y="196949"/>
                  </a:lnTo>
                  <a:lnTo>
                    <a:pt x="3751" y="213063"/>
                  </a:lnTo>
                  <a:lnTo>
                    <a:pt x="2657" y="228548"/>
                  </a:lnTo>
                  <a:lnTo>
                    <a:pt x="1849" y="243582"/>
                  </a:lnTo>
                  <a:lnTo>
                    <a:pt x="1271" y="258300"/>
                  </a:lnTo>
                  <a:lnTo>
                    <a:pt x="867" y="272798"/>
                  </a:lnTo>
                  <a:lnTo>
                    <a:pt x="587" y="287147"/>
                  </a:lnTo>
                  <a:lnTo>
                    <a:pt x="396" y="301394"/>
                  </a:lnTo>
                  <a:lnTo>
                    <a:pt x="266" y="315572"/>
                  </a:lnTo>
                  <a:lnTo>
                    <a:pt x="178" y="329704"/>
                  </a:lnTo>
                  <a:lnTo>
                    <a:pt x="119" y="343818"/>
                  </a:lnTo>
                  <a:lnTo>
                    <a:pt x="80" y="358417"/>
                  </a:lnTo>
                  <a:lnTo>
                    <a:pt x="53" y="374427"/>
                  </a:lnTo>
                  <a:lnTo>
                    <a:pt x="35" y="392239"/>
                  </a:lnTo>
                  <a:lnTo>
                    <a:pt x="24" y="411594"/>
                  </a:lnTo>
                  <a:lnTo>
                    <a:pt x="16" y="431881"/>
                  </a:lnTo>
                  <a:lnTo>
                    <a:pt x="10" y="452635"/>
                  </a:lnTo>
                  <a:lnTo>
                    <a:pt x="7" y="473433"/>
                  </a:lnTo>
                  <a:lnTo>
                    <a:pt x="4" y="493842"/>
                  </a:lnTo>
                  <a:lnTo>
                    <a:pt x="3" y="513657"/>
                  </a:lnTo>
                  <a:lnTo>
                    <a:pt x="2" y="532324"/>
                  </a:lnTo>
                  <a:lnTo>
                    <a:pt x="1" y="550781"/>
                  </a:lnTo>
                  <a:lnTo>
                    <a:pt x="1" y="571766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28142" y="1916186"/>
              <a:ext cx="246760" cy="388140"/>
            </a:xfrm>
            <a:custGeom>
              <a:avLst/>
              <a:gdLst/>
              <a:ahLst/>
              <a:cxnLst/>
              <a:rect l="0" t="0" r="0" b="0"/>
              <a:pathLst>
                <a:path w="246760" h="388140">
                  <a:moveTo>
                    <a:pt x="246759" y="315855"/>
                  </a:moveTo>
                  <a:lnTo>
                    <a:pt x="235024" y="318789"/>
                  </a:lnTo>
                  <a:lnTo>
                    <a:pt x="223895" y="321571"/>
                  </a:lnTo>
                  <a:lnTo>
                    <a:pt x="212297" y="324475"/>
                  </a:lnTo>
                  <a:lnTo>
                    <a:pt x="200136" y="327688"/>
                  </a:lnTo>
                  <a:lnTo>
                    <a:pt x="187476" y="331502"/>
                  </a:lnTo>
                  <a:lnTo>
                    <a:pt x="174420" y="336015"/>
                  </a:lnTo>
                  <a:lnTo>
                    <a:pt x="161068" y="341005"/>
                  </a:lnTo>
                  <a:lnTo>
                    <a:pt x="147503" y="346045"/>
                  </a:lnTo>
                  <a:lnTo>
                    <a:pt x="133792" y="350876"/>
                  </a:lnTo>
                  <a:lnTo>
                    <a:pt x="120146" y="355424"/>
                  </a:lnTo>
                  <a:lnTo>
                    <a:pt x="106904" y="359704"/>
                  </a:lnTo>
                  <a:lnTo>
                    <a:pt x="94219" y="363767"/>
                  </a:lnTo>
                  <a:lnTo>
                    <a:pt x="82073" y="367665"/>
                  </a:lnTo>
                  <a:lnTo>
                    <a:pt x="70376" y="371443"/>
                  </a:lnTo>
                  <a:lnTo>
                    <a:pt x="59024" y="375136"/>
                  </a:lnTo>
                  <a:lnTo>
                    <a:pt x="47925" y="378770"/>
                  </a:lnTo>
                  <a:lnTo>
                    <a:pt x="37004" y="382364"/>
                  </a:lnTo>
                  <a:lnTo>
                    <a:pt x="26216" y="385895"/>
                  </a:lnTo>
                  <a:lnTo>
                    <a:pt x="15816" y="388139"/>
                  </a:lnTo>
                  <a:lnTo>
                    <a:pt x="7205" y="387446"/>
                  </a:lnTo>
                  <a:lnTo>
                    <a:pt x="1950" y="383887"/>
                  </a:lnTo>
                  <a:lnTo>
                    <a:pt x="0" y="377762"/>
                  </a:lnTo>
                  <a:lnTo>
                    <a:pt x="686" y="369489"/>
                  </a:lnTo>
                  <a:lnTo>
                    <a:pt x="3318" y="359377"/>
                  </a:lnTo>
                  <a:lnTo>
                    <a:pt x="7331" y="347549"/>
                  </a:lnTo>
                  <a:lnTo>
                    <a:pt x="12309" y="334225"/>
                  </a:lnTo>
                  <a:lnTo>
                    <a:pt x="17948" y="319704"/>
                  </a:lnTo>
                  <a:lnTo>
                    <a:pt x="24037" y="304280"/>
                  </a:lnTo>
                  <a:lnTo>
                    <a:pt x="30428" y="288205"/>
                  </a:lnTo>
                  <a:lnTo>
                    <a:pt x="36856" y="271834"/>
                  </a:lnTo>
                  <a:lnTo>
                    <a:pt x="42946" y="255618"/>
                  </a:lnTo>
                  <a:lnTo>
                    <a:pt x="48525" y="239789"/>
                  </a:lnTo>
                  <a:lnTo>
                    <a:pt x="53593" y="224550"/>
                  </a:lnTo>
                  <a:lnTo>
                    <a:pt x="58232" y="210156"/>
                  </a:lnTo>
                  <a:lnTo>
                    <a:pt x="62540" y="196658"/>
                  </a:lnTo>
                  <a:lnTo>
                    <a:pt x="66603" y="183948"/>
                  </a:lnTo>
                  <a:lnTo>
                    <a:pt x="70492" y="171864"/>
                  </a:lnTo>
                  <a:lnTo>
                    <a:pt x="74256" y="160244"/>
                  </a:lnTo>
                  <a:lnTo>
                    <a:pt x="77768" y="148793"/>
                  </a:lnTo>
                  <a:lnTo>
                    <a:pt x="80747" y="137104"/>
                  </a:lnTo>
                  <a:lnTo>
                    <a:pt x="83087" y="124980"/>
                  </a:lnTo>
                  <a:lnTo>
                    <a:pt x="84998" y="112564"/>
                  </a:lnTo>
                  <a:lnTo>
                    <a:pt x="86895" y="100230"/>
                  </a:lnTo>
                  <a:lnTo>
                    <a:pt x="89021" y="88188"/>
                  </a:lnTo>
                  <a:lnTo>
                    <a:pt x="91280" y="76323"/>
                  </a:lnTo>
                  <a:lnTo>
                    <a:pt x="93344" y="64291"/>
                  </a:lnTo>
                  <a:lnTo>
                    <a:pt x="95029" y="51917"/>
                  </a:lnTo>
                  <a:lnTo>
                    <a:pt x="96316" y="39782"/>
                  </a:lnTo>
                  <a:lnTo>
                    <a:pt x="97393" y="27941"/>
                  </a:lnTo>
                  <a:lnTo>
                    <a:pt x="98354" y="15348"/>
                  </a:lnTo>
                  <a:lnTo>
                    <a:pt x="993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863336" y="4474611"/>
            <a:ext cx="547483" cy="400084"/>
          </a:xfrm>
          <a:custGeom>
            <a:avLst/>
            <a:gdLst/>
            <a:ahLst/>
            <a:cxnLst/>
            <a:rect l="0" t="0" r="0" b="0"/>
            <a:pathLst>
              <a:path w="547483" h="400084">
                <a:moveTo>
                  <a:pt x="547482" y="0"/>
                </a:moveTo>
                <a:lnTo>
                  <a:pt x="535747" y="3001"/>
                </a:lnTo>
                <a:lnTo>
                  <a:pt x="524618" y="6423"/>
                </a:lnTo>
                <a:lnTo>
                  <a:pt x="513024" y="10615"/>
                </a:lnTo>
                <a:lnTo>
                  <a:pt x="501036" y="15342"/>
                </a:lnTo>
                <a:lnTo>
                  <a:pt x="489024" y="20175"/>
                </a:lnTo>
                <a:lnTo>
                  <a:pt x="477222" y="24857"/>
                </a:lnTo>
                <a:lnTo>
                  <a:pt x="465695" y="29466"/>
                </a:lnTo>
                <a:lnTo>
                  <a:pt x="454427" y="34316"/>
                </a:lnTo>
                <a:lnTo>
                  <a:pt x="443367" y="39578"/>
                </a:lnTo>
                <a:lnTo>
                  <a:pt x="432467" y="45264"/>
                </a:lnTo>
                <a:lnTo>
                  <a:pt x="421681" y="51312"/>
                </a:lnTo>
                <a:lnTo>
                  <a:pt x="410977" y="57649"/>
                </a:lnTo>
                <a:lnTo>
                  <a:pt x="400329" y="64363"/>
                </a:lnTo>
                <a:lnTo>
                  <a:pt x="389719" y="71702"/>
                </a:lnTo>
                <a:lnTo>
                  <a:pt x="379136" y="79745"/>
                </a:lnTo>
                <a:lnTo>
                  <a:pt x="368572" y="88265"/>
                </a:lnTo>
                <a:lnTo>
                  <a:pt x="358019" y="96830"/>
                </a:lnTo>
                <a:lnTo>
                  <a:pt x="347474" y="105188"/>
                </a:lnTo>
                <a:lnTo>
                  <a:pt x="336934" y="113426"/>
                </a:lnTo>
                <a:lnTo>
                  <a:pt x="326398" y="121871"/>
                </a:lnTo>
                <a:lnTo>
                  <a:pt x="315861" y="130700"/>
                </a:lnTo>
                <a:lnTo>
                  <a:pt x="305156" y="139936"/>
                </a:lnTo>
                <a:lnTo>
                  <a:pt x="293977" y="149521"/>
                </a:lnTo>
                <a:lnTo>
                  <a:pt x="282198" y="159382"/>
                </a:lnTo>
                <a:lnTo>
                  <a:pt x="270016" y="169445"/>
                </a:lnTo>
                <a:lnTo>
                  <a:pt x="257839" y="179653"/>
                </a:lnTo>
                <a:lnTo>
                  <a:pt x="245903" y="189963"/>
                </a:lnTo>
                <a:lnTo>
                  <a:pt x="234108" y="200344"/>
                </a:lnTo>
                <a:lnTo>
                  <a:pt x="222123" y="210773"/>
                </a:lnTo>
                <a:lnTo>
                  <a:pt x="209768" y="221234"/>
                </a:lnTo>
                <a:lnTo>
                  <a:pt x="197182" y="231718"/>
                </a:lnTo>
                <a:lnTo>
                  <a:pt x="184725" y="242217"/>
                </a:lnTo>
                <a:lnTo>
                  <a:pt x="172598" y="252729"/>
                </a:lnTo>
                <a:lnTo>
                  <a:pt x="160674" y="263418"/>
                </a:lnTo>
                <a:lnTo>
                  <a:pt x="148602" y="274585"/>
                </a:lnTo>
                <a:lnTo>
                  <a:pt x="136188" y="286352"/>
                </a:lnTo>
                <a:lnTo>
                  <a:pt x="123562" y="298356"/>
                </a:lnTo>
                <a:lnTo>
                  <a:pt x="111079" y="309882"/>
                </a:lnTo>
                <a:lnTo>
                  <a:pt x="98939" y="320562"/>
                </a:lnTo>
                <a:lnTo>
                  <a:pt x="87176" y="330530"/>
                </a:lnTo>
                <a:lnTo>
                  <a:pt x="75744" y="340217"/>
                </a:lnTo>
                <a:lnTo>
                  <a:pt x="64578" y="349911"/>
                </a:lnTo>
                <a:lnTo>
                  <a:pt x="53679" y="359469"/>
                </a:lnTo>
                <a:lnTo>
                  <a:pt x="41843" y="369441"/>
                </a:lnTo>
                <a:lnTo>
                  <a:pt x="25794" y="381826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831958" y="3758673"/>
            <a:ext cx="421141" cy="347442"/>
          </a:xfrm>
          <a:custGeom>
            <a:avLst/>
            <a:gdLst/>
            <a:ahLst/>
            <a:cxnLst/>
            <a:rect l="0" t="0" r="0" b="0"/>
            <a:pathLst>
              <a:path w="421141" h="347442">
                <a:moveTo>
                  <a:pt x="421140" y="0"/>
                </a:moveTo>
                <a:lnTo>
                  <a:pt x="415273" y="5868"/>
                </a:lnTo>
                <a:lnTo>
                  <a:pt x="409708" y="11432"/>
                </a:lnTo>
                <a:lnTo>
                  <a:pt x="403909" y="17232"/>
                </a:lnTo>
                <a:lnTo>
                  <a:pt x="397828" y="23312"/>
                </a:lnTo>
                <a:lnTo>
                  <a:pt x="391498" y="29642"/>
                </a:lnTo>
                <a:lnTo>
                  <a:pt x="384970" y="36170"/>
                </a:lnTo>
                <a:lnTo>
                  <a:pt x="378294" y="42846"/>
                </a:lnTo>
                <a:lnTo>
                  <a:pt x="371512" y="49628"/>
                </a:lnTo>
                <a:lnTo>
                  <a:pt x="364654" y="56486"/>
                </a:lnTo>
                <a:lnTo>
                  <a:pt x="357744" y="63396"/>
                </a:lnTo>
                <a:lnTo>
                  <a:pt x="350800" y="70341"/>
                </a:lnTo>
                <a:lnTo>
                  <a:pt x="343826" y="77310"/>
                </a:lnTo>
                <a:lnTo>
                  <a:pt x="336667" y="84296"/>
                </a:lnTo>
                <a:lnTo>
                  <a:pt x="329022" y="91293"/>
                </a:lnTo>
                <a:lnTo>
                  <a:pt x="320765" y="98301"/>
                </a:lnTo>
                <a:lnTo>
                  <a:pt x="311930" y="105483"/>
                </a:lnTo>
                <a:lnTo>
                  <a:pt x="302621" y="113143"/>
                </a:lnTo>
                <a:lnTo>
                  <a:pt x="292946" y="121406"/>
                </a:lnTo>
                <a:lnTo>
                  <a:pt x="282839" y="130075"/>
                </a:lnTo>
                <a:lnTo>
                  <a:pt x="272070" y="138741"/>
                </a:lnTo>
                <a:lnTo>
                  <a:pt x="260569" y="147166"/>
                </a:lnTo>
                <a:lnTo>
                  <a:pt x="248575" y="155450"/>
                </a:lnTo>
                <a:lnTo>
                  <a:pt x="236524" y="163924"/>
                </a:lnTo>
                <a:lnTo>
                  <a:pt x="224673" y="172773"/>
                </a:lnTo>
                <a:lnTo>
                  <a:pt x="212936" y="182023"/>
                </a:lnTo>
                <a:lnTo>
                  <a:pt x="200989" y="191618"/>
                </a:lnTo>
                <a:lnTo>
                  <a:pt x="188655" y="201479"/>
                </a:lnTo>
                <a:lnTo>
                  <a:pt x="175913" y="211373"/>
                </a:lnTo>
                <a:lnTo>
                  <a:pt x="162820" y="220936"/>
                </a:lnTo>
                <a:lnTo>
                  <a:pt x="149451" y="230004"/>
                </a:lnTo>
                <a:lnTo>
                  <a:pt x="135880" y="238907"/>
                </a:lnTo>
                <a:lnTo>
                  <a:pt x="122163" y="248336"/>
                </a:lnTo>
                <a:lnTo>
                  <a:pt x="108339" y="258649"/>
                </a:lnTo>
                <a:lnTo>
                  <a:pt x="94276" y="269865"/>
                </a:lnTo>
                <a:lnTo>
                  <a:pt x="79690" y="281852"/>
                </a:lnTo>
                <a:lnTo>
                  <a:pt x="64489" y="294420"/>
                </a:lnTo>
                <a:lnTo>
                  <a:pt x="49477" y="306804"/>
                </a:lnTo>
                <a:lnTo>
                  <a:pt x="34786" y="318899"/>
                </a:lnTo>
                <a:lnTo>
                  <a:pt x="19123" y="331764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160810" y="4916808"/>
            <a:ext cx="7854" cy="421141"/>
          </a:xfrm>
          <a:custGeom>
            <a:avLst/>
            <a:gdLst/>
            <a:ahLst/>
            <a:cxnLst/>
            <a:rect l="0" t="0" r="0" b="0"/>
            <a:pathLst>
              <a:path w="7854" h="421141">
                <a:moveTo>
                  <a:pt x="7853" y="0"/>
                </a:moveTo>
                <a:lnTo>
                  <a:pt x="7853" y="14602"/>
                </a:lnTo>
                <a:lnTo>
                  <a:pt x="7853" y="27873"/>
                </a:lnTo>
                <a:lnTo>
                  <a:pt x="7853" y="41075"/>
                </a:lnTo>
                <a:lnTo>
                  <a:pt x="7853" y="54416"/>
                </a:lnTo>
                <a:lnTo>
                  <a:pt x="7853" y="67925"/>
                </a:lnTo>
                <a:lnTo>
                  <a:pt x="7848" y="81583"/>
                </a:lnTo>
                <a:lnTo>
                  <a:pt x="7675" y="95522"/>
                </a:lnTo>
                <a:lnTo>
                  <a:pt x="7027" y="110019"/>
                </a:lnTo>
                <a:lnTo>
                  <a:pt x="5778" y="125186"/>
                </a:lnTo>
                <a:lnTo>
                  <a:pt x="4126" y="141134"/>
                </a:lnTo>
                <a:lnTo>
                  <a:pt x="2478" y="158057"/>
                </a:lnTo>
                <a:lnTo>
                  <a:pt x="1079" y="175969"/>
                </a:lnTo>
                <a:lnTo>
                  <a:pt x="159" y="194897"/>
                </a:lnTo>
                <a:lnTo>
                  <a:pt x="0" y="214966"/>
                </a:lnTo>
                <a:lnTo>
                  <a:pt x="670" y="236126"/>
                </a:lnTo>
                <a:lnTo>
                  <a:pt x="1918" y="257878"/>
                </a:lnTo>
                <a:lnTo>
                  <a:pt x="3287" y="279398"/>
                </a:lnTo>
                <a:lnTo>
                  <a:pt x="4498" y="300237"/>
                </a:lnTo>
                <a:lnTo>
                  <a:pt x="5462" y="320143"/>
                </a:lnTo>
                <a:lnTo>
                  <a:pt x="6182" y="338899"/>
                </a:lnTo>
                <a:lnTo>
                  <a:pt x="6701" y="356495"/>
                </a:lnTo>
                <a:lnTo>
                  <a:pt x="7067" y="372502"/>
                </a:lnTo>
                <a:lnTo>
                  <a:pt x="7360" y="387536"/>
                </a:lnTo>
                <a:lnTo>
                  <a:pt x="7607" y="402920"/>
                </a:lnTo>
                <a:lnTo>
                  <a:pt x="7853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2389969" y="3568136"/>
            <a:ext cx="180736" cy="327409"/>
          </a:xfrm>
          <a:custGeom>
            <a:avLst/>
            <a:gdLst/>
            <a:ahLst/>
            <a:cxnLst/>
            <a:rect l="0" t="0" r="0" b="0"/>
            <a:pathLst>
              <a:path w="180736" h="327409">
                <a:moveTo>
                  <a:pt x="0" y="85252"/>
                </a:moveTo>
                <a:lnTo>
                  <a:pt x="134" y="73651"/>
                </a:lnTo>
                <a:lnTo>
                  <a:pt x="1414" y="63803"/>
                </a:lnTo>
                <a:lnTo>
                  <a:pt x="4007" y="54797"/>
                </a:lnTo>
                <a:lnTo>
                  <a:pt x="7726" y="46356"/>
                </a:lnTo>
                <a:lnTo>
                  <a:pt x="12360" y="38329"/>
                </a:lnTo>
                <a:lnTo>
                  <a:pt x="17697" y="30610"/>
                </a:lnTo>
                <a:lnTo>
                  <a:pt x="23717" y="23278"/>
                </a:lnTo>
                <a:lnTo>
                  <a:pt x="30580" y="16576"/>
                </a:lnTo>
                <a:lnTo>
                  <a:pt x="38304" y="10594"/>
                </a:lnTo>
                <a:lnTo>
                  <a:pt x="46777" y="5593"/>
                </a:lnTo>
                <a:lnTo>
                  <a:pt x="55842" y="2065"/>
                </a:lnTo>
                <a:lnTo>
                  <a:pt x="65344" y="149"/>
                </a:lnTo>
                <a:lnTo>
                  <a:pt x="74996" y="0"/>
                </a:lnTo>
                <a:lnTo>
                  <a:pt x="84396" y="1944"/>
                </a:lnTo>
                <a:lnTo>
                  <a:pt x="93331" y="5961"/>
                </a:lnTo>
                <a:lnTo>
                  <a:pt x="101296" y="11912"/>
                </a:lnTo>
                <a:lnTo>
                  <a:pt x="107435" y="19718"/>
                </a:lnTo>
                <a:lnTo>
                  <a:pt x="111448" y="29147"/>
                </a:lnTo>
                <a:lnTo>
                  <a:pt x="113515" y="39713"/>
                </a:lnTo>
                <a:lnTo>
                  <a:pt x="114005" y="50788"/>
                </a:lnTo>
                <a:lnTo>
                  <a:pt x="113297" y="61968"/>
                </a:lnTo>
                <a:lnTo>
                  <a:pt x="111555" y="72913"/>
                </a:lnTo>
                <a:lnTo>
                  <a:pt x="108724" y="83263"/>
                </a:lnTo>
                <a:lnTo>
                  <a:pt x="104863" y="92889"/>
                </a:lnTo>
                <a:lnTo>
                  <a:pt x="100137" y="101845"/>
                </a:lnTo>
                <a:lnTo>
                  <a:pt x="94742" y="110254"/>
                </a:lnTo>
                <a:lnTo>
                  <a:pt x="88907" y="118218"/>
                </a:lnTo>
                <a:lnTo>
                  <a:pt x="84729" y="124740"/>
                </a:lnTo>
                <a:lnTo>
                  <a:pt x="84856" y="128413"/>
                </a:lnTo>
                <a:lnTo>
                  <a:pt x="88887" y="129753"/>
                </a:lnTo>
                <a:lnTo>
                  <a:pt x="95882" y="129873"/>
                </a:lnTo>
                <a:lnTo>
                  <a:pt x="104871" y="129849"/>
                </a:lnTo>
                <a:lnTo>
                  <a:pt x="114919" y="130668"/>
                </a:lnTo>
                <a:lnTo>
                  <a:pt x="125421" y="132744"/>
                </a:lnTo>
                <a:lnTo>
                  <a:pt x="135751" y="136219"/>
                </a:lnTo>
                <a:lnTo>
                  <a:pt x="145159" y="141199"/>
                </a:lnTo>
                <a:lnTo>
                  <a:pt x="153339" y="147577"/>
                </a:lnTo>
                <a:lnTo>
                  <a:pt x="160341" y="155106"/>
                </a:lnTo>
                <a:lnTo>
                  <a:pt x="166369" y="163520"/>
                </a:lnTo>
                <a:lnTo>
                  <a:pt x="171643" y="172586"/>
                </a:lnTo>
                <a:lnTo>
                  <a:pt x="176036" y="182281"/>
                </a:lnTo>
                <a:lnTo>
                  <a:pt x="179091" y="192773"/>
                </a:lnTo>
                <a:lnTo>
                  <a:pt x="180662" y="204082"/>
                </a:lnTo>
                <a:lnTo>
                  <a:pt x="180735" y="215778"/>
                </a:lnTo>
                <a:lnTo>
                  <a:pt x="179264" y="227097"/>
                </a:lnTo>
                <a:lnTo>
                  <a:pt x="176374" y="237634"/>
                </a:lnTo>
                <a:lnTo>
                  <a:pt x="171994" y="247336"/>
                </a:lnTo>
                <a:lnTo>
                  <a:pt x="165780" y="256313"/>
                </a:lnTo>
                <a:lnTo>
                  <a:pt x="157716" y="264717"/>
                </a:lnTo>
                <a:lnTo>
                  <a:pt x="148217" y="272531"/>
                </a:lnTo>
                <a:lnTo>
                  <a:pt x="137933" y="279567"/>
                </a:lnTo>
                <a:lnTo>
                  <a:pt x="127306" y="285787"/>
                </a:lnTo>
                <a:lnTo>
                  <a:pt x="116240" y="291288"/>
                </a:lnTo>
                <a:lnTo>
                  <a:pt x="104220" y="296218"/>
                </a:lnTo>
                <a:lnTo>
                  <a:pt x="91035" y="300720"/>
                </a:lnTo>
                <a:lnTo>
                  <a:pt x="77137" y="304957"/>
                </a:lnTo>
                <a:lnTo>
                  <a:pt x="61901" y="309626"/>
                </a:lnTo>
                <a:lnTo>
                  <a:pt x="41748" y="316260"/>
                </a:lnTo>
                <a:lnTo>
                  <a:pt x="10528" y="32740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2842694" y="3396571"/>
            <a:ext cx="3011091" cy="1529575"/>
            <a:chOff x="2842694" y="3396571"/>
            <a:chExt cx="3011091" cy="1529575"/>
          </a:xfrm>
        </p:grpSpPr>
        <p:sp>
          <p:nvSpPr>
            <p:cNvPr id="46" name="Freeform 45"/>
            <p:cNvSpPr/>
            <p:nvPr/>
          </p:nvSpPr>
          <p:spPr>
            <a:xfrm>
              <a:off x="2863751" y="401135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42694" y="411664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3787" y="0"/>
                  </a:lnTo>
                  <a:lnTo>
                    <a:pt x="139876" y="0"/>
                  </a:lnTo>
                  <a:lnTo>
                    <a:pt x="125383" y="0"/>
                  </a:lnTo>
                  <a:lnTo>
                    <a:pt x="110354" y="0"/>
                  </a:lnTo>
                  <a:lnTo>
                    <a:pt x="95177" y="0"/>
                  </a:lnTo>
                  <a:lnTo>
                    <a:pt x="80120" y="0"/>
                  </a:lnTo>
                  <a:lnTo>
                    <a:pt x="65492" y="0"/>
                  </a:lnTo>
                  <a:lnTo>
                    <a:pt x="50077" y="0"/>
                  </a:lnTo>
                  <a:lnTo>
                    <a:pt x="3028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00178" y="3557646"/>
              <a:ext cx="305854" cy="432591"/>
            </a:xfrm>
            <a:custGeom>
              <a:avLst/>
              <a:gdLst/>
              <a:ahLst/>
              <a:cxnLst/>
              <a:rect l="0" t="0" r="0" b="0"/>
              <a:pathLst>
                <a:path w="305854" h="432591">
                  <a:moveTo>
                    <a:pt x="526" y="64157"/>
                  </a:moveTo>
                  <a:lnTo>
                    <a:pt x="660" y="52556"/>
                  </a:lnTo>
                  <a:lnTo>
                    <a:pt x="1941" y="42707"/>
                  </a:lnTo>
                  <a:lnTo>
                    <a:pt x="4538" y="33707"/>
                  </a:lnTo>
                  <a:lnTo>
                    <a:pt x="8431" y="25438"/>
                  </a:lnTo>
                  <a:lnTo>
                    <a:pt x="13712" y="18059"/>
                  </a:lnTo>
                  <a:lnTo>
                    <a:pt x="20298" y="11598"/>
                  </a:lnTo>
                  <a:lnTo>
                    <a:pt x="27971" y="6265"/>
                  </a:lnTo>
                  <a:lnTo>
                    <a:pt x="36482" y="2507"/>
                  </a:lnTo>
                  <a:lnTo>
                    <a:pt x="45604" y="429"/>
                  </a:lnTo>
                  <a:lnTo>
                    <a:pt x="54997" y="0"/>
                  </a:lnTo>
                  <a:lnTo>
                    <a:pt x="64222" y="1225"/>
                  </a:lnTo>
                  <a:lnTo>
                    <a:pt x="73053" y="3945"/>
                  </a:lnTo>
                  <a:lnTo>
                    <a:pt x="81457" y="8211"/>
                  </a:lnTo>
                  <a:lnTo>
                    <a:pt x="89488" y="14348"/>
                  </a:lnTo>
                  <a:lnTo>
                    <a:pt x="97222" y="22360"/>
                  </a:lnTo>
                  <a:lnTo>
                    <a:pt x="104568" y="31823"/>
                  </a:lnTo>
                  <a:lnTo>
                    <a:pt x="111284" y="42084"/>
                  </a:lnTo>
                  <a:lnTo>
                    <a:pt x="117285" y="52700"/>
                  </a:lnTo>
                  <a:lnTo>
                    <a:pt x="122637" y="63928"/>
                  </a:lnTo>
                  <a:lnTo>
                    <a:pt x="127467" y="76590"/>
                  </a:lnTo>
                  <a:lnTo>
                    <a:pt x="131903" y="91036"/>
                  </a:lnTo>
                  <a:lnTo>
                    <a:pt x="136052" y="107163"/>
                  </a:lnTo>
                  <a:lnTo>
                    <a:pt x="139999" y="124671"/>
                  </a:lnTo>
                  <a:lnTo>
                    <a:pt x="143796" y="143217"/>
                  </a:lnTo>
                  <a:lnTo>
                    <a:pt x="147161" y="162027"/>
                  </a:lnTo>
                  <a:lnTo>
                    <a:pt x="149509" y="179955"/>
                  </a:lnTo>
                  <a:lnTo>
                    <a:pt x="150602" y="196460"/>
                  </a:lnTo>
                  <a:lnTo>
                    <a:pt x="150522" y="212014"/>
                  </a:lnTo>
                  <a:lnTo>
                    <a:pt x="149478" y="227760"/>
                  </a:lnTo>
                  <a:lnTo>
                    <a:pt x="147703" y="244349"/>
                  </a:lnTo>
                  <a:lnTo>
                    <a:pt x="145395" y="261444"/>
                  </a:lnTo>
                  <a:lnTo>
                    <a:pt x="142707" y="278021"/>
                  </a:lnTo>
                  <a:lnTo>
                    <a:pt x="139757" y="293510"/>
                  </a:lnTo>
                  <a:lnTo>
                    <a:pt x="136626" y="307826"/>
                  </a:lnTo>
                  <a:lnTo>
                    <a:pt x="133371" y="321122"/>
                  </a:lnTo>
                  <a:lnTo>
                    <a:pt x="130028" y="333611"/>
                  </a:lnTo>
                  <a:lnTo>
                    <a:pt x="126460" y="345337"/>
                  </a:lnTo>
                  <a:lnTo>
                    <a:pt x="122379" y="356159"/>
                  </a:lnTo>
                  <a:lnTo>
                    <a:pt x="117663" y="366081"/>
                  </a:lnTo>
                  <a:lnTo>
                    <a:pt x="112189" y="375393"/>
                  </a:lnTo>
                  <a:lnTo>
                    <a:pt x="105758" y="384567"/>
                  </a:lnTo>
                  <a:lnTo>
                    <a:pt x="98350" y="393881"/>
                  </a:lnTo>
                  <a:lnTo>
                    <a:pt x="89934" y="403104"/>
                  </a:lnTo>
                  <a:lnTo>
                    <a:pt x="80382" y="411617"/>
                  </a:lnTo>
                  <a:lnTo>
                    <a:pt x="69738" y="419111"/>
                  </a:lnTo>
                  <a:lnTo>
                    <a:pt x="58338" y="425277"/>
                  </a:lnTo>
                  <a:lnTo>
                    <a:pt x="46693" y="429663"/>
                  </a:lnTo>
                  <a:lnTo>
                    <a:pt x="35137" y="432186"/>
                  </a:lnTo>
                  <a:lnTo>
                    <a:pt x="24278" y="432590"/>
                  </a:lnTo>
                  <a:lnTo>
                    <a:pt x="15050" y="430292"/>
                  </a:lnTo>
                  <a:lnTo>
                    <a:pt x="7822" y="425227"/>
                  </a:lnTo>
                  <a:lnTo>
                    <a:pt x="2785" y="417760"/>
                  </a:lnTo>
                  <a:lnTo>
                    <a:pt x="212" y="408397"/>
                  </a:lnTo>
                  <a:lnTo>
                    <a:pt x="0" y="397632"/>
                  </a:lnTo>
                  <a:lnTo>
                    <a:pt x="1770" y="386188"/>
                  </a:lnTo>
                  <a:lnTo>
                    <a:pt x="5074" y="374981"/>
                  </a:lnTo>
                  <a:lnTo>
                    <a:pt x="9516" y="364495"/>
                  </a:lnTo>
                  <a:lnTo>
                    <a:pt x="14934" y="354983"/>
                  </a:lnTo>
                  <a:lnTo>
                    <a:pt x="21392" y="346659"/>
                  </a:lnTo>
                  <a:lnTo>
                    <a:pt x="28846" y="339502"/>
                  </a:lnTo>
                  <a:lnTo>
                    <a:pt x="37138" y="333340"/>
                  </a:lnTo>
                  <a:lnTo>
                    <a:pt x="46083" y="327949"/>
                  </a:lnTo>
                  <a:lnTo>
                    <a:pt x="55518" y="323139"/>
                  </a:lnTo>
                  <a:lnTo>
                    <a:pt x="65634" y="319075"/>
                  </a:lnTo>
                  <a:lnTo>
                    <a:pt x="76943" y="316249"/>
                  </a:lnTo>
                  <a:lnTo>
                    <a:pt x="89619" y="314830"/>
                  </a:lnTo>
                  <a:lnTo>
                    <a:pt x="103217" y="314692"/>
                  </a:lnTo>
                  <a:lnTo>
                    <a:pt x="116883" y="315587"/>
                  </a:lnTo>
                  <a:lnTo>
                    <a:pt x="130115" y="317263"/>
                  </a:lnTo>
                  <a:lnTo>
                    <a:pt x="142931" y="319505"/>
                  </a:lnTo>
                  <a:lnTo>
                    <a:pt x="155676" y="322147"/>
                  </a:lnTo>
                  <a:lnTo>
                    <a:pt x="168577" y="325068"/>
                  </a:lnTo>
                  <a:lnTo>
                    <a:pt x="181547" y="328180"/>
                  </a:lnTo>
                  <a:lnTo>
                    <a:pt x="194269" y="331422"/>
                  </a:lnTo>
                  <a:lnTo>
                    <a:pt x="206573" y="334738"/>
                  </a:lnTo>
                  <a:lnTo>
                    <a:pt x="218448" y="337608"/>
                  </a:lnTo>
                  <a:lnTo>
                    <a:pt x="229955" y="339092"/>
                  </a:lnTo>
                  <a:lnTo>
                    <a:pt x="241172" y="338793"/>
                  </a:lnTo>
                  <a:lnTo>
                    <a:pt x="252105" y="336920"/>
                  </a:lnTo>
                  <a:lnTo>
                    <a:pt x="263968" y="333735"/>
                  </a:lnTo>
                  <a:lnTo>
                    <a:pt x="280039" y="327835"/>
                  </a:lnTo>
                  <a:lnTo>
                    <a:pt x="305853" y="316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65011" y="3590217"/>
              <a:ext cx="9477" cy="389556"/>
            </a:xfrm>
            <a:custGeom>
              <a:avLst/>
              <a:gdLst/>
              <a:ahLst/>
              <a:cxnLst/>
              <a:rect l="0" t="0" r="0" b="0"/>
              <a:pathLst>
                <a:path w="9477" h="389556">
                  <a:moveTo>
                    <a:pt x="9476" y="0"/>
                  </a:moveTo>
                  <a:lnTo>
                    <a:pt x="6609" y="14602"/>
                  </a:lnTo>
                  <a:lnTo>
                    <a:pt x="4467" y="27873"/>
                  </a:lnTo>
                  <a:lnTo>
                    <a:pt x="2864" y="41074"/>
                  </a:lnTo>
                  <a:lnTo>
                    <a:pt x="1683" y="54416"/>
                  </a:lnTo>
                  <a:lnTo>
                    <a:pt x="835" y="67924"/>
                  </a:lnTo>
                  <a:lnTo>
                    <a:pt x="242" y="81583"/>
                  </a:lnTo>
                  <a:lnTo>
                    <a:pt x="0" y="95522"/>
                  </a:lnTo>
                  <a:lnTo>
                    <a:pt x="365" y="110020"/>
                  </a:lnTo>
                  <a:lnTo>
                    <a:pt x="1420" y="125177"/>
                  </a:lnTo>
                  <a:lnTo>
                    <a:pt x="2942" y="140780"/>
                  </a:lnTo>
                  <a:lnTo>
                    <a:pt x="4502" y="156406"/>
                  </a:lnTo>
                  <a:lnTo>
                    <a:pt x="5845" y="171806"/>
                  </a:lnTo>
                  <a:lnTo>
                    <a:pt x="6898" y="186910"/>
                  </a:lnTo>
                  <a:lnTo>
                    <a:pt x="7680" y="201738"/>
                  </a:lnTo>
                  <a:lnTo>
                    <a:pt x="8240" y="216342"/>
                  </a:lnTo>
                  <a:lnTo>
                    <a:pt x="8633" y="230777"/>
                  </a:lnTo>
                  <a:lnTo>
                    <a:pt x="8904" y="245089"/>
                  </a:lnTo>
                  <a:lnTo>
                    <a:pt x="9090" y="259319"/>
                  </a:lnTo>
                  <a:lnTo>
                    <a:pt x="9216" y="273657"/>
                  </a:lnTo>
                  <a:lnTo>
                    <a:pt x="9302" y="288430"/>
                  </a:lnTo>
                  <a:lnTo>
                    <a:pt x="9359" y="303765"/>
                  </a:lnTo>
                  <a:lnTo>
                    <a:pt x="9398" y="319264"/>
                  </a:lnTo>
                  <a:lnTo>
                    <a:pt x="9428" y="335824"/>
                  </a:lnTo>
                  <a:lnTo>
                    <a:pt x="9452" y="357137"/>
                  </a:lnTo>
                  <a:lnTo>
                    <a:pt x="947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92820" y="3516518"/>
              <a:ext cx="160611" cy="261851"/>
            </a:xfrm>
            <a:custGeom>
              <a:avLst/>
              <a:gdLst/>
              <a:ahLst/>
              <a:cxnLst/>
              <a:rect l="0" t="0" r="0" b="0"/>
              <a:pathLst>
                <a:path w="160611" h="261851">
                  <a:moveTo>
                    <a:pt x="160610" y="200041"/>
                  </a:moveTo>
                  <a:lnTo>
                    <a:pt x="151741" y="203042"/>
                  </a:lnTo>
                  <a:lnTo>
                    <a:pt x="142754" y="206464"/>
                  </a:lnTo>
                  <a:lnTo>
                    <a:pt x="132768" y="210661"/>
                  </a:lnTo>
                  <a:lnTo>
                    <a:pt x="122133" y="215561"/>
                  </a:lnTo>
                  <a:lnTo>
                    <a:pt x="111618" y="221042"/>
                  </a:lnTo>
                  <a:lnTo>
                    <a:pt x="101657" y="226968"/>
                  </a:lnTo>
                  <a:lnTo>
                    <a:pt x="92025" y="233057"/>
                  </a:lnTo>
                  <a:lnTo>
                    <a:pt x="82041" y="238907"/>
                  </a:lnTo>
                  <a:lnTo>
                    <a:pt x="71329" y="244318"/>
                  </a:lnTo>
                  <a:lnTo>
                    <a:pt x="59999" y="249271"/>
                  </a:lnTo>
                  <a:lnTo>
                    <a:pt x="48461" y="253831"/>
                  </a:lnTo>
                  <a:lnTo>
                    <a:pt x="37005" y="258063"/>
                  </a:lnTo>
                  <a:lnTo>
                    <a:pt x="26227" y="261226"/>
                  </a:lnTo>
                  <a:lnTo>
                    <a:pt x="17062" y="261850"/>
                  </a:lnTo>
                  <a:lnTo>
                    <a:pt x="9874" y="259322"/>
                  </a:lnTo>
                  <a:lnTo>
                    <a:pt x="4695" y="253350"/>
                  </a:lnTo>
                  <a:lnTo>
                    <a:pt x="1496" y="243543"/>
                  </a:lnTo>
                  <a:lnTo>
                    <a:pt x="46" y="230087"/>
                  </a:lnTo>
                  <a:lnTo>
                    <a:pt x="0" y="213578"/>
                  </a:lnTo>
                  <a:lnTo>
                    <a:pt x="1015" y="194709"/>
                  </a:lnTo>
                  <a:lnTo>
                    <a:pt x="2800" y="174112"/>
                  </a:lnTo>
                  <a:lnTo>
                    <a:pt x="5130" y="152610"/>
                  </a:lnTo>
                  <a:lnTo>
                    <a:pt x="7838" y="131193"/>
                  </a:lnTo>
                  <a:lnTo>
                    <a:pt x="10806" y="110397"/>
                  </a:lnTo>
                  <a:lnTo>
                    <a:pt x="13951" y="90672"/>
                  </a:lnTo>
                  <a:lnTo>
                    <a:pt x="17215" y="72564"/>
                  </a:lnTo>
                  <a:lnTo>
                    <a:pt x="20556" y="56211"/>
                  </a:lnTo>
                  <a:lnTo>
                    <a:pt x="23795" y="41860"/>
                  </a:lnTo>
                  <a:lnTo>
                    <a:pt x="26934" y="28648"/>
                  </a:lnTo>
                  <a:lnTo>
                    <a:pt x="30249" y="15414"/>
                  </a:lnTo>
                  <a:lnTo>
                    <a:pt x="342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42777" y="4064000"/>
              <a:ext cx="736996" cy="31586"/>
            </a:xfrm>
            <a:custGeom>
              <a:avLst/>
              <a:gdLst/>
              <a:ahLst/>
              <a:cxnLst/>
              <a:rect l="0" t="0" r="0" b="0"/>
              <a:pathLst>
                <a:path w="736996" h="31586">
                  <a:moveTo>
                    <a:pt x="736995" y="31585"/>
                  </a:moveTo>
                  <a:lnTo>
                    <a:pt x="722192" y="31519"/>
                  </a:lnTo>
                  <a:lnTo>
                    <a:pt x="707000" y="30878"/>
                  </a:lnTo>
                  <a:lnTo>
                    <a:pt x="689923" y="29586"/>
                  </a:lnTo>
                  <a:lnTo>
                    <a:pt x="671521" y="27899"/>
                  </a:lnTo>
                  <a:lnTo>
                    <a:pt x="653007" y="26231"/>
                  </a:lnTo>
                  <a:lnTo>
                    <a:pt x="635114" y="24813"/>
                  </a:lnTo>
                  <a:lnTo>
                    <a:pt x="618054" y="23542"/>
                  </a:lnTo>
                  <a:lnTo>
                    <a:pt x="601772" y="22083"/>
                  </a:lnTo>
                  <a:lnTo>
                    <a:pt x="586121" y="20255"/>
                  </a:lnTo>
                  <a:lnTo>
                    <a:pt x="570782" y="18197"/>
                  </a:lnTo>
                  <a:lnTo>
                    <a:pt x="555315" y="16269"/>
                  </a:lnTo>
                  <a:lnTo>
                    <a:pt x="539490" y="14675"/>
                  </a:lnTo>
                  <a:lnTo>
                    <a:pt x="523265" y="13452"/>
                  </a:lnTo>
                  <a:lnTo>
                    <a:pt x="506685" y="12557"/>
                  </a:lnTo>
                  <a:lnTo>
                    <a:pt x="489821" y="11915"/>
                  </a:lnTo>
                  <a:lnTo>
                    <a:pt x="472582" y="11298"/>
                  </a:lnTo>
                  <a:lnTo>
                    <a:pt x="454717" y="10343"/>
                  </a:lnTo>
                  <a:lnTo>
                    <a:pt x="436146" y="8885"/>
                  </a:lnTo>
                  <a:lnTo>
                    <a:pt x="417099" y="7091"/>
                  </a:lnTo>
                  <a:lnTo>
                    <a:pt x="398006" y="5347"/>
                  </a:lnTo>
                  <a:lnTo>
                    <a:pt x="379121" y="3880"/>
                  </a:lnTo>
                  <a:lnTo>
                    <a:pt x="360355" y="2744"/>
                  </a:lnTo>
                  <a:lnTo>
                    <a:pt x="341382" y="1907"/>
                  </a:lnTo>
                  <a:lnTo>
                    <a:pt x="322029" y="1310"/>
                  </a:lnTo>
                  <a:lnTo>
                    <a:pt x="302438" y="892"/>
                  </a:lnTo>
                  <a:lnTo>
                    <a:pt x="282972" y="604"/>
                  </a:lnTo>
                  <a:lnTo>
                    <a:pt x="263832" y="407"/>
                  </a:lnTo>
                  <a:lnTo>
                    <a:pt x="244893" y="274"/>
                  </a:lnTo>
                  <a:lnTo>
                    <a:pt x="225805" y="183"/>
                  </a:lnTo>
                  <a:lnTo>
                    <a:pt x="206373" y="122"/>
                  </a:lnTo>
                  <a:lnTo>
                    <a:pt x="186729" y="81"/>
                  </a:lnTo>
                  <a:lnTo>
                    <a:pt x="167229" y="54"/>
                  </a:lnTo>
                  <a:lnTo>
                    <a:pt x="148074" y="36"/>
                  </a:lnTo>
                  <a:lnTo>
                    <a:pt x="129466" y="24"/>
                  </a:lnTo>
                  <a:lnTo>
                    <a:pt x="111663" y="16"/>
                  </a:lnTo>
                  <a:lnTo>
                    <a:pt x="94732" y="10"/>
                  </a:lnTo>
                  <a:lnTo>
                    <a:pt x="78595" y="6"/>
                  </a:lnTo>
                  <a:lnTo>
                    <a:pt x="61235" y="4"/>
                  </a:lnTo>
                  <a:lnTo>
                    <a:pt x="37772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85609" y="4242984"/>
              <a:ext cx="57252" cy="379027"/>
            </a:xfrm>
            <a:custGeom>
              <a:avLst/>
              <a:gdLst/>
              <a:ahLst/>
              <a:cxnLst/>
              <a:rect l="0" t="0" r="0" b="0"/>
              <a:pathLst>
                <a:path w="57252" h="379027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57"/>
                  </a:lnTo>
                  <a:lnTo>
                    <a:pt x="679" y="50133"/>
                  </a:lnTo>
                  <a:lnTo>
                    <a:pt x="2147" y="63812"/>
                  </a:lnTo>
                  <a:lnTo>
                    <a:pt x="4212" y="77033"/>
                  </a:lnTo>
                  <a:lnTo>
                    <a:pt x="6548" y="89830"/>
                  </a:lnTo>
                  <a:lnTo>
                    <a:pt x="8723" y="102558"/>
                  </a:lnTo>
                  <a:lnTo>
                    <a:pt x="10516" y="115454"/>
                  </a:lnTo>
                  <a:lnTo>
                    <a:pt x="12057" y="128759"/>
                  </a:lnTo>
                  <a:lnTo>
                    <a:pt x="13705" y="142769"/>
                  </a:lnTo>
                  <a:lnTo>
                    <a:pt x="15668" y="157565"/>
                  </a:lnTo>
                  <a:lnTo>
                    <a:pt x="17988" y="172741"/>
                  </a:lnTo>
                  <a:lnTo>
                    <a:pt x="20625" y="187542"/>
                  </a:lnTo>
                  <a:lnTo>
                    <a:pt x="23514" y="201572"/>
                  </a:lnTo>
                  <a:lnTo>
                    <a:pt x="26589" y="214940"/>
                  </a:lnTo>
                  <a:lnTo>
                    <a:pt x="29800" y="228064"/>
                  </a:lnTo>
                  <a:lnTo>
                    <a:pt x="33106" y="241232"/>
                  </a:lnTo>
                  <a:lnTo>
                    <a:pt x="36477" y="254721"/>
                  </a:lnTo>
                  <a:lnTo>
                    <a:pt x="39893" y="268856"/>
                  </a:lnTo>
                  <a:lnTo>
                    <a:pt x="43335" y="283736"/>
                  </a:lnTo>
                  <a:lnTo>
                    <a:pt x="46642" y="299112"/>
                  </a:lnTo>
                  <a:lnTo>
                    <a:pt x="49834" y="316313"/>
                  </a:lnTo>
                  <a:lnTo>
                    <a:pt x="53192" y="340204"/>
                  </a:lnTo>
                  <a:lnTo>
                    <a:pt x="5725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48228" y="403241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0" y="6616"/>
                  </a:lnTo>
                  <a:lnTo>
                    <a:pt x="98039" y="7970"/>
                  </a:lnTo>
                  <a:lnTo>
                    <a:pt x="86228" y="9467"/>
                  </a:lnTo>
                  <a:lnTo>
                    <a:pt x="73778" y="11313"/>
                  </a:lnTo>
                  <a:lnTo>
                    <a:pt x="61082" y="13389"/>
                  </a:lnTo>
                  <a:lnTo>
                    <a:pt x="47257" y="15546"/>
                  </a:lnTo>
                  <a:lnTo>
                    <a:pt x="28858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48228" y="412717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16" y="2934"/>
                  </a:lnTo>
                  <a:lnTo>
                    <a:pt x="161129" y="5715"/>
                  </a:lnTo>
                  <a:lnTo>
                    <a:pt x="151133" y="8611"/>
                  </a:lnTo>
                  <a:lnTo>
                    <a:pt x="140153" y="11478"/>
                  </a:lnTo>
                  <a:lnTo>
                    <a:pt x="128341" y="13995"/>
                  </a:lnTo>
                  <a:lnTo>
                    <a:pt x="115878" y="16006"/>
                  </a:lnTo>
                  <a:lnTo>
                    <a:pt x="102768" y="17518"/>
                  </a:lnTo>
                  <a:lnTo>
                    <a:pt x="88838" y="18613"/>
                  </a:lnTo>
                  <a:lnTo>
                    <a:pt x="74082" y="19386"/>
                  </a:lnTo>
                  <a:lnTo>
                    <a:pt x="59174" y="19923"/>
                  </a:lnTo>
                  <a:lnTo>
                    <a:pt x="43821" y="20351"/>
                  </a:lnTo>
                  <a:lnTo>
                    <a:pt x="25555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33005" y="3694926"/>
              <a:ext cx="483846" cy="784266"/>
            </a:xfrm>
            <a:custGeom>
              <a:avLst/>
              <a:gdLst/>
              <a:ahLst/>
              <a:cxnLst/>
              <a:rect l="0" t="0" r="0" b="0"/>
              <a:pathLst>
                <a:path w="483846" h="784266">
                  <a:moveTo>
                    <a:pt x="136404" y="53219"/>
                  </a:moveTo>
                  <a:lnTo>
                    <a:pt x="133471" y="62154"/>
                  </a:lnTo>
                  <a:lnTo>
                    <a:pt x="130688" y="71781"/>
                  </a:lnTo>
                  <a:lnTo>
                    <a:pt x="127784" y="83068"/>
                  </a:lnTo>
                  <a:lnTo>
                    <a:pt x="124570" y="95736"/>
                  </a:lnTo>
                  <a:lnTo>
                    <a:pt x="120757" y="109216"/>
                  </a:lnTo>
                  <a:lnTo>
                    <a:pt x="116245" y="123083"/>
                  </a:lnTo>
                  <a:lnTo>
                    <a:pt x="111253" y="136946"/>
                  </a:lnTo>
                  <a:lnTo>
                    <a:pt x="106215" y="150389"/>
                  </a:lnTo>
                  <a:lnTo>
                    <a:pt x="101368" y="163207"/>
                  </a:lnTo>
                  <a:lnTo>
                    <a:pt x="96271" y="174299"/>
                  </a:lnTo>
                  <a:lnTo>
                    <a:pt x="90476" y="180462"/>
                  </a:lnTo>
                  <a:lnTo>
                    <a:pt x="85037" y="180085"/>
                  </a:lnTo>
                  <a:lnTo>
                    <a:pt x="81020" y="175123"/>
                  </a:lnTo>
                  <a:lnTo>
                    <a:pt x="78496" y="167340"/>
                  </a:lnTo>
                  <a:lnTo>
                    <a:pt x="77385" y="158040"/>
                  </a:lnTo>
                  <a:lnTo>
                    <a:pt x="77499" y="147993"/>
                  </a:lnTo>
                  <a:lnTo>
                    <a:pt x="78752" y="137277"/>
                  </a:lnTo>
                  <a:lnTo>
                    <a:pt x="81209" y="125473"/>
                  </a:lnTo>
                  <a:lnTo>
                    <a:pt x="84797" y="112420"/>
                  </a:lnTo>
                  <a:lnTo>
                    <a:pt x="89330" y="98546"/>
                  </a:lnTo>
                  <a:lnTo>
                    <a:pt x="94590" y="84685"/>
                  </a:lnTo>
                  <a:lnTo>
                    <a:pt x="100388" y="71326"/>
                  </a:lnTo>
                  <a:lnTo>
                    <a:pt x="106568" y="58763"/>
                  </a:lnTo>
                  <a:lnTo>
                    <a:pt x="113016" y="47251"/>
                  </a:lnTo>
                  <a:lnTo>
                    <a:pt x="119652" y="36812"/>
                  </a:lnTo>
                  <a:lnTo>
                    <a:pt x="126583" y="27465"/>
                  </a:lnTo>
                  <a:lnTo>
                    <a:pt x="134075" y="19316"/>
                  </a:lnTo>
                  <a:lnTo>
                    <a:pt x="142229" y="12320"/>
                  </a:lnTo>
                  <a:lnTo>
                    <a:pt x="150996" y="6619"/>
                  </a:lnTo>
                  <a:lnTo>
                    <a:pt x="160259" y="2612"/>
                  </a:lnTo>
                  <a:lnTo>
                    <a:pt x="169898" y="370"/>
                  </a:lnTo>
                  <a:lnTo>
                    <a:pt x="179812" y="0"/>
                  </a:lnTo>
                  <a:lnTo>
                    <a:pt x="189919" y="1796"/>
                  </a:lnTo>
                  <a:lnTo>
                    <a:pt x="200158" y="5705"/>
                  </a:lnTo>
                  <a:lnTo>
                    <a:pt x="210320" y="11243"/>
                  </a:lnTo>
                  <a:lnTo>
                    <a:pt x="220070" y="17709"/>
                  </a:lnTo>
                  <a:lnTo>
                    <a:pt x="229263" y="24619"/>
                  </a:lnTo>
                  <a:lnTo>
                    <a:pt x="238080" y="32206"/>
                  </a:lnTo>
                  <a:lnTo>
                    <a:pt x="246921" y="41268"/>
                  </a:lnTo>
                  <a:lnTo>
                    <a:pt x="256007" y="52140"/>
                  </a:lnTo>
                  <a:lnTo>
                    <a:pt x="264907" y="64544"/>
                  </a:lnTo>
                  <a:lnTo>
                    <a:pt x="272671" y="77867"/>
                  </a:lnTo>
                  <a:lnTo>
                    <a:pt x="278858" y="91646"/>
                  </a:lnTo>
                  <a:lnTo>
                    <a:pt x="283672" y="105627"/>
                  </a:lnTo>
                  <a:lnTo>
                    <a:pt x="287676" y="119685"/>
                  </a:lnTo>
                  <a:lnTo>
                    <a:pt x="291297" y="133767"/>
                  </a:lnTo>
                  <a:lnTo>
                    <a:pt x="294765" y="147848"/>
                  </a:lnTo>
                  <a:lnTo>
                    <a:pt x="298188" y="161921"/>
                  </a:lnTo>
                  <a:lnTo>
                    <a:pt x="301606" y="175991"/>
                  </a:lnTo>
                  <a:lnTo>
                    <a:pt x="304870" y="190222"/>
                  </a:lnTo>
                  <a:lnTo>
                    <a:pt x="307675" y="204922"/>
                  </a:lnTo>
                  <a:lnTo>
                    <a:pt x="309891" y="220219"/>
                  </a:lnTo>
                  <a:lnTo>
                    <a:pt x="311547" y="235916"/>
                  </a:lnTo>
                  <a:lnTo>
                    <a:pt x="312740" y="251607"/>
                  </a:lnTo>
                  <a:lnTo>
                    <a:pt x="313579" y="267056"/>
                  </a:lnTo>
                  <a:lnTo>
                    <a:pt x="314161" y="282361"/>
                  </a:lnTo>
                  <a:lnTo>
                    <a:pt x="314560" y="297857"/>
                  </a:lnTo>
                  <a:lnTo>
                    <a:pt x="314831" y="313727"/>
                  </a:lnTo>
                  <a:lnTo>
                    <a:pt x="315014" y="329996"/>
                  </a:lnTo>
                  <a:lnTo>
                    <a:pt x="315137" y="346611"/>
                  </a:lnTo>
                  <a:lnTo>
                    <a:pt x="315216" y="363501"/>
                  </a:lnTo>
                  <a:lnTo>
                    <a:pt x="315099" y="380760"/>
                  </a:lnTo>
                  <a:lnTo>
                    <a:pt x="314488" y="398638"/>
                  </a:lnTo>
                  <a:lnTo>
                    <a:pt x="313259" y="417218"/>
                  </a:lnTo>
                  <a:lnTo>
                    <a:pt x="311450" y="436272"/>
                  </a:lnTo>
                  <a:lnTo>
                    <a:pt x="309165" y="455369"/>
                  </a:lnTo>
                  <a:lnTo>
                    <a:pt x="306517" y="474248"/>
                  </a:lnTo>
                  <a:lnTo>
                    <a:pt x="303603" y="492671"/>
                  </a:lnTo>
                  <a:lnTo>
                    <a:pt x="300502" y="510348"/>
                  </a:lnTo>
                  <a:lnTo>
                    <a:pt x="297270" y="527205"/>
                  </a:lnTo>
                  <a:lnTo>
                    <a:pt x="293948" y="543492"/>
                  </a:lnTo>
                  <a:lnTo>
                    <a:pt x="290565" y="559661"/>
                  </a:lnTo>
                  <a:lnTo>
                    <a:pt x="287136" y="575987"/>
                  </a:lnTo>
                  <a:lnTo>
                    <a:pt x="283510" y="592394"/>
                  </a:lnTo>
                  <a:lnTo>
                    <a:pt x="279391" y="608570"/>
                  </a:lnTo>
                  <a:lnTo>
                    <a:pt x="274654" y="624339"/>
                  </a:lnTo>
                  <a:lnTo>
                    <a:pt x="269336" y="639522"/>
                  </a:lnTo>
                  <a:lnTo>
                    <a:pt x="263542" y="653870"/>
                  </a:lnTo>
                  <a:lnTo>
                    <a:pt x="257384" y="667335"/>
                  </a:lnTo>
                  <a:lnTo>
                    <a:pt x="250961" y="680020"/>
                  </a:lnTo>
                  <a:lnTo>
                    <a:pt x="244350" y="692087"/>
                  </a:lnTo>
                  <a:lnTo>
                    <a:pt x="237608" y="703686"/>
                  </a:lnTo>
                  <a:lnTo>
                    <a:pt x="230777" y="714782"/>
                  </a:lnTo>
                  <a:lnTo>
                    <a:pt x="223884" y="725169"/>
                  </a:lnTo>
                  <a:lnTo>
                    <a:pt x="216951" y="734788"/>
                  </a:lnTo>
                  <a:lnTo>
                    <a:pt x="209989" y="743723"/>
                  </a:lnTo>
                  <a:lnTo>
                    <a:pt x="203008" y="752111"/>
                  </a:lnTo>
                  <a:lnTo>
                    <a:pt x="196001" y="760079"/>
                  </a:lnTo>
                  <a:lnTo>
                    <a:pt x="188480" y="767414"/>
                  </a:lnTo>
                  <a:lnTo>
                    <a:pt x="179527" y="773588"/>
                  </a:lnTo>
                  <a:lnTo>
                    <a:pt x="168761" y="778402"/>
                  </a:lnTo>
                  <a:lnTo>
                    <a:pt x="156443" y="781805"/>
                  </a:lnTo>
                  <a:lnTo>
                    <a:pt x="143186" y="783722"/>
                  </a:lnTo>
                  <a:lnTo>
                    <a:pt x="129460" y="784265"/>
                  </a:lnTo>
                  <a:lnTo>
                    <a:pt x="115685" y="783511"/>
                  </a:lnTo>
                  <a:lnTo>
                    <a:pt x="102299" y="781419"/>
                  </a:lnTo>
                  <a:lnTo>
                    <a:pt x="89492" y="778088"/>
                  </a:lnTo>
                  <a:lnTo>
                    <a:pt x="77421" y="773735"/>
                  </a:lnTo>
                  <a:lnTo>
                    <a:pt x="66299" y="768598"/>
                  </a:lnTo>
                  <a:lnTo>
                    <a:pt x="56152" y="762876"/>
                  </a:lnTo>
                  <a:lnTo>
                    <a:pt x="47015" y="756407"/>
                  </a:lnTo>
                  <a:lnTo>
                    <a:pt x="39014" y="748701"/>
                  </a:lnTo>
                  <a:lnTo>
                    <a:pt x="32106" y="739584"/>
                  </a:lnTo>
                  <a:lnTo>
                    <a:pt x="25957" y="729019"/>
                  </a:lnTo>
                  <a:lnTo>
                    <a:pt x="20051" y="716946"/>
                  </a:lnTo>
                  <a:lnTo>
                    <a:pt x="14086" y="703487"/>
                  </a:lnTo>
                  <a:lnTo>
                    <a:pt x="8434" y="688890"/>
                  </a:lnTo>
                  <a:lnTo>
                    <a:pt x="4004" y="673422"/>
                  </a:lnTo>
                  <a:lnTo>
                    <a:pt x="1212" y="657321"/>
                  </a:lnTo>
                  <a:lnTo>
                    <a:pt x="0" y="640934"/>
                  </a:lnTo>
                  <a:lnTo>
                    <a:pt x="101" y="624708"/>
                  </a:lnTo>
                  <a:lnTo>
                    <a:pt x="1213" y="608873"/>
                  </a:lnTo>
                  <a:lnTo>
                    <a:pt x="3230" y="593631"/>
                  </a:lnTo>
                  <a:lnTo>
                    <a:pt x="6245" y="579235"/>
                  </a:lnTo>
                  <a:lnTo>
                    <a:pt x="10236" y="565744"/>
                  </a:lnTo>
                  <a:lnTo>
                    <a:pt x="15218" y="553378"/>
                  </a:lnTo>
                  <a:lnTo>
                    <a:pt x="21318" y="542590"/>
                  </a:lnTo>
                  <a:lnTo>
                    <a:pt x="28508" y="533486"/>
                  </a:lnTo>
                  <a:lnTo>
                    <a:pt x="36947" y="526031"/>
                  </a:lnTo>
                  <a:lnTo>
                    <a:pt x="47047" y="520231"/>
                  </a:lnTo>
                  <a:lnTo>
                    <a:pt x="58877" y="515930"/>
                  </a:lnTo>
                  <a:lnTo>
                    <a:pt x="72058" y="513175"/>
                  </a:lnTo>
                  <a:lnTo>
                    <a:pt x="85970" y="512291"/>
                  </a:lnTo>
                  <a:lnTo>
                    <a:pt x="100181" y="513288"/>
                  </a:lnTo>
                  <a:lnTo>
                    <a:pt x="114637" y="515904"/>
                  </a:lnTo>
                  <a:lnTo>
                    <a:pt x="129553" y="519793"/>
                  </a:lnTo>
                  <a:lnTo>
                    <a:pt x="145026" y="524630"/>
                  </a:lnTo>
                  <a:lnTo>
                    <a:pt x="160858" y="530146"/>
                  </a:lnTo>
                  <a:lnTo>
                    <a:pt x="176647" y="536139"/>
                  </a:lnTo>
                  <a:lnTo>
                    <a:pt x="192150" y="542463"/>
                  </a:lnTo>
                  <a:lnTo>
                    <a:pt x="206985" y="549013"/>
                  </a:lnTo>
                  <a:lnTo>
                    <a:pt x="220569" y="555716"/>
                  </a:lnTo>
                  <a:lnTo>
                    <a:pt x="232716" y="562519"/>
                  </a:lnTo>
                  <a:lnTo>
                    <a:pt x="244042" y="569223"/>
                  </a:lnTo>
                  <a:lnTo>
                    <a:pt x="255722" y="575499"/>
                  </a:lnTo>
                  <a:lnTo>
                    <a:pt x="268401" y="581201"/>
                  </a:lnTo>
                  <a:lnTo>
                    <a:pt x="282041" y="586352"/>
                  </a:lnTo>
                  <a:lnTo>
                    <a:pt x="296203" y="591046"/>
                  </a:lnTo>
                  <a:lnTo>
                    <a:pt x="310544" y="595390"/>
                  </a:lnTo>
                  <a:lnTo>
                    <a:pt x="324733" y="599478"/>
                  </a:lnTo>
                  <a:lnTo>
                    <a:pt x="338398" y="603385"/>
                  </a:lnTo>
                  <a:lnTo>
                    <a:pt x="351402" y="607155"/>
                  </a:lnTo>
                  <a:lnTo>
                    <a:pt x="363945" y="610501"/>
                  </a:lnTo>
                  <a:lnTo>
                    <a:pt x="376447" y="612838"/>
                  </a:lnTo>
                  <a:lnTo>
                    <a:pt x="389157" y="613919"/>
                  </a:lnTo>
                  <a:lnTo>
                    <a:pt x="401983" y="613660"/>
                  </a:lnTo>
                  <a:lnTo>
                    <a:pt x="414602" y="611965"/>
                  </a:lnTo>
                  <a:lnTo>
                    <a:pt x="426824" y="608939"/>
                  </a:lnTo>
                  <a:lnTo>
                    <a:pt x="438371" y="604928"/>
                  </a:lnTo>
                  <a:lnTo>
                    <a:pt x="450035" y="599928"/>
                  </a:lnTo>
                  <a:lnTo>
                    <a:pt x="463955" y="592384"/>
                  </a:lnTo>
                  <a:lnTo>
                    <a:pt x="483845" y="579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90590" y="3811316"/>
              <a:ext cx="42115" cy="705410"/>
            </a:xfrm>
            <a:custGeom>
              <a:avLst/>
              <a:gdLst/>
              <a:ahLst/>
              <a:cxnLst/>
              <a:rect l="0" t="0" r="0" b="0"/>
              <a:pathLst>
                <a:path w="42115" h="705410">
                  <a:moveTo>
                    <a:pt x="42114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502" y="34462"/>
                  </a:lnTo>
                  <a:lnTo>
                    <a:pt x="34322" y="46623"/>
                  </a:lnTo>
                  <a:lnTo>
                    <a:pt x="33473" y="59283"/>
                  </a:lnTo>
                  <a:lnTo>
                    <a:pt x="32876" y="72343"/>
                  </a:lnTo>
                  <a:lnTo>
                    <a:pt x="32462" y="85868"/>
                  </a:lnTo>
                  <a:lnTo>
                    <a:pt x="32178" y="100082"/>
                  </a:lnTo>
                  <a:lnTo>
                    <a:pt x="31980" y="115055"/>
                  </a:lnTo>
                  <a:lnTo>
                    <a:pt x="31676" y="130872"/>
                  </a:lnTo>
                  <a:lnTo>
                    <a:pt x="30939" y="147707"/>
                  </a:lnTo>
                  <a:lnTo>
                    <a:pt x="29631" y="165555"/>
                  </a:lnTo>
                  <a:lnTo>
                    <a:pt x="27939" y="184269"/>
                  </a:lnTo>
                  <a:lnTo>
                    <a:pt x="26264" y="203664"/>
                  </a:lnTo>
                  <a:lnTo>
                    <a:pt x="24843" y="223562"/>
                  </a:lnTo>
                  <a:lnTo>
                    <a:pt x="23739" y="243822"/>
                  </a:lnTo>
                  <a:lnTo>
                    <a:pt x="22922" y="264336"/>
                  </a:lnTo>
                  <a:lnTo>
                    <a:pt x="22335" y="285024"/>
                  </a:lnTo>
                  <a:lnTo>
                    <a:pt x="21754" y="305832"/>
                  </a:lnTo>
                  <a:lnTo>
                    <a:pt x="20824" y="326721"/>
                  </a:lnTo>
                  <a:lnTo>
                    <a:pt x="19382" y="347661"/>
                  </a:lnTo>
                  <a:lnTo>
                    <a:pt x="17598" y="368471"/>
                  </a:lnTo>
                  <a:lnTo>
                    <a:pt x="15862" y="388829"/>
                  </a:lnTo>
                  <a:lnTo>
                    <a:pt x="14400" y="408604"/>
                  </a:lnTo>
                  <a:lnTo>
                    <a:pt x="13267" y="427986"/>
                  </a:lnTo>
                  <a:lnTo>
                    <a:pt x="12432" y="447380"/>
                  </a:lnTo>
                  <a:lnTo>
                    <a:pt x="11832" y="467015"/>
                  </a:lnTo>
                  <a:lnTo>
                    <a:pt x="11242" y="486627"/>
                  </a:lnTo>
                  <a:lnTo>
                    <a:pt x="10306" y="505575"/>
                  </a:lnTo>
                  <a:lnTo>
                    <a:pt x="8861" y="523544"/>
                  </a:lnTo>
                  <a:lnTo>
                    <a:pt x="7075" y="540543"/>
                  </a:lnTo>
                  <a:lnTo>
                    <a:pt x="5337" y="556727"/>
                  </a:lnTo>
                  <a:lnTo>
                    <a:pt x="3873" y="572289"/>
                  </a:lnTo>
                  <a:lnTo>
                    <a:pt x="2740" y="587724"/>
                  </a:lnTo>
                  <a:lnTo>
                    <a:pt x="1905" y="603781"/>
                  </a:lnTo>
                  <a:lnTo>
                    <a:pt x="1309" y="620794"/>
                  </a:lnTo>
                  <a:lnTo>
                    <a:pt x="890" y="638047"/>
                  </a:lnTo>
                  <a:lnTo>
                    <a:pt x="557" y="655762"/>
                  </a:lnTo>
                  <a:lnTo>
                    <a:pt x="277" y="676620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51063" y="3758673"/>
              <a:ext cx="239528" cy="471312"/>
            </a:xfrm>
            <a:custGeom>
              <a:avLst/>
              <a:gdLst/>
              <a:ahLst/>
              <a:cxnLst/>
              <a:rect l="0" t="0" r="0" b="0"/>
              <a:pathLst>
                <a:path w="239528" h="471312">
                  <a:moveTo>
                    <a:pt x="239527" y="368498"/>
                  </a:moveTo>
                  <a:lnTo>
                    <a:pt x="227859" y="368632"/>
                  </a:lnTo>
                  <a:lnTo>
                    <a:pt x="217370" y="369912"/>
                  </a:lnTo>
                  <a:lnTo>
                    <a:pt x="207064" y="372505"/>
                  </a:lnTo>
                  <a:lnTo>
                    <a:pt x="196590" y="376225"/>
                  </a:lnTo>
                  <a:lnTo>
                    <a:pt x="185598" y="380858"/>
                  </a:lnTo>
                  <a:lnTo>
                    <a:pt x="173960" y="386191"/>
                  </a:lnTo>
                  <a:lnTo>
                    <a:pt x="161878" y="392038"/>
                  </a:lnTo>
                  <a:lnTo>
                    <a:pt x="149773" y="398252"/>
                  </a:lnTo>
                  <a:lnTo>
                    <a:pt x="137886" y="404723"/>
                  </a:lnTo>
                  <a:lnTo>
                    <a:pt x="126125" y="411371"/>
                  </a:lnTo>
                  <a:lnTo>
                    <a:pt x="114163" y="418139"/>
                  </a:lnTo>
                  <a:lnTo>
                    <a:pt x="101827" y="424990"/>
                  </a:lnTo>
                  <a:lnTo>
                    <a:pt x="89424" y="431896"/>
                  </a:lnTo>
                  <a:lnTo>
                    <a:pt x="77624" y="438840"/>
                  </a:lnTo>
                  <a:lnTo>
                    <a:pt x="66755" y="445804"/>
                  </a:lnTo>
                  <a:lnTo>
                    <a:pt x="56659" y="452616"/>
                  </a:lnTo>
                  <a:lnTo>
                    <a:pt x="46885" y="458964"/>
                  </a:lnTo>
                  <a:lnTo>
                    <a:pt x="37133" y="464696"/>
                  </a:lnTo>
                  <a:lnTo>
                    <a:pt x="27599" y="469189"/>
                  </a:lnTo>
                  <a:lnTo>
                    <a:pt x="18870" y="471311"/>
                  </a:lnTo>
                  <a:lnTo>
                    <a:pt x="11231" y="470648"/>
                  </a:lnTo>
                  <a:lnTo>
                    <a:pt x="5136" y="467098"/>
                  </a:lnTo>
                  <a:lnTo>
                    <a:pt x="1330" y="460527"/>
                  </a:lnTo>
                  <a:lnTo>
                    <a:pt x="0" y="451190"/>
                  </a:lnTo>
                  <a:lnTo>
                    <a:pt x="872" y="439905"/>
                  </a:lnTo>
                  <a:lnTo>
                    <a:pt x="3501" y="427826"/>
                  </a:lnTo>
                  <a:lnTo>
                    <a:pt x="7443" y="415672"/>
                  </a:lnTo>
                  <a:lnTo>
                    <a:pt x="12170" y="403587"/>
                  </a:lnTo>
                  <a:lnTo>
                    <a:pt x="17092" y="391334"/>
                  </a:lnTo>
                  <a:lnTo>
                    <a:pt x="21880" y="378754"/>
                  </a:lnTo>
                  <a:lnTo>
                    <a:pt x="26582" y="365660"/>
                  </a:lnTo>
                  <a:lnTo>
                    <a:pt x="31507" y="351790"/>
                  </a:lnTo>
                  <a:lnTo>
                    <a:pt x="36819" y="337083"/>
                  </a:lnTo>
                  <a:lnTo>
                    <a:pt x="42371" y="321796"/>
                  </a:lnTo>
                  <a:lnTo>
                    <a:pt x="47799" y="306389"/>
                  </a:lnTo>
                  <a:lnTo>
                    <a:pt x="52901" y="291138"/>
                  </a:lnTo>
                  <a:lnTo>
                    <a:pt x="57803" y="276135"/>
                  </a:lnTo>
                  <a:lnTo>
                    <a:pt x="62854" y="261376"/>
                  </a:lnTo>
                  <a:lnTo>
                    <a:pt x="68248" y="246819"/>
                  </a:lnTo>
                  <a:lnTo>
                    <a:pt x="73854" y="232415"/>
                  </a:lnTo>
                  <a:lnTo>
                    <a:pt x="79317" y="218123"/>
                  </a:lnTo>
                  <a:lnTo>
                    <a:pt x="84443" y="203912"/>
                  </a:lnTo>
                  <a:lnTo>
                    <a:pt x="89358" y="189756"/>
                  </a:lnTo>
                  <a:lnTo>
                    <a:pt x="94420" y="175638"/>
                  </a:lnTo>
                  <a:lnTo>
                    <a:pt x="99820" y="161542"/>
                  </a:lnTo>
                  <a:lnTo>
                    <a:pt x="105430" y="147295"/>
                  </a:lnTo>
                  <a:lnTo>
                    <a:pt x="110896" y="132584"/>
                  </a:lnTo>
                  <a:lnTo>
                    <a:pt x="116019" y="117286"/>
                  </a:lnTo>
                  <a:lnTo>
                    <a:pt x="120764" y="101758"/>
                  </a:lnTo>
                  <a:lnTo>
                    <a:pt x="125178" y="86712"/>
                  </a:lnTo>
                  <a:lnTo>
                    <a:pt x="129330" y="72524"/>
                  </a:lnTo>
                  <a:lnTo>
                    <a:pt x="133329" y="59288"/>
                  </a:lnTo>
                  <a:lnTo>
                    <a:pt x="137814" y="45482"/>
                  </a:lnTo>
                  <a:lnTo>
                    <a:pt x="144297" y="27661"/>
                  </a:lnTo>
                  <a:lnTo>
                    <a:pt x="1552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93320" y="3396571"/>
              <a:ext cx="1460465" cy="1529575"/>
            </a:xfrm>
            <a:custGeom>
              <a:avLst/>
              <a:gdLst/>
              <a:ahLst/>
              <a:cxnLst/>
              <a:rect l="0" t="0" r="0" b="0"/>
              <a:pathLst>
                <a:path w="1460465" h="1529575">
                  <a:moveTo>
                    <a:pt x="597187" y="56776"/>
                  </a:moveTo>
                  <a:lnTo>
                    <a:pt x="587076" y="58222"/>
                  </a:lnTo>
                  <a:lnTo>
                    <a:pt x="572987" y="60309"/>
                  </a:lnTo>
                  <a:lnTo>
                    <a:pt x="557635" y="62780"/>
                  </a:lnTo>
                  <a:lnTo>
                    <a:pt x="542121" y="65537"/>
                  </a:lnTo>
                  <a:lnTo>
                    <a:pt x="526646" y="68679"/>
                  </a:lnTo>
                  <a:lnTo>
                    <a:pt x="510979" y="72456"/>
                  </a:lnTo>
                  <a:lnTo>
                    <a:pt x="494972" y="76956"/>
                  </a:lnTo>
                  <a:lnTo>
                    <a:pt x="478769" y="82112"/>
                  </a:lnTo>
                  <a:lnTo>
                    <a:pt x="462724" y="87795"/>
                  </a:lnTo>
                  <a:lnTo>
                    <a:pt x="447037" y="93883"/>
                  </a:lnTo>
                  <a:lnTo>
                    <a:pt x="431738" y="100428"/>
                  </a:lnTo>
                  <a:lnTo>
                    <a:pt x="416777" y="107652"/>
                  </a:lnTo>
                  <a:lnTo>
                    <a:pt x="402084" y="115624"/>
                  </a:lnTo>
                  <a:lnTo>
                    <a:pt x="387589" y="124265"/>
                  </a:lnTo>
                  <a:lnTo>
                    <a:pt x="373237" y="133444"/>
                  </a:lnTo>
                  <a:lnTo>
                    <a:pt x="358989" y="143031"/>
                  </a:lnTo>
                  <a:lnTo>
                    <a:pt x="344979" y="153080"/>
                  </a:lnTo>
                  <a:lnTo>
                    <a:pt x="331491" y="163811"/>
                  </a:lnTo>
                  <a:lnTo>
                    <a:pt x="318635" y="175285"/>
                  </a:lnTo>
                  <a:lnTo>
                    <a:pt x="306206" y="187262"/>
                  </a:lnTo>
                  <a:lnTo>
                    <a:pt x="293787" y="199301"/>
                  </a:lnTo>
                  <a:lnTo>
                    <a:pt x="281136" y="211149"/>
                  </a:lnTo>
                  <a:lnTo>
                    <a:pt x="268350" y="223054"/>
                  </a:lnTo>
                  <a:lnTo>
                    <a:pt x="255760" y="235646"/>
                  </a:lnTo>
                  <a:lnTo>
                    <a:pt x="243548" y="249227"/>
                  </a:lnTo>
                  <a:lnTo>
                    <a:pt x="231736" y="263620"/>
                  </a:lnTo>
                  <a:lnTo>
                    <a:pt x="220271" y="278360"/>
                  </a:lnTo>
                  <a:lnTo>
                    <a:pt x="209078" y="293134"/>
                  </a:lnTo>
                  <a:lnTo>
                    <a:pt x="198088" y="307971"/>
                  </a:lnTo>
                  <a:lnTo>
                    <a:pt x="187241" y="323144"/>
                  </a:lnTo>
                  <a:lnTo>
                    <a:pt x="176495" y="338795"/>
                  </a:lnTo>
                  <a:lnTo>
                    <a:pt x="165820" y="354915"/>
                  </a:lnTo>
                  <a:lnTo>
                    <a:pt x="155192" y="371429"/>
                  </a:lnTo>
                  <a:lnTo>
                    <a:pt x="144601" y="388247"/>
                  </a:lnTo>
                  <a:lnTo>
                    <a:pt x="134201" y="405288"/>
                  </a:lnTo>
                  <a:lnTo>
                    <a:pt x="124291" y="422488"/>
                  </a:lnTo>
                  <a:lnTo>
                    <a:pt x="114995" y="439803"/>
                  </a:lnTo>
                  <a:lnTo>
                    <a:pt x="106279" y="457363"/>
                  </a:lnTo>
                  <a:lnTo>
                    <a:pt x="98038" y="475451"/>
                  </a:lnTo>
                  <a:lnTo>
                    <a:pt x="90160" y="494179"/>
                  </a:lnTo>
                  <a:lnTo>
                    <a:pt x="82546" y="513503"/>
                  </a:lnTo>
                  <a:lnTo>
                    <a:pt x="75119" y="533315"/>
                  </a:lnTo>
                  <a:lnTo>
                    <a:pt x="67828" y="553497"/>
                  </a:lnTo>
                  <a:lnTo>
                    <a:pt x="60794" y="573948"/>
                  </a:lnTo>
                  <a:lnTo>
                    <a:pt x="54297" y="594591"/>
                  </a:lnTo>
                  <a:lnTo>
                    <a:pt x="48447" y="615361"/>
                  </a:lnTo>
                  <a:lnTo>
                    <a:pt x="43196" y="636055"/>
                  </a:lnTo>
                  <a:lnTo>
                    <a:pt x="38436" y="656335"/>
                  </a:lnTo>
                  <a:lnTo>
                    <a:pt x="34047" y="676057"/>
                  </a:lnTo>
                  <a:lnTo>
                    <a:pt x="29930" y="695404"/>
                  </a:lnTo>
                  <a:lnTo>
                    <a:pt x="26004" y="714774"/>
                  </a:lnTo>
                  <a:lnTo>
                    <a:pt x="22215" y="734398"/>
                  </a:lnTo>
                  <a:lnTo>
                    <a:pt x="18688" y="754172"/>
                  </a:lnTo>
                  <a:lnTo>
                    <a:pt x="15698" y="773761"/>
                  </a:lnTo>
                  <a:lnTo>
                    <a:pt x="13350" y="792979"/>
                  </a:lnTo>
                  <a:lnTo>
                    <a:pt x="11435" y="811800"/>
                  </a:lnTo>
                  <a:lnTo>
                    <a:pt x="9536" y="830277"/>
                  </a:lnTo>
                  <a:lnTo>
                    <a:pt x="7407" y="848485"/>
                  </a:lnTo>
                  <a:lnTo>
                    <a:pt x="5146" y="866493"/>
                  </a:lnTo>
                  <a:lnTo>
                    <a:pt x="3081" y="884357"/>
                  </a:lnTo>
                  <a:lnTo>
                    <a:pt x="1400" y="902120"/>
                  </a:lnTo>
                  <a:lnTo>
                    <a:pt x="288" y="919813"/>
                  </a:lnTo>
                  <a:lnTo>
                    <a:pt x="0" y="937460"/>
                  </a:lnTo>
                  <a:lnTo>
                    <a:pt x="584" y="955074"/>
                  </a:lnTo>
                  <a:lnTo>
                    <a:pt x="1774" y="972666"/>
                  </a:lnTo>
                  <a:lnTo>
                    <a:pt x="3104" y="990243"/>
                  </a:lnTo>
                  <a:lnTo>
                    <a:pt x="4294" y="1007810"/>
                  </a:lnTo>
                  <a:lnTo>
                    <a:pt x="5412" y="1025371"/>
                  </a:lnTo>
                  <a:lnTo>
                    <a:pt x="6769" y="1042927"/>
                  </a:lnTo>
                  <a:lnTo>
                    <a:pt x="8534" y="1060476"/>
                  </a:lnTo>
                  <a:lnTo>
                    <a:pt x="10720" y="1077855"/>
                  </a:lnTo>
                  <a:lnTo>
                    <a:pt x="13266" y="1094757"/>
                  </a:lnTo>
                  <a:lnTo>
                    <a:pt x="16098" y="1111057"/>
                  </a:lnTo>
                  <a:lnTo>
                    <a:pt x="19305" y="1126954"/>
                  </a:lnTo>
                  <a:lnTo>
                    <a:pt x="23137" y="1142853"/>
                  </a:lnTo>
                  <a:lnTo>
                    <a:pt x="27677" y="1158993"/>
                  </a:lnTo>
                  <a:lnTo>
                    <a:pt x="32861" y="1175276"/>
                  </a:lnTo>
                  <a:lnTo>
                    <a:pt x="38566" y="1191367"/>
                  </a:lnTo>
                  <a:lnTo>
                    <a:pt x="44662" y="1207079"/>
                  </a:lnTo>
                  <a:lnTo>
                    <a:pt x="51044" y="1222224"/>
                  </a:lnTo>
                  <a:lnTo>
                    <a:pt x="57628" y="1236547"/>
                  </a:lnTo>
                  <a:lnTo>
                    <a:pt x="64356" y="1249994"/>
                  </a:lnTo>
                  <a:lnTo>
                    <a:pt x="71348" y="1262668"/>
                  </a:lnTo>
                  <a:lnTo>
                    <a:pt x="78881" y="1274727"/>
                  </a:lnTo>
                  <a:lnTo>
                    <a:pt x="87058" y="1286325"/>
                  </a:lnTo>
                  <a:lnTo>
                    <a:pt x="95669" y="1297591"/>
                  </a:lnTo>
                  <a:lnTo>
                    <a:pt x="104295" y="1308623"/>
                  </a:lnTo>
                  <a:lnTo>
                    <a:pt x="112694" y="1319489"/>
                  </a:lnTo>
                  <a:lnTo>
                    <a:pt x="120961" y="1330076"/>
                  </a:lnTo>
                  <a:lnTo>
                    <a:pt x="129424" y="1340112"/>
                  </a:lnTo>
                  <a:lnTo>
                    <a:pt x="138266" y="1349492"/>
                  </a:lnTo>
                  <a:lnTo>
                    <a:pt x="147510" y="1358264"/>
                  </a:lnTo>
                  <a:lnTo>
                    <a:pt x="157102" y="1366543"/>
                  </a:lnTo>
                  <a:lnTo>
                    <a:pt x="166965" y="1374447"/>
                  </a:lnTo>
                  <a:lnTo>
                    <a:pt x="177031" y="1382078"/>
                  </a:lnTo>
                  <a:lnTo>
                    <a:pt x="187241" y="1389516"/>
                  </a:lnTo>
                  <a:lnTo>
                    <a:pt x="197553" y="1396819"/>
                  </a:lnTo>
                  <a:lnTo>
                    <a:pt x="207934" y="1404030"/>
                  </a:lnTo>
                  <a:lnTo>
                    <a:pt x="218364" y="1411179"/>
                  </a:lnTo>
                  <a:lnTo>
                    <a:pt x="228829" y="1418285"/>
                  </a:lnTo>
                  <a:lnTo>
                    <a:pt x="239486" y="1425363"/>
                  </a:lnTo>
                  <a:lnTo>
                    <a:pt x="250633" y="1432421"/>
                  </a:lnTo>
                  <a:lnTo>
                    <a:pt x="262391" y="1439466"/>
                  </a:lnTo>
                  <a:lnTo>
                    <a:pt x="274559" y="1446503"/>
                  </a:lnTo>
                  <a:lnTo>
                    <a:pt x="286726" y="1453533"/>
                  </a:lnTo>
                  <a:lnTo>
                    <a:pt x="298661" y="1460560"/>
                  </a:lnTo>
                  <a:lnTo>
                    <a:pt x="310623" y="1467584"/>
                  </a:lnTo>
                  <a:lnTo>
                    <a:pt x="323254" y="1474606"/>
                  </a:lnTo>
                  <a:lnTo>
                    <a:pt x="336861" y="1481623"/>
                  </a:lnTo>
                  <a:lnTo>
                    <a:pt x="351271" y="1488471"/>
                  </a:lnTo>
                  <a:lnTo>
                    <a:pt x="366023" y="1494843"/>
                  </a:lnTo>
                  <a:lnTo>
                    <a:pt x="380800" y="1500604"/>
                  </a:lnTo>
                  <a:lnTo>
                    <a:pt x="395470" y="1505626"/>
                  </a:lnTo>
                  <a:lnTo>
                    <a:pt x="409998" y="1509701"/>
                  </a:lnTo>
                  <a:lnTo>
                    <a:pt x="424397" y="1512815"/>
                  </a:lnTo>
                  <a:lnTo>
                    <a:pt x="438693" y="1515263"/>
                  </a:lnTo>
                  <a:lnTo>
                    <a:pt x="452912" y="1517529"/>
                  </a:lnTo>
                  <a:lnTo>
                    <a:pt x="467075" y="1519907"/>
                  </a:lnTo>
                  <a:lnTo>
                    <a:pt x="481198" y="1522338"/>
                  </a:lnTo>
                  <a:lnTo>
                    <a:pt x="495294" y="1524516"/>
                  </a:lnTo>
                  <a:lnTo>
                    <a:pt x="509375" y="1526278"/>
                  </a:lnTo>
                  <a:lnTo>
                    <a:pt x="523612" y="1527614"/>
                  </a:lnTo>
                  <a:lnTo>
                    <a:pt x="538316" y="1528585"/>
                  </a:lnTo>
                  <a:lnTo>
                    <a:pt x="553614" y="1529268"/>
                  </a:lnTo>
                  <a:lnTo>
                    <a:pt x="569313" y="1529574"/>
                  </a:lnTo>
                  <a:lnTo>
                    <a:pt x="585004" y="1529254"/>
                  </a:lnTo>
                  <a:lnTo>
                    <a:pt x="600449" y="1528229"/>
                  </a:lnTo>
                  <a:lnTo>
                    <a:pt x="615582" y="1526728"/>
                  </a:lnTo>
                  <a:lnTo>
                    <a:pt x="630430" y="1525182"/>
                  </a:lnTo>
                  <a:lnTo>
                    <a:pt x="645047" y="1523843"/>
                  </a:lnTo>
                  <a:lnTo>
                    <a:pt x="659490" y="1522624"/>
                  </a:lnTo>
                  <a:lnTo>
                    <a:pt x="673809" y="1521198"/>
                  </a:lnTo>
                  <a:lnTo>
                    <a:pt x="688043" y="1519388"/>
                  </a:lnTo>
                  <a:lnTo>
                    <a:pt x="702383" y="1517172"/>
                  </a:lnTo>
                  <a:lnTo>
                    <a:pt x="717157" y="1514605"/>
                  </a:lnTo>
                  <a:lnTo>
                    <a:pt x="732503" y="1511764"/>
                  </a:lnTo>
                  <a:lnTo>
                    <a:pt x="748233" y="1508720"/>
                  </a:lnTo>
                  <a:lnTo>
                    <a:pt x="763946" y="1505530"/>
                  </a:lnTo>
                  <a:lnTo>
                    <a:pt x="779405" y="1502239"/>
                  </a:lnTo>
                  <a:lnTo>
                    <a:pt x="794548" y="1498877"/>
                  </a:lnTo>
                  <a:lnTo>
                    <a:pt x="809402" y="1495467"/>
                  </a:lnTo>
                  <a:lnTo>
                    <a:pt x="824028" y="1492020"/>
                  </a:lnTo>
                  <a:lnTo>
                    <a:pt x="838647" y="1488383"/>
                  </a:lnTo>
                  <a:lnTo>
                    <a:pt x="853615" y="1484256"/>
                  </a:lnTo>
                  <a:lnTo>
                    <a:pt x="869094" y="1479513"/>
                  </a:lnTo>
                  <a:lnTo>
                    <a:pt x="884916" y="1474192"/>
                  </a:lnTo>
                  <a:lnTo>
                    <a:pt x="900690" y="1468395"/>
                  </a:lnTo>
                  <a:lnTo>
                    <a:pt x="916190" y="1462235"/>
                  </a:lnTo>
                  <a:lnTo>
                    <a:pt x="931361" y="1455811"/>
                  </a:lnTo>
                  <a:lnTo>
                    <a:pt x="946233" y="1449200"/>
                  </a:lnTo>
                  <a:lnTo>
                    <a:pt x="960872" y="1442454"/>
                  </a:lnTo>
                  <a:lnTo>
                    <a:pt x="975500" y="1435449"/>
                  </a:lnTo>
                  <a:lnTo>
                    <a:pt x="990474" y="1427908"/>
                  </a:lnTo>
                  <a:lnTo>
                    <a:pt x="1005958" y="1419721"/>
                  </a:lnTo>
                  <a:lnTo>
                    <a:pt x="1021781" y="1410933"/>
                  </a:lnTo>
                  <a:lnTo>
                    <a:pt x="1037557" y="1401655"/>
                  </a:lnTo>
                  <a:lnTo>
                    <a:pt x="1053054" y="1392006"/>
                  </a:lnTo>
                  <a:lnTo>
                    <a:pt x="1068052" y="1382085"/>
                  </a:lnTo>
                  <a:lnTo>
                    <a:pt x="1082277" y="1371973"/>
                  </a:lnTo>
                  <a:lnTo>
                    <a:pt x="1095659" y="1361723"/>
                  </a:lnTo>
                  <a:lnTo>
                    <a:pt x="1108289" y="1351214"/>
                  </a:lnTo>
                  <a:lnTo>
                    <a:pt x="1120318" y="1340165"/>
                  </a:lnTo>
                  <a:lnTo>
                    <a:pt x="1131901" y="1328475"/>
                  </a:lnTo>
                  <a:lnTo>
                    <a:pt x="1143326" y="1316352"/>
                  </a:lnTo>
                  <a:lnTo>
                    <a:pt x="1154999" y="1304214"/>
                  </a:lnTo>
                  <a:lnTo>
                    <a:pt x="1167111" y="1292304"/>
                  </a:lnTo>
                  <a:lnTo>
                    <a:pt x="1179520" y="1280527"/>
                  </a:lnTo>
                  <a:lnTo>
                    <a:pt x="1191849" y="1268554"/>
                  </a:lnTo>
                  <a:lnTo>
                    <a:pt x="1203883" y="1256207"/>
                  </a:lnTo>
                  <a:lnTo>
                    <a:pt x="1215573" y="1243626"/>
                  </a:lnTo>
                  <a:lnTo>
                    <a:pt x="1226955" y="1231172"/>
                  </a:lnTo>
                  <a:lnTo>
                    <a:pt x="1238092" y="1219048"/>
                  </a:lnTo>
                  <a:lnTo>
                    <a:pt x="1249046" y="1207125"/>
                  </a:lnTo>
                  <a:lnTo>
                    <a:pt x="1259868" y="1195054"/>
                  </a:lnTo>
                  <a:lnTo>
                    <a:pt x="1270592" y="1182636"/>
                  </a:lnTo>
                  <a:lnTo>
                    <a:pt x="1281084" y="1169838"/>
                  </a:lnTo>
                  <a:lnTo>
                    <a:pt x="1291056" y="1156707"/>
                  </a:lnTo>
                  <a:lnTo>
                    <a:pt x="1300393" y="1143314"/>
                  </a:lnTo>
                  <a:lnTo>
                    <a:pt x="1309137" y="1129725"/>
                  </a:lnTo>
                  <a:lnTo>
                    <a:pt x="1317397" y="1115997"/>
                  </a:lnTo>
                  <a:lnTo>
                    <a:pt x="1325288" y="1102166"/>
                  </a:lnTo>
                  <a:lnTo>
                    <a:pt x="1332910" y="1088098"/>
                  </a:lnTo>
                  <a:lnTo>
                    <a:pt x="1340342" y="1073508"/>
                  </a:lnTo>
                  <a:lnTo>
                    <a:pt x="1347642" y="1058286"/>
                  </a:lnTo>
                  <a:lnTo>
                    <a:pt x="1354852" y="1042639"/>
                  </a:lnTo>
                  <a:lnTo>
                    <a:pt x="1361999" y="1026983"/>
                  </a:lnTo>
                  <a:lnTo>
                    <a:pt x="1369104" y="1011557"/>
                  </a:lnTo>
                  <a:lnTo>
                    <a:pt x="1376180" y="996266"/>
                  </a:lnTo>
                  <a:lnTo>
                    <a:pt x="1383237" y="980781"/>
                  </a:lnTo>
                  <a:lnTo>
                    <a:pt x="1390282" y="964922"/>
                  </a:lnTo>
                  <a:lnTo>
                    <a:pt x="1397319" y="948830"/>
                  </a:lnTo>
                  <a:lnTo>
                    <a:pt x="1404350" y="932867"/>
                  </a:lnTo>
                  <a:lnTo>
                    <a:pt x="1411372" y="917232"/>
                  </a:lnTo>
                  <a:lnTo>
                    <a:pt x="1418223" y="901800"/>
                  </a:lnTo>
                  <a:lnTo>
                    <a:pt x="1424597" y="886219"/>
                  </a:lnTo>
                  <a:lnTo>
                    <a:pt x="1430366" y="870291"/>
                  </a:lnTo>
                  <a:lnTo>
                    <a:pt x="1435560" y="853983"/>
                  </a:lnTo>
                  <a:lnTo>
                    <a:pt x="1440283" y="837343"/>
                  </a:lnTo>
                  <a:lnTo>
                    <a:pt x="1444642" y="820440"/>
                  </a:lnTo>
                  <a:lnTo>
                    <a:pt x="1448571" y="803342"/>
                  </a:lnTo>
                  <a:lnTo>
                    <a:pt x="1451837" y="786104"/>
                  </a:lnTo>
                  <a:lnTo>
                    <a:pt x="1454369" y="768772"/>
                  </a:lnTo>
                  <a:lnTo>
                    <a:pt x="1456239" y="751541"/>
                  </a:lnTo>
                  <a:lnTo>
                    <a:pt x="1457578" y="734738"/>
                  </a:lnTo>
                  <a:lnTo>
                    <a:pt x="1458516" y="718504"/>
                  </a:lnTo>
                  <a:lnTo>
                    <a:pt x="1459164" y="702653"/>
                  </a:lnTo>
                  <a:lnTo>
                    <a:pt x="1459607" y="686783"/>
                  </a:lnTo>
                  <a:lnTo>
                    <a:pt x="1459907" y="670662"/>
                  </a:lnTo>
                  <a:lnTo>
                    <a:pt x="1460111" y="654394"/>
                  </a:lnTo>
                  <a:lnTo>
                    <a:pt x="1460247" y="638311"/>
                  </a:lnTo>
                  <a:lnTo>
                    <a:pt x="1460339" y="622601"/>
                  </a:lnTo>
                  <a:lnTo>
                    <a:pt x="1460400" y="607288"/>
                  </a:lnTo>
                  <a:lnTo>
                    <a:pt x="1460442" y="592319"/>
                  </a:lnTo>
                  <a:lnTo>
                    <a:pt x="1460464" y="577620"/>
                  </a:lnTo>
                  <a:lnTo>
                    <a:pt x="1460310" y="563122"/>
                  </a:lnTo>
                  <a:lnTo>
                    <a:pt x="1459674" y="548767"/>
                  </a:lnTo>
                  <a:lnTo>
                    <a:pt x="1458429" y="534513"/>
                  </a:lnTo>
                  <a:lnTo>
                    <a:pt x="1456609" y="520329"/>
                  </a:lnTo>
                  <a:lnTo>
                    <a:pt x="1454316" y="506193"/>
                  </a:lnTo>
                  <a:lnTo>
                    <a:pt x="1451662" y="492088"/>
                  </a:lnTo>
                  <a:lnTo>
                    <a:pt x="1448745" y="478006"/>
                  </a:lnTo>
                  <a:lnTo>
                    <a:pt x="1445642" y="463937"/>
                  </a:lnTo>
                  <a:lnTo>
                    <a:pt x="1442409" y="449880"/>
                  </a:lnTo>
                  <a:lnTo>
                    <a:pt x="1439086" y="435828"/>
                  </a:lnTo>
                  <a:lnTo>
                    <a:pt x="1435702" y="421782"/>
                  </a:lnTo>
                  <a:lnTo>
                    <a:pt x="1432272" y="407738"/>
                  </a:lnTo>
                  <a:lnTo>
                    <a:pt x="1428647" y="393696"/>
                  </a:lnTo>
                  <a:lnTo>
                    <a:pt x="1424527" y="379655"/>
                  </a:lnTo>
                  <a:lnTo>
                    <a:pt x="1419790" y="365615"/>
                  </a:lnTo>
                  <a:lnTo>
                    <a:pt x="1414472" y="351576"/>
                  </a:lnTo>
                  <a:lnTo>
                    <a:pt x="1408677" y="337537"/>
                  </a:lnTo>
                  <a:lnTo>
                    <a:pt x="1402519" y="323503"/>
                  </a:lnTo>
                  <a:lnTo>
                    <a:pt x="1396096" y="309637"/>
                  </a:lnTo>
                  <a:lnTo>
                    <a:pt x="1389485" y="296248"/>
                  </a:lnTo>
                  <a:lnTo>
                    <a:pt x="1382744" y="283462"/>
                  </a:lnTo>
                  <a:lnTo>
                    <a:pt x="1375913" y="271250"/>
                  </a:lnTo>
                  <a:lnTo>
                    <a:pt x="1369020" y="259509"/>
                  </a:lnTo>
                  <a:lnTo>
                    <a:pt x="1362086" y="248127"/>
                  </a:lnTo>
                  <a:lnTo>
                    <a:pt x="1355125" y="237007"/>
                  </a:lnTo>
                  <a:lnTo>
                    <a:pt x="1348144" y="226074"/>
                  </a:lnTo>
                  <a:lnTo>
                    <a:pt x="1341146" y="215270"/>
                  </a:lnTo>
                  <a:lnTo>
                    <a:pt x="1333971" y="204555"/>
                  </a:lnTo>
                  <a:lnTo>
                    <a:pt x="1326314" y="193901"/>
                  </a:lnTo>
                  <a:lnTo>
                    <a:pt x="1318055" y="183293"/>
                  </a:lnTo>
                  <a:lnTo>
                    <a:pt x="1309388" y="172881"/>
                  </a:lnTo>
                  <a:lnTo>
                    <a:pt x="1300724" y="162963"/>
                  </a:lnTo>
                  <a:lnTo>
                    <a:pt x="1292300" y="153662"/>
                  </a:lnTo>
                  <a:lnTo>
                    <a:pt x="1284017" y="144942"/>
                  </a:lnTo>
                  <a:lnTo>
                    <a:pt x="1275543" y="136699"/>
                  </a:lnTo>
                  <a:lnTo>
                    <a:pt x="1266698" y="128819"/>
                  </a:lnTo>
                  <a:lnTo>
                    <a:pt x="1257622" y="121204"/>
                  </a:lnTo>
                  <a:lnTo>
                    <a:pt x="1248675" y="113777"/>
                  </a:lnTo>
                  <a:lnTo>
                    <a:pt x="1240053" y="106484"/>
                  </a:lnTo>
                  <a:lnTo>
                    <a:pt x="1231466" y="99450"/>
                  </a:lnTo>
                  <a:lnTo>
                    <a:pt x="1222255" y="92953"/>
                  </a:lnTo>
                  <a:lnTo>
                    <a:pt x="1212097" y="87098"/>
                  </a:lnTo>
                  <a:lnTo>
                    <a:pt x="1201155" y="81675"/>
                  </a:lnTo>
                  <a:lnTo>
                    <a:pt x="1189885" y="76265"/>
                  </a:lnTo>
                  <a:lnTo>
                    <a:pt x="1178599" y="70628"/>
                  </a:lnTo>
                  <a:lnTo>
                    <a:pt x="1167427" y="64858"/>
                  </a:lnTo>
                  <a:lnTo>
                    <a:pt x="1156400" y="59284"/>
                  </a:lnTo>
                  <a:lnTo>
                    <a:pt x="1145500" y="54089"/>
                  </a:lnTo>
                  <a:lnTo>
                    <a:pt x="1134537" y="49295"/>
                  </a:lnTo>
                  <a:lnTo>
                    <a:pt x="1123177" y="44849"/>
                  </a:lnTo>
                  <a:lnTo>
                    <a:pt x="1111274" y="40675"/>
                  </a:lnTo>
                  <a:lnTo>
                    <a:pt x="1099006" y="36702"/>
                  </a:lnTo>
                  <a:lnTo>
                    <a:pt x="1086771" y="32874"/>
                  </a:lnTo>
                  <a:lnTo>
                    <a:pt x="1074801" y="29148"/>
                  </a:lnTo>
                  <a:lnTo>
                    <a:pt x="1063153" y="25491"/>
                  </a:lnTo>
                  <a:lnTo>
                    <a:pt x="1051799" y="21883"/>
                  </a:lnTo>
                  <a:lnTo>
                    <a:pt x="1040676" y="18311"/>
                  </a:lnTo>
                  <a:lnTo>
                    <a:pt x="1029561" y="14929"/>
                  </a:lnTo>
                  <a:lnTo>
                    <a:pt x="1018100" y="12038"/>
                  </a:lnTo>
                  <a:lnTo>
                    <a:pt x="1006123" y="9757"/>
                  </a:lnTo>
                  <a:lnTo>
                    <a:pt x="993637" y="7887"/>
                  </a:lnTo>
                  <a:lnTo>
                    <a:pt x="980723" y="6017"/>
                  </a:lnTo>
                  <a:lnTo>
                    <a:pt x="967483" y="3914"/>
                  </a:lnTo>
                  <a:lnTo>
                    <a:pt x="954168" y="1839"/>
                  </a:lnTo>
                  <a:lnTo>
                    <a:pt x="941157" y="431"/>
                  </a:lnTo>
                  <a:lnTo>
                    <a:pt x="928625" y="0"/>
                  </a:lnTo>
                  <a:lnTo>
                    <a:pt x="916414" y="372"/>
                  </a:lnTo>
                  <a:lnTo>
                    <a:pt x="904141" y="1086"/>
                  </a:lnTo>
                  <a:lnTo>
                    <a:pt x="891589" y="1830"/>
                  </a:lnTo>
                  <a:lnTo>
                    <a:pt x="878870" y="2634"/>
                  </a:lnTo>
                  <a:lnTo>
                    <a:pt x="866324" y="3773"/>
                  </a:lnTo>
                  <a:lnTo>
                    <a:pt x="854137" y="5388"/>
                  </a:lnTo>
                  <a:lnTo>
                    <a:pt x="842172" y="7471"/>
                  </a:lnTo>
                  <a:lnTo>
                    <a:pt x="830072" y="9948"/>
                  </a:lnTo>
                  <a:lnTo>
                    <a:pt x="817635" y="12729"/>
                  </a:lnTo>
                  <a:lnTo>
                    <a:pt x="804824" y="15732"/>
                  </a:lnTo>
                  <a:lnTo>
                    <a:pt x="791684" y="18894"/>
                  </a:lnTo>
                  <a:lnTo>
                    <a:pt x="778290" y="22167"/>
                  </a:lnTo>
                  <a:lnTo>
                    <a:pt x="764871" y="25517"/>
                  </a:lnTo>
                  <a:lnTo>
                    <a:pt x="751789" y="28919"/>
                  </a:lnTo>
                  <a:lnTo>
                    <a:pt x="739208" y="32356"/>
                  </a:lnTo>
                  <a:lnTo>
                    <a:pt x="726965" y="35817"/>
                  </a:lnTo>
                  <a:lnTo>
                    <a:pt x="714672" y="39294"/>
                  </a:lnTo>
                  <a:lnTo>
                    <a:pt x="702101" y="42786"/>
                  </a:lnTo>
                  <a:lnTo>
                    <a:pt x="689200" y="46454"/>
                  </a:lnTo>
                  <a:lnTo>
                    <a:pt x="675998" y="50602"/>
                  </a:lnTo>
                  <a:lnTo>
                    <a:pt x="662562" y="55358"/>
                  </a:lnTo>
                  <a:lnTo>
                    <a:pt x="649115" y="60689"/>
                  </a:lnTo>
                  <a:lnTo>
                    <a:pt x="636013" y="66492"/>
                  </a:lnTo>
                  <a:lnTo>
                    <a:pt x="623421" y="72656"/>
                  </a:lnTo>
                  <a:lnTo>
                    <a:pt x="611169" y="79082"/>
                  </a:lnTo>
                  <a:lnTo>
                    <a:pt x="598869" y="85695"/>
                  </a:lnTo>
                  <a:lnTo>
                    <a:pt x="586295" y="92438"/>
                  </a:lnTo>
                  <a:lnTo>
                    <a:pt x="573390" y="99271"/>
                  </a:lnTo>
                  <a:lnTo>
                    <a:pt x="560187" y="106164"/>
                  </a:lnTo>
                  <a:lnTo>
                    <a:pt x="546746" y="113098"/>
                  </a:lnTo>
                  <a:lnTo>
                    <a:pt x="533125" y="120061"/>
                  </a:lnTo>
                  <a:lnTo>
                    <a:pt x="519375" y="127042"/>
                  </a:lnTo>
                  <a:lnTo>
                    <a:pt x="505543" y="134035"/>
                  </a:lnTo>
                  <a:lnTo>
                    <a:pt x="491984" y="141038"/>
                  </a:lnTo>
                  <a:lnTo>
                    <a:pt x="479332" y="148045"/>
                  </a:lnTo>
                  <a:lnTo>
                    <a:pt x="467862" y="155052"/>
                  </a:lnTo>
                  <a:lnTo>
                    <a:pt x="457426" y="161947"/>
                  </a:lnTo>
                  <a:lnTo>
                    <a:pt x="446409" y="169294"/>
                  </a:lnTo>
                  <a:lnTo>
                    <a:pt x="431609" y="178858"/>
                  </a:lnTo>
                  <a:lnTo>
                    <a:pt x="407674" y="193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5033179" y="1558867"/>
            <a:ext cx="1199637" cy="1315234"/>
          </a:xfrm>
          <a:custGeom>
            <a:avLst/>
            <a:gdLst/>
            <a:ahLst/>
            <a:cxnLst/>
            <a:rect l="0" t="0" r="0" b="0"/>
            <a:pathLst>
              <a:path w="1199637" h="1315234">
                <a:moveTo>
                  <a:pt x="725909" y="94107"/>
                </a:moveTo>
                <a:lnTo>
                  <a:pt x="714107" y="88239"/>
                </a:lnTo>
                <a:lnTo>
                  <a:pt x="702337" y="82675"/>
                </a:lnTo>
                <a:lnTo>
                  <a:pt x="689443" y="76889"/>
                </a:lnTo>
                <a:lnTo>
                  <a:pt x="675422" y="71327"/>
                </a:lnTo>
                <a:lnTo>
                  <a:pt x="660445" y="66942"/>
                </a:lnTo>
                <a:lnTo>
                  <a:pt x="644727" y="64169"/>
                </a:lnTo>
                <a:lnTo>
                  <a:pt x="628625" y="62797"/>
                </a:lnTo>
                <a:lnTo>
                  <a:pt x="612600" y="62256"/>
                </a:lnTo>
                <a:lnTo>
                  <a:pt x="596908" y="62117"/>
                </a:lnTo>
                <a:lnTo>
                  <a:pt x="581763" y="62310"/>
                </a:lnTo>
                <a:lnTo>
                  <a:pt x="567434" y="63030"/>
                </a:lnTo>
                <a:lnTo>
                  <a:pt x="553979" y="64361"/>
                </a:lnTo>
                <a:lnTo>
                  <a:pt x="541299" y="66252"/>
                </a:lnTo>
                <a:lnTo>
                  <a:pt x="529234" y="68600"/>
                </a:lnTo>
                <a:lnTo>
                  <a:pt x="517628" y="71298"/>
                </a:lnTo>
                <a:lnTo>
                  <a:pt x="506186" y="74416"/>
                </a:lnTo>
                <a:lnTo>
                  <a:pt x="494503" y="78187"/>
                </a:lnTo>
                <a:lnTo>
                  <a:pt x="482378" y="82682"/>
                </a:lnTo>
                <a:lnTo>
                  <a:pt x="469792" y="87667"/>
                </a:lnTo>
                <a:lnTo>
                  <a:pt x="456811" y="92705"/>
                </a:lnTo>
                <a:lnTo>
                  <a:pt x="443527" y="97542"/>
                </a:lnTo>
                <a:lnTo>
                  <a:pt x="430183" y="102263"/>
                </a:lnTo>
                <a:lnTo>
                  <a:pt x="417151" y="107193"/>
                </a:lnTo>
                <a:lnTo>
                  <a:pt x="404611" y="112515"/>
                </a:lnTo>
                <a:lnTo>
                  <a:pt x="392563" y="118411"/>
                </a:lnTo>
                <a:lnTo>
                  <a:pt x="380933" y="125134"/>
                </a:lnTo>
                <a:lnTo>
                  <a:pt x="369622" y="132733"/>
                </a:lnTo>
                <a:lnTo>
                  <a:pt x="358380" y="140938"/>
                </a:lnTo>
                <a:lnTo>
                  <a:pt x="346831" y="149285"/>
                </a:lnTo>
                <a:lnTo>
                  <a:pt x="334801" y="157492"/>
                </a:lnTo>
                <a:lnTo>
                  <a:pt x="322449" y="165629"/>
                </a:lnTo>
                <a:lnTo>
                  <a:pt x="310157" y="174004"/>
                </a:lnTo>
                <a:lnTo>
                  <a:pt x="298148" y="182792"/>
                </a:lnTo>
                <a:lnTo>
                  <a:pt x="286474" y="192169"/>
                </a:lnTo>
                <a:lnTo>
                  <a:pt x="275103" y="202383"/>
                </a:lnTo>
                <a:lnTo>
                  <a:pt x="263974" y="213477"/>
                </a:lnTo>
                <a:lnTo>
                  <a:pt x="253024" y="225183"/>
                </a:lnTo>
                <a:lnTo>
                  <a:pt x="242206" y="237034"/>
                </a:lnTo>
                <a:lnTo>
                  <a:pt x="231479" y="248747"/>
                </a:lnTo>
                <a:lnTo>
                  <a:pt x="220816" y="260390"/>
                </a:lnTo>
                <a:lnTo>
                  <a:pt x="210197" y="272274"/>
                </a:lnTo>
                <a:lnTo>
                  <a:pt x="199608" y="284565"/>
                </a:lnTo>
                <a:lnTo>
                  <a:pt x="189039" y="297278"/>
                </a:lnTo>
                <a:lnTo>
                  <a:pt x="178482" y="310352"/>
                </a:lnTo>
                <a:lnTo>
                  <a:pt x="167940" y="323707"/>
                </a:lnTo>
                <a:lnTo>
                  <a:pt x="157571" y="337270"/>
                </a:lnTo>
                <a:lnTo>
                  <a:pt x="147683" y="350981"/>
                </a:lnTo>
                <a:lnTo>
                  <a:pt x="138402" y="364797"/>
                </a:lnTo>
                <a:lnTo>
                  <a:pt x="129696" y="378684"/>
                </a:lnTo>
                <a:lnTo>
                  <a:pt x="121462" y="392621"/>
                </a:lnTo>
                <a:lnTo>
                  <a:pt x="113592" y="406590"/>
                </a:lnTo>
                <a:lnTo>
                  <a:pt x="106154" y="420583"/>
                </a:lnTo>
                <a:lnTo>
                  <a:pt x="99378" y="434590"/>
                </a:lnTo>
                <a:lnTo>
                  <a:pt x="93331" y="448612"/>
                </a:lnTo>
                <a:lnTo>
                  <a:pt x="87778" y="462809"/>
                </a:lnTo>
                <a:lnTo>
                  <a:pt x="82282" y="477486"/>
                </a:lnTo>
                <a:lnTo>
                  <a:pt x="76585" y="492767"/>
                </a:lnTo>
                <a:lnTo>
                  <a:pt x="70776" y="508453"/>
                </a:lnTo>
                <a:lnTo>
                  <a:pt x="65175" y="524137"/>
                </a:lnTo>
                <a:lnTo>
                  <a:pt x="59962" y="539580"/>
                </a:lnTo>
                <a:lnTo>
                  <a:pt x="55157" y="554883"/>
                </a:lnTo>
                <a:lnTo>
                  <a:pt x="50703" y="570376"/>
                </a:lnTo>
                <a:lnTo>
                  <a:pt x="46523" y="586241"/>
                </a:lnTo>
                <a:lnTo>
                  <a:pt x="42547" y="602336"/>
                </a:lnTo>
                <a:lnTo>
                  <a:pt x="38717" y="618301"/>
                </a:lnTo>
                <a:lnTo>
                  <a:pt x="34989" y="633933"/>
                </a:lnTo>
                <a:lnTo>
                  <a:pt x="31331" y="649193"/>
                </a:lnTo>
                <a:lnTo>
                  <a:pt x="27722" y="664127"/>
                </a:lnTo>
                <a:lnTo>
                  <a:pt x="24145" y="678806"/>
                </a:lnTo>
                <a:lnTo>
                  <a:pt x="20590" y="693462"/>
                </a:lnTo>
                <a:lnTo>
                  <a:pt x="17051" y="708454"/>
                </a:lnTo>
                <a:lnTo>
                  <a:pt x="13526" y="723954"/>
                </a:lnTo>
                <a:lnTo>
                  <a:pt x="10176" y="739959"/>
                </a:lnTo>
                <a:lnTo>
                  <a:pt x="7305" y="756390"/>
                </a:lnTo>
                <a:lnTo>
                  <a:pt x="5043" y="773143"/>
                </a:lnTo>
                <a:lnTo>
                  <a:pt x="3355" y="789970"/>
                </a:lnTo>
                <a:lnTo>
                  <a:pt x="2140" y="806493"/>
                </a:lnTo>
                <a:lnTo>
                  <a:pt x="1285" y="822531"/>
                </a:lnTo>
                <a:lnTo>
                  <a:pt x="692" y="838080"/>
                </a:lnTo>
                <a:lnTo>
                  <a:pt x="286" y="853214"/>
                </a:lnTo>
                <a:lnTo>
                  <a:pt x="15" y="868032"/>
                </a:lnTo>
                <a:lnTo>
                  <a:pt x="0" y="882781"/>
                </a:lnTo>
                <a:lnTo>
                  <a:pt x="523" y="897837"/>
                </a:lnTo>
                <a:lnTo>
                  <a:pt x="1692" y="913371"/>
                </a:lnTo>
                <a:lnTo>
                  <a:pt x="3461" y="929059"/>
                </a:lnTo>
                <a:lnTo>
                  <a:pt x="5720" y="944212"/>
                </a:lnTo>
                <a:lnTo>
                  <a:pt x="8350" y="958481"/>
                </a:lnTo>
                <a:lnTo>
                  <a:pt x="11252" y="972011"/>
                </a:lnTo>
                <a:lnTo>
                  <a:pt x="14345" y="985243"/>
                </a:lnTo>
                <a:lnTo>
                  <a:pt x="17576" y="998476"/>
                </a:lnTo>
                <a:lnTo>
                  <a:pt x="21067" y="1011669"/>
                </a:lnTo>
                <a:lnTo>
                  <a:pt x="25096" y="1024540"/>
                </a:lnTo>
                <a:lnTo>
                  <a:pt x="29772" y="1036945"/>
                </a:lnTo>
                <a:lnTo>
                  <a:pt x="35050" y="1048887"/>
                </a:lnTo>
                <a:lnTo>
                  <a:pt x="40816" y="1060439"/>
                </a:lnTo>
                <a:lnTo>
                  <a:pt x="46956" y="1071691"/>
                </a:lnTo>
                <a:lnTo>
                  <a:pt x="53367" y="1082722"/>
                </a:lnTo>
                <a:lnTo>
                  <a:pt x="59969" y="1093595"/>
                </a:lnTo>
                <a:lnTo>
                  <a:pt x="66709" y="1104354"/>
                </a:lnTo>
                <a:lnTo>
                  <a:pt x="73710" y="1114869"/>
                </a:lnTo>
                <a:lnTo>
                  <a:pt x="81248" y="1124856"/>
                </a:lnTo>
                <a:lnTo>
                  <a:pt x="89434" y="1134208"/>
                </a:lnTo>
                <a:lnTo>
                  <a:pt x="98220" y="1143132"/>
                </a:lnTo>
                <a:lnTo>
                  <a:pt x="107497" y="1152045"/>
                </a:lnTo>
                <a:lnTo>
                  <a:pt x="117146" y="1161188"/>
                </a:lnTo>
                <a:lnTo>
                  <a:pt x="127066" y="1170465"/>
                </a:lnTo>
                <a:lnTo>
                  <a:pt x="137178" y="1179547"/>
                </a:lnTo>
                <a:lnTo>
                  <a:pt x="147423" y="1188250"/>
                </a:lnTo>
                <a:lnTo>
                  <a:pt x="157760" y="1196552"/>
                </a:lnTo>
                <a:lnTo>
                  <a:pt x="168160" y="1204508"/>
                </a:lnTo>
                <a:lnTo>
                  <a:pt x="178602" y="1212191"/>
                </a:lnTo>
                <a:lnTo>
                  <a:pt x="189072" y="1219673"/>
                </a:lnTo>
                <a:lnTo>
                  <a:pt x="199562" y="1227010"/>
                </a:lnTo>
                <a:lnTo>
                  <a:pt x="210064" y="1234246"/>
                </a:lnTo>
                <a:lnTo>
                  <a:pt x="220575" y="1241412"/>
                </a:lnTo>
                <a:lnTo>
                  <a:pt x="231093" y="1248531"/>
                </a:lnTo>
                <a:lnTo>
                  <a:pt x="241618" y="1255611"/>
                </a:lnTo>
                <a:lnTo>
                  <a:pt x="252314" y="1262502"/>
                </a:lnTo>
                <a:lnTo>
                  <a:pt x="263488" y="1268903"/>
                </a:lnTo>
                <a:lnTo>
                  <a:pt x="275267" y="1274689"/>
                </a:lnTo>
                <a:lnTo>
                  <a:pt x="287619" y="1279896"/>
                </a:lnTo>
                <a:lnTo>
                  <a:pt x="300444" y="1284627"/>
                </a:lnTo>
                <a:lnTo>
                  <a:pt x="313628" y="1288996"/>
                </a:lnTo>
                <a:lnTo>
                  <a:pt x="327074" y="1293100"/>
                </a:lnTo>
                <a:lnTo>
                  <a:pt x="340706" y="1297017"/>
                </a:lnTo>
                <a:lnTo>
                  <a:pt x="354469" y="1300800"/>
                </a:lnTo>
                <a:lnTo>
                  <a:pt x="368321" y="1304324"/>
                </a:lnTo>
                <a:lnTo>
                  <a:pt x="382233" y="1307311"/>
                </a:lnTo>
                <a:lnTo>
                  <a:pt x="396186" y="1309653"/>
                </a:lnTo>
                <a:lnTo>
                  <a:pt x="410168" y="1311393"/>
                </a:lnTo>
                <a:lnTo>
                  <a:pt x="424168" y="1312644"/>
                </a:lnTo>
                <a:lnTo>
                  <a:pt x="438185" y="1313523"/>
                </a:lnTo>
                <a:lnTo>
                  <a:pt x="452379" y="1314132"/>
                </a:lnTo>
                <a:lnTo>
                  <a:pt x="467054" y="1314548"/>
                </a:lnTo>
                <a:lnTo>
                  <a:pt x="482333" y="1314831"/>
                </a:lnTo>
                <a:lnTo>
                  <a:pt x="498019" y="1315023"/>
                </a:lnTo>
                <a:lnTo>
                  <a:pt x="513702" y="1315151"/>
                </a:lnTo>
                <a:lnTo>
                  <a:pt x="529141" y="1315233"/>
                </a:lnTo>
                <a:lnTo>
                  <a:pt x="544269" y="1315118"/>
                </a:lnTo>
                <a:lnTo>
                  <a:pt x="559114" y="1314509"/>
                </a:lnTo>
                <a:lnTo>
                  <a:pt x="573730" y="1313281"/>
                </a:lnTo>
                <a:lnTo>
                  <a:pt x="588172" y="1311473"/>
                </a:lnTo>
                <a:lnTo>
                  <a:pt x="602490" y="1309188"/>
                </a:lnTo>
                <a:lnTo>
                  <a:pt x="616718" y="1306540"/>
                </a:lnTo>
                <a:lnTo>
                  <a:pt x="630886" y="1303627"/>
                </a:lnTo>
                <a:lnTo>
                  <a:pt x="645012" y="1300526"/>
                </a:lnTo>
                <a:lnTo>
                  <a:pt x="659113" y="1297289"/>
                </a:lnTo>
                <a:lnTo>
                  <a:pt x="673364" y="1293795"/>
                </a:lnTo>
                <a:lnTo>
                  <a:pt x="688077" y="1289763"/>
                </a:lnTo>
                <a:lnTo>
                  <a:pt x="703381" y="1285086"/>
                </a:lnTo>
                <a:lnTo>
                  <a:pt x="719084" y="1279808"/>
                </a:lnTo>
                <a:lnTo>
                  <a:pt x="734779" y="1274040"/>
                </a:lnTo>
                <a:lnTo>
                  <a:pt x="750224" y="1267900"/>
                </a:lnTo>
                <a:lnTo>
                  <a:pt x="765359" y="1261489"/>
                </a:lnTo>
                <a:lnTo>
                  <a:pt x="780206" y="1254887"/>
                </a:lnTo>
                <a:lnTo>
                  <a:pt x="794819" y="1248151"/>
                </a:lnTo>
                <a:lnTo>
                  <a:pt x="809090" y="1241323"/>
                </a:lnTo>
                <a:lnTo>
                  <a:pt x="822760" y="1234433"/>
                </a:lnTo>
                <a:lnTo>
                  <a:pt x="835741" y="1227495"/>
                </a:lnTo>
                <a:lnTo>
                  <a:pt x="848257" y="1220362"/>
                </a:lnTo>
                <a:lnTo>
                  <a:pt x="860734" y="1212733"/>
                </a:lnTo>
                <a:lnTo>
                  <a:pt x="873425" y="1204487"/>
                </a:lnTo>
                <a:lnTo>
                  <a:pt x="886237" y="1195660"/>
                </a:lnTo>
                <a:lnTo>
                  <a:pt x="898845" y="1186356"/>
                </a:lnTo>
                <a:lnTo>
                  <a:pt x="911069" y="1176688"/>
                </a:lnTo>
                <a:lnTo>
                  <a:pt x="922889" y="1166756"/>
                </a:lnTo>
                <a:lnTo>
                  <a:pt x="934359" y="1156636"/>
                </a:lnTo>
                <a:lnTo>
                  <a:pt x="945554" y="1146381"/>
                </a:lnTo>
                <a:lnTo>
                  <a:pt x="956548" y="1135867"/>
                </a:lnTo>
                <a:lnTo>
                  <a:pt x="967396" y="1124817"/>
                </a:lnTo>
                <a:lnTo>
                  <a:pt x="978143" y="1113125"/>
                </a:lnTo>
                <a:lnTo>
                  <a:pt x="988819" y="1101001"/>
                </a:lnTo>
                <a:lnTo>
                  <a:pt x="999447" y="1088862"/>
                </a:lnTo>
                <a:lnTo>
                  <a:pt x="1010038" y="1076952"/>
                </a:lnTo>
                <a:lnTo>
                  <a:pt x="1020438" y="1065174"/>
                </a:lnTo>
                <a:lnTo>
                  <a:pt x="1030349" y="1053201"/>
                </a:lnTo>
                <a:lnTo>
                  <a:pt x="1039644" y="1040849"/>
                </a:lnTo>
                <a:lnTo>
                  <a:pt x="1048361" y="1028095"/>
                </a:lnTo>
                <a:lnTo>
                  <a:pt x="1056602" y="1014994"/>
                </a:lnTo>
                <a:lnTo>
                  <a:pt x="1064480" y="1001621"/>
                </a:lnTo>
                <a:lnTo>
                  <a:pt x="1072094" y="988045"/>
                </a:lnTo>
                <a:lnTo>
                  <a:pt x="1079521" y="974326"/>
                </a:lnTo>
                <a:lnTo>
                  <a:pt x="1086817" y="960504"/>
                </a:lnTo>
                <a:lnTo>
                  <a:pt x="1094024" y="946614"/>
                </a:lnTo>
                <a:lnTo>
                  <a:pt x="1101169" y="932675"/>
                </a:lnTo>
                <a:lnTo>
                  <a:pt x="1108273" y="918699"/>
                </a:lnTo>
                <a:lnTo>
                  <a:pt x="1115349" y="904533"/>
                </a:lnTo>
                <a:lnTo>
                  <a:pt x="1122406" y="889877"/>
                </a:lnTo>
                <a:lnTo>
                  <a:pt x="1129446" y="874606"/>
                </a:lnTo>
                <a:lnTo>
                  <a:pt x="1136309" y="858756"/>
                </a:lnTo>
                <a:lnTo>
                  <a:pt x="1142691" y="842430"/>
                </a:lnTo>
                <a:lnTo>
                  <a:pt x="1148464" y="825742"/>
                </a:lnTo>
                <a:lnTo>
                  <a:pt x="1153663" y="808790"/>
                </a:lnTo>
                <a:lnTo>
                  <a:pt x="1158389" y="791650"/>
                </a:lnTo>
                <a:lnTo>
                  <a:pt x="1162754" y="774384"/>
                </a:lnTo>
                <a:lnTo>
                  <a:pt x="1166856" y="757197"/>
                </a:lnTo>
                <a:lnTo>
                  <a:pt x="1170771" y="740424"/>
                </a:lnTo>
                <a:lnTo>
                  <a:pt x="1174556" y="724210"/>
                </a:lnTo>
                <a:lnTo>
                  <a:pt x="1178253" y="708372"/>
                </a:lnTo>
                <a:lnTo>
                  <a:pt x="1181888" y="692511"/>
                </a:lnTo>
                <a:lnTo>
                  <a:pt x="1185477" y="676396"/>
                </a:lnTo>
                <a:lnTo>
                  <a:pt x="1188871" y="660131"/>
                </a:lnTo>
                <a:lnTo>
                  <a:pt x="1191770" y="644051"/>
                </a:lnTo>
                <a:lnTo>
                  <a:pt x="1194052" y="628338"/>
                </a:lnTo>
                <a:lnTo>
                  <a:pt x="1195753" y="612853"/>
                </a:lnTo>
                <a:lnTo>
                  <a:pt x="1196977" y="597237"/>
                </a:lnTo>
                <a:lnTo>
                  <a:pt x="1197838" y="581290"/>
                </a:lnTo>
                <a:lnTo>
                  <a:pt x="1198434" y="565140"/>
                </a:lnTo>
                <a:lnTo>
                  <a:pt x="1198842" y="549137"/>
                </a:lnTo>
                <a:lnTo>
                  <a:pt x="1199121" y="533481"/>
                </a:lnTo>
                <a:lnTo>
                  <a:pt x="1199308" y="518203"/>
                </a:lnTo>
                <a:lnTo>
                  <a:pt x="1199435" y="503259"/>
                </a:lnTo>
                <a:lnTo>
                  <a:pt x="1199520" y="488572"/>
                </a:lnTo>
                <a:lnTo>
                  <a:pt x="1199576" y="473912"/>
                </a:lnTo>
                <a:lnTo>
                  <a:pt x="1199614" y="458916"/>
                </a:lnTo>
                <a:lnTo>
                  <a:pt x="1199636" y="443423"/>
                </a:lnTo>
                <a:lnTo>
                  <a:pt x="1199480" y="427762"/>
                </a:lnTo>
                <a:lnTo>
                  <a:pt x="1198843" y="412627"/>
                </a:lnTo>
                <a:lnTo>
                  <a:pt x="1197598" y="398366"/>
                </a:lnTo>
                <a:lnTo>
                  <a:pt x="1195777" y="384671"/>
                </a:lnTo>
                <a:lnTo>
                  <a:pt x="1193483" y="370796"/>
                </a:lnTo>
                <a:lnTo>
                  <a:pt x="1190825" y="356319"/>
                </a:lnTo>
                <a:lnTo>
                  <a:pt x="1187736" y="341476"/>
                </a:lnTo>
                <a:lnTo>
                  <a:pt x="1183984" y="326958"/>
                </a:lnTo>
                <a:lnTo>
                  <a:pt x="1179497" y="313147"/>
                </a:lnTo>
                <a:lnTo>
                  <a:pt x="1174349" y="299940"/>
                </a:lnTo>
                <a:lnTo>
                  <a:pt x="1168668" y="286932"/>
                </a:lnTo>
                <a:lnTo>
                  <a:pt x="1162587" y="273849"/>
                </a:lnTo>
                <a:lnTo>
                  <a:pt x="1156216" y="260588"/>
                </a:lnTo>
                <a:lnTo>
                  <a:pt x="1149640" y="247139"/>
                </a:lnTo>
                <a:lnTo>
                  <a:pt x="1142922" y="233533"/>
                </a:lnTo>
                <a:lnTo>
                  <a:pt x="1136107" y="219970"/>
                </a:lnTo>
                <a:lnTo>
                  <a:pt x="1129224" y="206791"/>
                </a:lnTo>
                <a:lnTo>
                  <a:pt x="1122293" y="194150"/>
                </a:lnTo>
                <a:lnTo>
                  <a:pt x="1115163" y="182036"/>
                </a:lnTo>
                <a:lnTo>
                  <a:pt x="1107536" y="170361"/>
                </a:lnTo>
                <a:lnTo>
                  <a:pt x="1099296" y="159029"/>
                </a:lnTo>
                <a:lnTo>
                  <a:pt x="1090643" y="148112"/>
                </a:lnTo>
                <a:lnTo>
                  <a:pt x="1081988" y="137847"/>
                </a:lnTo>
                <a:lnTo>
                  <a:pt x="1073570" y="128306"/>
                </a:lnTo>
                <a:lnTo>
                  <a:pt x="1065291" y="119253"/>
                </a:lnTo>
                <a:lnTo>
                  <a:pt x="1056819" y="110253"/>
                </a:lnTo>
                <a:lnTo>
                  <a:pt x="1047971" y="101052"/>
                </a:lnTo>
                <a:lnTo>
                  <a:pt x="1038723" y="91735"/>
                </a:lnTo>
                <a:lnTo>
                  <a:pt x="1029129" y="82627"/>
                </a:lnTo>
                <a:lnTo>
                  <a:pt x="1019259" y="73910"/>
                </a:lnTo>
                <a:lnTo>
                  <a:pt x="1009019" y="65769"/>
                </a:lnTo>
                <a:lnTo>
                  <a:pt x="998160" y="58454"/>
                </a:lnTo>
                <a:lnTo>
                  <a:pt x="986599" y="52014"/>
                </a:lnTo>
                <a:lnTo>
                  <a:pt x="974565" y="46182"/>
                </a:lnTo>
                <a:lnTo>
                  <a:pt x="962487" y="40490"/>
                </a:lnTo>
                <a:lnTo>
                  <a:pt x="950618" y="34660"/>
                </a:lnTo>
                <a:lnTo>
                  <a:pt x="938869" y="28758"/>
                </a:lnTo>
                <a:lnTo>
                  <a:pt x="926914" y="23096"/>
                </a:lnTo>
                <a:lnTo>
                  <a:pt x="914574" y="17846"/>
                </a:lnTo>
                <a:lnTo>
                  <a:pt x="901828" y="13185"/>
                </a:lnTo>
                <a:lnTo>
                  <a:pt x="888733" y="9360"/>
                </a:lnTo>
                <a:lnTo>
                  <a:pt x="875359" y="6421"/>
                </a:lnTo>
                <a:lnTo>
                  <a:pt x="861613" y="4262"/>
                </a:lnTo>
                <a:lnTo>
                  <a:pt x="847247" y="2723"/>
                </a:lnTo>
                <a:lnTo>
                  <a:pt x="832178" y="1647"/>
                </a:lnTo>
                <a:lnTo>
                  <a:pt x="816635" y="905"/>
                </a:lnTo>
                <a:lnTo>
                  <a:pt x="801049" y="399"/>
                </a:lnTo>
                <a:lnTo>
                  <a:pt x="785671" y="59"/>
                </a:lnTo>
                <a:lnTo>
                  <a:pt x="770412" y="0"/>
                </a:lnTo>
                <a:lnTo>
                  <a:pt x="754948" y="492"/>
                </a:lnTo>
                <a:lnTo>
                  <a:pt x="739099" y="1641"/>
                </a:lnTo>
                <a:lnTo>
                  <a:pt x="722844" y="3396"/>
                </a:lnTo>
                <a:lnTo>
                  <a:pt x="706239" y="5646"/>
                </a:lnTo>
                <a:lnTo>
                  <a:pt x="689360" y="8270"/>
                </a:lnTo>
                <a:lnTo>
                  <a:pt x="672278" y="11168"/>
                </a:lnTo>
                <a:lnTo>
                  <a:pt x="655050" y="14258"/>
                </a:lnTo>
                <a:lnTo>
                  <a:pt x="637721" y="17488"/>
                </a:lnTo>
                <a:lnTo>
                  <a:pt x="620321" y="20977"/>
                </a:lnTo>
                <a:lnTo>
                  <a:pt x="602873" y="25005"/>
                </a:lnTo>
                <a:lnTo>
                  <a:pt x="585397" y="29677"/>
                </a:lnTo>
                <a:lnTo>
                  <a:pt x="568067" y="34780"/>
                </a:lnTo>
                <a:lnTo>
                  <a:pt x="551199" y="39899"/>
                </a:lnTo>
                <a:lnTo>
                  <a:pt x="534929" y="44785"/>
                </a:lnTo>
                <a:lnTo>
                  <a:pt x="519394" y="49370"/>
                </a:lnTo>
                <a:lnTo>
                  <a:pt x="504800" y="53676"/>
                </a:lnTo>
                <a:lnTo>
                  <a:pt x="491182" y="57751"/>
                </a:lnTo>
                <a:lnTo>
                  <a:pt x="478859" y="61501"/>
                </a:lnTo>
                <a:lnTo>
                  <a:pt x="467320" y="65045"/>
                </a:lnTo>
                <a:lnTo>
                  <a:pt x="455547" y="68699"/>
                </a:lnTo>
                <a:lnTo>
                  <a:pt x="441639" y="730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96986" y="368497"/>
            <a:ext cx="357235" cy="442877"/>
            <a:chOff x="396986" y="368497"/>
            <a:chExt cx="357235" cy="442877"/>
          </a:xfrm>
        </p:grpSpPr>
        <p:sp>
          <p:nvSpPr>
            <p:cNvPr id="2" name="Freeform 1"/>
            <p:cNvSpPr/>
            <p:nvPr/>
          </p:nvSpPr>
          <p:spPr>
            <a:xfrm>
              <a:off x="516949" y="484310"/>
              <a:ext cx="9476" cy="252685"/>
            </a:xfrm>
            <a:custGeom>
              <a:avLst/>
              <a:gdLst/>
              <a:ahLst/>
              <a:cxnLst/>
              <a:rect l="0" t="0" r="0" b="0"/>
              <a:pathLst>
                <a:path w="9476" h="252685">
                  <a:moveTo>
                    <a:pt x="9475" y="0"/>
                  </a:moveTo>
                  <a:lnTo>
                    <a:pt x="6609" y="11870"/>
                  </a:lnTo>
                  <a:lnTo>
                    <a:pt x="4467" y="24279"/>
                  </a:lnTo>
                  <a:lnTo>
                    <a:pt x="2864" y="38470"/>
                  </a:lnTo>
                  <a:lnTo>
                    <a:pt x="1683" y="54351"/>
                  </a:lnTo>
                  <a:lnTo>
                    <a:pt x="835" y="71644"/>
                  </a:lnTo>
                  <a:lnTo>
                    <a:pt x="242" y="90024"/>
                  </a:lnTo>
                  <a:lnTo>
                    <a:pt x="0" y="108877"/>
                  </a:lnTo>
                  <a:lnTo>
                    <a:pt x="364" y="127360"/>
                  </a:lnTo>
                  <a:lnTo>
                    <a:pt x="1419" y="145040"/>
                  </a:lnTo>
                  <a:lnTo>
                    <a:pt x="2941" y="161855"/>
                  </a:lnTo>
                  <a:lnTo>
                    <a:pt x="4501" y="177921"/>
                  </a:lnTo>
                  <a:lnTo>
                    <a:pt x="5845" y="193380"/>
                  </a:lnTo>
                  <a:lnTo>
                    <a:pt x="6900" y="207780"/>
                  </a:lnTo>
                  <a:lnTo>
                    <a:pt x="7797" y="221480"/>
                  </a:lnTo>
                  <a:lnTo>
                    <a:pt x="8611" y="235686"/>
                  </a:lnTo>
                  <a:lnTo>
                    <a:pt x="947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6986" y="368497"/>
              <a:ext cx="357235" cy="442877"/>
            </a:xfrm>
            <a:custGeom>
              <a:avLst/>
              <a:gdLst/>
              <a:ahLst/>
              <a:cxnLst/>
              <a:rect l="0" t="0" r="0" b="0"/>
              <a:pathLst>
                <a:path w="357235" h="442877">
                  <a:moveTo>
                    <a:pt x="276837" y="0"/>
                  </a:moveTo>
                  <a:lnTo>
                    <a:pt x="262302" y="67"/>
                  </a:lnTo>
                  <a:lnTo>
                    <a:pt x="249672" y="707"/>
                  </a:lnTo>
                  <a:lnTo>
                    <a:pt x="237762" y="2013"/>
                  </a:lnTo>
                  <a:lnTo>
                    <a:pt x="226108" y="4218"/>
                  </a:lnTo>
                  <a:lnTo>
                    <a:pt x="214267" y="7831"/>
                  </a:lnTo>
                  <a:lnTo>
                    <a:pt x="202031" y="12995"/>
                  </a:lnTo>
                  <a:lnTo>
                    <a:pt x="189536" y="19224"/>
                  </a:lnTo>
                  <a:lnTo>
                    <a:pt x="177146" y="25628"/>
                  </a:lnTo>
                  <a:lnTo>
                    <a:pt x="165074" y="31673"/>
                  </a:lnTo>
                  <a:lnTo>
                    <a:pt x="153528" y="37356"/>
                  </a:lnTo>
                  <a:lnTo>
                    <a:pt x="142775" y="43004"/>
                  </a:lnTo>
                  <a:lnTo>
                    <a:pt x="132878" y="48839"/>
                  </a:lnTo>
                  <a:lnTo>
                    <a:pt x="123740" y="54927"/>
                  </a:lnTo>
                  <a:lnTo>
                    <a:pt x="115209" y="61255"/>
                  </a:lnTo>
                  <a:lnTo>
                    <a:pt x="107132" y="67782"/>
                  </a:lnTo>
                  <a:lnTo>
                    <a:pt x="99384" y="74625"/>
                  </a:lnTo>
                  <a:lnTo>
                    <a:pt x="91866" y="82051"/>
                  </a:lnTo>
                  <a:lnTo>
                    <a:pt x="84504" y="90168"/>
                  </a:lnTo>
                  <a:lnTo>
                    <a:pt x="77084" y="99246"/>
                  </a:lnTo>
                  <a:lnTo>
                    <a:pt x="69263" y="109782"/>
                  </a:lnTo>
                  <a:lnTo>
                    <a:pt x="60887" y="121913"/>
                  </a:lnTo>
                  <a:lnTo>
                    <a:pt x="51974" y="135467"/>
                  </a:lnTo>
                  <a:lnTo>
                    <a:pt x="42612" y="150161"/>
                  </a:lnTo>
                  <a:lnTo>
                    <a:pt x="32920" y="165710"/>
                  </a:lnTo>
                  <a:lnTo>
                    <a:pt x="23480" y="181879"/>
                  </a:lnTo>
                  <a:lnTo>
                    <a:pt x="15288" y="198484"/>
                  </a:lnTo>
                  <a:lnTo>
                    <a:pt x="8790" y="215392"/>
                  </a:lnTo>
                  <a:lnTo>
                    <a:pt x="4091" y="232507"/>
                  </a:lnTo>
                  <a:lnTo>
                    <a:pt x="1222" y="249764"/>
                  </a:lnTo>
                  <a:lnTo>
                    <a:pt x="0" y="267112"/>
                  </a:lnTo>
                  <a:lnTo>
                    <a:pt x="280" y="284356"/>
                  </a:lnTo>
                  <a:lnTo>
                    <a:pt x="2046" y="301167"/>
                  </a:lnTo>
                  <a:lnTo>
                    <a:pt x="5154" y="317403"/>
                  </a:lnTo>
                  <a:lnTo>
                    <a:pt x="9355" y="333086"/>
                  </a:lnTo>
                  <a:lnTo>
                    <a:pt x="14391" y="348311"/>
                  </a:lnTo>
                  <a:lnTo>
                    <a:pt x="20045" y="363176"/>
                  </a:lnTo>
                  <a:lnTo>
                    <a:pt x="26467" y="377447"/>
                  </a:lnTo>
                  <a:lnTo>
                    <a:pt x="34142" y="390586"/>
                  </a:lnTo>
                  <a:lnTo>
                    <a:pt x="43234" y="402383"/>
                  </a:lnTo>
                  <a:lnTo>
                    <a:pt x="53612" y="412780"/>
                  </a:lnTo>
                  <a:lnTo>
                    <a:pt x="65028" y="421700"/>
                  </a:lnTo>
                  <a:lnTo>
                    <a:pt x="77228" y="429246"/>
                  </a:lnTo>
                  <a:lnTo>
                    <a:pt x="89995" y="435332"/>
                  </a:lnTo>
                  <a:lnTo>
                    <a:pt x="103164" y="439605"/>
                  </a:lnTo>
                  <a:lnTo>
                    <a:pt x="116612" y="442037"/>
                  </a:lnTo>
                  <a:lnTo>
                    <a:pt x="130251" y="442876"/>
                  </a:lnTo>
                  <a:lnTo>
                    <a:pt x="144021" y="442459"/>
                  </a:lnTo>
                  <a:lnTo>
                    <a:pt x="157870" y="441104"/>
                  </a:lnTo>
                  <a:lnTo>
                    <a:pt x="171441" y="438908"/>
                  </a:lnTo>
                  <a:lnTo>
                    <a:pt x="184102" y="435764"/>
                  </a:lnTo>
                  <a:lnTo>
                    <a:pt x="195584" y="431694"/>
                  </a:lnTo>
                  <a:lnTo>
                    <a:pt x="206107" y="426996"/>
                  </a:lnTo>
                  <a:lnTo>
                    <a:pt x="216176" y="422151"/>
                  </a:lnTo>
                  <a:lnTo>
                    <a:pt x="226135" y="417443"/>
                  </a:lnTo>
                  <a:lnTo>
                    <a:pt x="235978" y="412809"/>
                  </a:lnTo>
                  <a:lnTo>
                    <a:pt x="245448" y="407937"/>
                  </a:lnTo>
                  <a:lnTo>
                    <a:pt x="254421" y="402650"/>
                  </a:lnTo>
                  <a:lnTo>
                    <a:pt x="263075" y="396606"/>
                  </a:lnTo>
                  <a:lnTo>
                    <a:pt x="271799" y="389252"/>
                  </a:lnTo>
                  <a:lnTo>
                    <a:pt x="280812" y="380403"/>
                  </a:lnTo>
                  <a:lnTo>
                    <a:pt x="290000" y="370034"/>
                  </a:lnTo>
                  <a:lnTo>
                    <a:pt x="299022" y="358099"/>
                  </a:lnTo>
                  <a:lnTo>
                    <a:pt x="307681" y="344746"/>
                  </a:lnTo>
                  <a:lnTo>
                    <a:pt x="315783" y="330561"/>
                  </a:lnTo>
                  <a:lnTo>
                    <a:pt x="323071" y="316434"/>
                  </a:lnTo>
                  <a:lnTo>
                    <a:pt x="329489" y="302866"/>
                  </a:lnTo>
                  <a:lnTo>
                    <a:pt x="335137" y="289979"/>
                  </a:lnTo>
                  <a:lnTo>
                    <a:pt x="340172" y="277711"/>
                  </a:lnTo>
                  <a:lnTo>
                    <a:pt x="344744" y="265931"/>
                  </a:lnTo>
                  <a:lnTo>
                    <a:pt x="348817" y="254187"/>
                  </a:lnTo>
                  <a:lnTo>
                    <a:pt x="352180" y="241762"/>
                  </a:lnTo>
                  <a:lnTo>
                    <a:pt x="354773" y="228318"/>
                  </a:lnTo>
                  <a:lnTo>
                    <a:pt x="356514" y="213860"/>
                  </a:lnTo>
                  <a:lnTo>
                    <a:pt x="357234" y="198550"/>
                  </a:lnTo>
                  <a:lnTo>
                    <a:pt x="356929" y="182584"/>
                  </a:lnTo>
                  <a:lnTo>
                    <a:pt x="355419" y="166134"/>
                  </a:lnTo>
                  <a:lnTo>
                    <a:pt x="352277" y="149339"/>
                  </a:lnTo>
                  <a:lnTo>
                    <a:pt x="347417" y="132314"/>
                  </a:lnTo>
                  <a:lnTo>
                    <a:pt x="340882" y="115459"/>
                  </a:lnTo>
                  <a:lnTo>
                    <a:pt x="332675" y="99442"/>
                  </a:lnTo>
                  <a:lnTo>
                    <a:pt x="322974" y="84567"/>
                  </a:lnTo>
                  <a:lnTo>
                    <a:pt x="312224" y="71122"/>
                  </a:lnTo>
                  <a:lnTo>
                    <a:pt x="301025" y="59535"/>
                  </a:lnTo>
                  <a:lnTo>
                    <a:pt x="289748" y="49853"/>
                  </a:lnTo>
                  <a:lnTo>
                    <a:pt x="278228" y="41825"/>
                  </a:lnTo>
                  <a:lnTo>
                    <a:pt x="265896" y="35100"/>
                  </a:lnTo>
                  <a:lnTo>
                    <a:pt x="252495" y="29356"/>
                  </a:lnTo>
                  <a:lnTo>
                    <a:pt x="238391" y="24647"/>
                  </a:lnTo>
                  <a:lnTo>
                    <a:pt x="224378" y="21379"/>
                  </a:lnTo>
                  <a:lnTo>
                    <a:pt x="210913" y="19661"/>
                  </a:lnTo>
                  <a:lnTo>
                    <a:pt x="198110" y="19320"/>
                  </a:lnTo>
                  <a:lnTo>
                    <a:pt x="185905" y="20079"/>
                  </a:lnTo>
                  <a:lnTo>
                    <a:pt x="174174" y="21668"/>
                  </a:lnTo>
                  <a:lnTo>
                    <a:pt x="162636" y="24022"/>
                  </a:lnTo>
                  <a:lnTo>
                    <a:pt x="150881" y="27272"/>
                  </a:lnTo>
                  <a:lnTo>
                    <a:pt x="138714" y="31423"/>
                  </a:lnTo>
                  <a:lnTo>
                    <a:pt x="126438" y="36515"/>
                  </a:lnTo>
                  <a:lnTo>
                    <a:pt x="114729" y="42689"/>
                  </a:lnTo>
                  <a:lnTo>
                    <a:pt x="103924" y="49920"/>
                  </a:lnTo>
                  <a:lnTo>
                    <a:pt x="93874" y="58048"/>
                  </a:lnTo>
                  <a:lnTo>
                    <a:pt x="84131" y="66874"/>
                  </a:lnTo>
                  <a:lnTo>
                    <a:pt x="74404" y="76203"/>
                  </a:lnTo>
                  <a:lnTo>
                    <a:pt x="65023" y="85433"/>
                  </a:lnTo>
                  <a:lnTo>
                    <a:pt x="55933" y="94463"/>
                  </a:lnTo>
                  <a:lnTo>
                    <a:pt x="46331" y="104081"/>
                  </a:lnTo>
                  <a:lnTo>
                    <a:pt x="3468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109233" y="168455"/>
            <a:ext cx="1459721" cy="715939"/>
            <a:chOff x="1109233" y="168455"/>
            <a:chExt cx="1459721" cy="715939"/>
          </a:xfrm>
        </p:grpSpPr>
        <p:sp>
          <p:nvSpPr>
            <p:cNvPr id="5" name="Freeform 4"/>
            <p:cNvSpPr/>
            <p:nvPr/>
          </p:nvSpPr>
          <p:spPr>
            <a:xfrm>
              <a:off x="1284481" y="368497"/>
              <a:ext cx="10525" cy="494840"/>
            </a:xfrm>
            <a:custGeom>
              <a:avLst/>
              <a:gdLst/>
              <a:ahLst/>
              <a:cxnLst/>
              <a:rect l="0" t="0" r="0" b="0"/>
              <a:pathLst>
                <a:path w="10525" h="494840">
                  <a:moveTo>
                    <a:pt x="10524" y="0"/>
                  </a:moveTo>
                  <a:lnTo>
                    <a:pt x="7657" y="8868"/>
                  </a:lnTo>
                  <a:lnTo>
                    <a:pt x="5515" y="17855"/>
                  </a:lnTo>
                  <a:lnTo>
                    <a:pt x="3912" y="27850"/>
                  </a:lnTo>
                  <a:lnTo>
                    <a:pt x="2731" y="38831"/>
                  </a:lnTo>
                  <a:lnTo>
                    <a:pt x="1883" y="50643"/>
                  </a:lnTo>
                  <a:lnTo>
                    <a:pt x="1285" y="63115"/>
                  </a:lnTo>
                  <a:lnTo>
                    <a:pt x="871" y="76571"/>
                  </a:lnTo>
                  <a:lnTo>
                    <a:pt x="587" y="91797"/>
                  </a:lnTo>
                  <a:lnTo>
                    <a:pt x="393" y="109065"/>
                  </a:lnTo>
                  <a:lnTo>
                    <a:pt x="263" y="127711"/>
                  </a:lnTo>
                  <a:lnTo>
                    <a:pt x="174" y="146457"/>
                  </a:lnTo>
                  <a:lnTo>
                    <a:pt x="115" y="164550"/>
                  </a:lnTo>
                  <a:lnTo>
                    <a:pt x="75" y="181932"/>
                  </a:lnTo>
                  <a:lnTo>
                    <a:pt x="49" y="198971"/>
                  </a:lnTo>
                  <a:lnTo>
                    <a:pt x="31" y="215944"/>
                  </a:lnTo>
                  <a:lnTo>
                    <a:pt x="19" y="232818"/>
                  </a:lnTo>
                  <a:lnTo>
                    <a:pt x="11" y="249322"/>
                  </a:lnTo>
                  <a:lnTo>
                    <a:pt x="6" y="265321"/>
                  </a:lnTo>
                  <a:lnTo>
                    <a:pt x="2" y="280832"/>
                  </a:lnTo>
                  <a:lnTo>
                    <a:pt x="0" y="295934"/>
                  </a:lnTo>
                  <a:lnTo>
                    <a:pt x="3" y="310723"/>
                  </a:lnTo>
                  <a:lnTo>
                    <a:pt x="175" y="325282"/>
                  </a:lnTo>
                  <a:lnTo>
                    <a:pt x="822" y="339678"/>
                  </a:lnTo>
                  <a:lnTo>
                    <a:pt x="2071" y="353963"/>
                  </a:lnTo>
                  <a:lnTo>
                    <a:pt x="3723" y="368339"/>
                  </a:lnTo>
                  <a:lnTo>
                    <a:pt x="5371" y="383136"/>
                  </a:lnTo>
                  <a:lnTo>
                    <a:pt x="6774" y="398493"/>
                  </a:lnTo>
                  <a:lnTo>
                    <a:pt x="7869" y="414205"/>
                  </a:lnTo>
                  <a:lnTo>
                    <a:pt x="8797" y="431674"/>
                  </a:lnTo>
                  <a:lnTo>
                    <a:pt x="9635" y="455793"/>
                  </a:lnTo>
                  <a:lnTo>
                    <a:pt x="1052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09233" y="473782"/>
              <a:ext cx="175244" cy="210422"/>
            </a:xfrm>
            <a:custGeom>
              <a:avLst/>
              <a:gdLst/>
              <a:ahLst/>
              <a:cxnLst/>
              <a:rect l="0" t="0" r="0" b="0"/>
              <a:pathLst>
                <a:path w="175244" h="210422">
                  <a:moveTo>
                    <a:pt x="175243" y="115813"/>
                  </a:moveTo>
                  <a:lnTo>
                    <a:pt x="166442" y="118814"/>
                  </a:lnTo>
                  <a:lnTo>
                    <a:pt x="158095" y="122237"/>
                  </a:lnTo>
                  <a:lnTo>
                    <a:pt x="149396" y="126437"/>
                  </a:lnTo>
                  <a:lnTo>
                    <a:pt x="140276" y="131510"/>
                  </a:lnTo>
                  <a:lnTo>
                    <a:pt x="130780" y="137640"/>
                  </a:lnTo>
                  <a:lnTo>
                    <a:pt x="120988" y="144824"/>
                  </a:lnTo>
                  <a:lnTo>
                    <a:pt x="110975" y="152911"/>
                  </a:lnTo>
                  <a:lnTo>
                    <a:pt x="100801" y="161706"/>
                  </a:lnTo>
                  <a:lnTo>
                    <a:pt x="90514" y="171017"/>
                  </a:lnTo>
                  <a:lnTo>
                    <a:pt x="80150" y="180368"/>
                  </a:lnTo>
                  <a:lnTo>
                    <a:pt x="69733" y="189033"/>
                  </a:lnTo>
                  <a:lnTo>
                    <a:pt x="59279" y="196661"/>
                  </a:lnTo>
                  <a:lnTo>
                    <a:pt x="48800" y="202934"/>
                  </a:lnTo>
                  <a:lnTo>
                    <a:pt x="38305" y="207398"/>
                  </a:lnTo>
                  <a:lnTo>
                    <a:pt x="27817" y="209978"/>
                  </a:lnTo>
                  <a:lnTo>
                    <a:pt x="17995" y="210421"/>
                  </a:lnTo>
                  <a:lnTo>
                    <a:pt x="10070" y="208150"/>
                  </a:lnTo>
                  <a:lnTo>
                    <a:pt x="4561" y="203104"/>
                  </a:lnTo>
                  <a:lnTo>
                    <a:pt x="1339" y="195649"/>
                  </a:lnTo>
                  <a:lnTo>
                    <a:pt x="0" y="186296"/>
                  </a:lnTo>
                  <a:lnTo>
                    <a:pt x="97" y="175532"/>
                  </a:lnTo>
                  <a:lnTo>
                    <a:pt x="1243" y="163918"/>
                  </a:lnTo>
                  <a:lnTo>
                    <a:pt x="3134" y="152066"/>
                  </a:lnTo>
                  <a:lnTo>
                    <a:pt x="5538" y="140319"/>
                  </a:lnTo>
                  <a:lnTo>
                    <a:pt x="8130" y="128637"/>
                  </a:lnTo>
                  <a:lnTo>
                    <a:pt x="10489" y="116720"/>
                  </a:lnTo>
                  <a:lnTo>
                    <a:pt x="12413" y="104403"/>
                  </a:lnTo>
                  <a:lnTo>
                    <a:pt x="14044" y="91670"/>
                  </a:lnTo>
                  <a:lnTo>
                    <a:pt x="15754" y="78583"/>
                  </a:lnTo>
                  <a:lnTo>
                    <a:pt x="17755" y="65232"/>
                  </a:lnTo>
                  <a:lnTo>
                    <a:pt x="19941" y="52104"/>
                  </a:lnTo>
                  <a:lnTo>
                    <a:pt x="22185" y="38676"/>
                  </a:lnTo>
                  <a:lnTo>
                    <a:pt x="24689" y="22653"/>
                  </a:lnTo>
                  <a:lnTo>
                    <a:pt x="278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5575" y="21056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11803"/>
                  </a:lnTo>
                  <a:lnTo>
                    <a:pt x="10528" y="23572"/>
                  </a:lnTo>
                  <a:lnTo>
                    <a:pt x="10524" y="36457"/>
                  </a:lnTo>
                  <a:lnTo>
                    <a:pt x="10351" y="50133"/>
                  </a:lnTo>
                  <a:lnTo>
                    <a:pt x="9702" y="63813"/>
                  </a:lnTo>
                  <a:lnTo>
                    <a:pt x="8454" y="77033"/>
                  </a:lnTo>
                  <a:lnTo>
                    <a:pt x="6801" y="89831"/>
                  </a:lnTo>
                  <a:lnTo>
                    <a:pt x="5153" y="102558"/>
                  </a:lnTo>
                  <a:lnTo>
                    <a:pt x="3750" y="115432"/>
                  </a:lnTo>
                  <a:lnTo>
                    <a:pt x="2655" y="127919"/>
                  </a:lnTo>
                  <a:lnTo>
                    <a:pt x="1727" y="140043"/>
                  </a:lnTo>
                  <a:lnTo>
                    <a:pt x="888" y="1528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0818" y="4527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10" y="6616"/>
                  </a:lnTo>
                  <a:lnTo>
                    <a:pt x="129803" y="7970"/>
                  </a:lnTo>
                  <a:lnTo>
                    <a:pt x="118639" y="9467"/>
                  </a:lnTo>
                  <a:lnTo>
                    <a:pt x="107425" y="11313"/>
                  </a:lnTo>
                  <a:lnTo>
                    <a:pt x="95967" y="13380"/>
                  </a:lnTo>
                  <a:lnTo>
                    <a:pt x="83686" y="15312"/>
                  </a:lnTo>
                  <a:lnTo>
                    <a:pt x="70332" y="16913"/>
                  </a:lnTo>
                  <a:lnTo>
                    <a:pt x="56519" y="18341"/>
                  </a:lnTo>
                  <a:lnTo>
                    <a:pt x="42094" y="20273"/>
                  </a:lnTo>
                  <a:lnTo>
                    <a:pt x="24667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567886"/>
              <a:ext cx="294799" cy="270941"/>
            </a:xfrm>
            <a:custGeom>
              <a:avLst/>
              <a:gdLst/>
              <a:ahLst/>
              <a:cxnLst/>
              <a:rect l="0" t="0" r="0" b="0"/>
              <a:pathLst>
                <a:path w="294799" h="270941">
                  <a:moveTo>
                    <a:pt x="0" y="53295"/>
                  </a:moveTo>
                  <a:lnTo>
                    <a:pt x="5868" y="47360"/>
                  </a:lnTo>
                  <a:lnTo>
                    <a:pt x="11432" y="41156"/>
                  </a:lnTo>
                  <a:lnTo>
                    <a:pt x="17236" y="34069"/>
                  </a:lnTo>
                  <a:lnTo>
                    <a:pt x="23489" y="26474"/>
                  </a:lnTo>
                  <a:lnTo>
                    <a:pt x="30468" y="19125"/>
                  </a:lnTo>
                  <a:lnTo>
                    <a:pt x="38249" y="12446"/>
                  </a:lnTo>
                  <a:lnTo>
                    <a:pt x="46750" y="6843"/>
                  </a:lnTo>
                  <a:lnTo>
                    <a:pt x="55830" y="2843"/>
                  </a:lnTo>
                  <a:lnTo>
                    <a:pt x="65339" y="573"/>
                  </a:lnTo>
                  <a:lnTo>
                    <a:pt x="74994" y="0"/>
                  </a:lnTo>
                  <a:lnTo>
                    <a:pt x="84395" y="1121"/>
                  </a:lnTo>
                  <a:lnTo>
                    <a:pt x="93345" y="3764"/>
                  </a:lnTo>
                  <a:lnTo>
                    <a:pt x="101828" y="7807"/>
                  </a:lnTo>
                  <a:lnTo>
                    <a:pt x="109912" y="13260"/>
                  </a:lnTo>
                  <a:lnTo>
                    <a:pt x="117681" y="20005"/>
                  </a:lnTo>
                  <a:lnTo>
                    <a:pt x="125052" y="27972"/>
                  </a:lnTo>
                  <a:lnTo>
                    <a:pt x="131783" y="37222"/>
                  </a:lnTo>
                  <a:lnTo>
                    <a:pt x="137795" y="47668"/>
                  </a:lnTo>
                  <a:lnTo>
                    <a:pt x="143155" y="59106"/>
                  </a:lnTo>
                  <a:lnTo>
                    <a:pt x="147989" y="71308"/>
                  </a:lnTo>
                  <a:lnTo>
                    <a:pt x="152418" y="84075"/>
                  </a:lnTo>
                  <a:lnTo>
                    <a:pt x="156224" y="97410"/>
                  </a:lnTo>
                  <a:lnTo>
                    <a:pt x="158876" y="111501"/>
                  </a:lnTo>
                  <a:lnTo>
                    <a:pt x="160172" y="126379"/>
                  </a:lnTo>
                  <a:lnTo>
                    <a:pt x="160059" y="141625"/>
                  </a:lnTo>
                  <a:lnTo>
                    <a:pt x="158463" y="156480"/>
                  </a:lnTo>
                  <a:lnTo>
                    <a:pt x="155498" y="170545"/>
                  </a:lnTo>
                  <a:lnTo>
                    <a:pt x="151407" y="183768"/>
                  </a:lnTo>
                  <a:lnTo>
                    <a:pt x="146451" y="196263"/>
                  </a:lnTo>
                  <a:lnTo>
                    <a:pt x="140864" y="208182"/>
                  </a:lnTo>
                  <a:lnTo>
                    <a:pt x="134827" y="219509"/>
                  </a:lnTo>
                  <a:lnTo>
                    <a:pt x="128476" y="230057"/>
                  </a:lnTo>
                  <a:lnTo>
                    <a:pt x="121900" y="239784"/>
                  </a:lnTo>
                  <a:lnTo>
                    <a:pt x="114840" y="248623"/>
                  </a:lnTo>
                  <a:lnTo>
                    <a:pt x="106729" y="256415"/>
                  </a:lnTo>
                  <a:lnTo>
                    <a:pt x="97350" y="263156"/>
                  </a:lnTo>
                  <a:lnTo>
                    <a:pt x="87118" y="268343"/>
                  </a:lnTo>
                  <a:lnTo>
                    <a:pt x="76864" y="270940"/>
                  </a:lnTo>
                  <a:lnTo>
                    <a:pt x="67089" y="270603"/>
                  </a:lnTo>
                  <a:lnTo>
                    <a:pt x="58258" y="267443"/>
                  </a:lnTo>
                  <a:lnTo>
                    <a:pt x="50938" y="261667"/>
                  </a:lnTo>
                  <a:lnTo>
                    <a:pt x="45295" y="253686"/>
                  </a:lnTo>
                  <a:lnTo>
                    <a:pt x="41644" y="244466"/>
                  </a:lnTo>
                  <a:lnTo>
                    <a:pt x="40609" y="235375"/>
                  </a:lnTo>
                  <a:lnTo>
                    <a:pt x="42279" y="227160"/>
                  </a:lnTo>
                  <a:lnTo>
                    <a:pt x="46143" y="219838"/>
                  </a:lnTo>
                  <a:lnTo>
                    <a:pt x="51401" y="212999"/>
                  </a:lnTo>
                  <a:lnTo>
                    <a:pt x="57452" y="206327"/>
                  </a:lnTo>
                  <a:lnTo>
                    <a:pt x="64104" y="199826"/>
                  </a:lnTo>
                  <a:lnTo>
                    <a:pt x="71465" y="193745"/>
                  </a:lnTo>
                  <a:lnTo>
                    <a:pt x="79561" y="188211"/>
                  </a:lnTo>
                  <a:lnTo>
                    <a:pt x="88302" y="183527"/>
                  </a:lnTo>
                  <a:lnTo>
                    <a:pt x="97554" y="180217"/>
                  </a:lnTo>
                  <a:lnTo>
                    <a:pt x="107191" y="178441"/>
                  </a:lnTo>
                  <a:lnTo>
                    <a:pt x="117104" y="178048"/>
                  </a:lnTo>
                  <a:lnTo>
                    <a:pt x="127212" y="178764"/>
                  </a:lnTo>
                  <a:lnTo>
                    <a:pt x="137455" y="180321"/>
                  </a:lnTo>
                  <a:lnTo>
                    <a:pt x="147791" y="182653"/>
                  </a:lnTo>
                  <a:lnTo>
                    <a:pt x="158190" y="185887"/>
                  </a:lnTo>
                  <a:lnTo>
                    <a:pt x="168636" y="190013"/>
                  </a:lnTo>
                  <a:lnTo>
                    <a:pt x="179280" y="194579"/>
                  </a:lnTo>
                  <a:lnTo>
                    <a:pt x="190417" y="198803"/>
                  </a:lnTo>
                  <a:lnTo>
                    <a:pt x="202173" y="202270"/>
                  </a:lnTo>
                  <a:lnTo>
                    <a:pt x="214510" y="204919"/>
                  </a:lnTo>
                  <a:lnTo>
                    <a:pt x="227323" y="206854"/>
                  </a:lnTo>
                  <a:lnTo>
                    <a:pt x="240481" y="208228"/>
                  </a:lnTo>
                  <a:lnTo>
                    <a:pt x="253280" y="209187"/>
                  </a:lnTo>
                  <a:lnTo>
                    <a:pt x="265705" y="209952"/>
                  </a:lnTo>
                  <a:lnTo>
                    <a:pt x="278847" y="210592"/>
                  </a:lnTo>
                  <a:lnTo>
                    <a:pt x="294798" y="211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9844" y="494839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125269" y="5867"/>
                  </a:lnTo>
                  <a:lnTo>
                    <a:pt x="115421" y="11432"/>
                  </a:lnTo>
                  <a:lnTo>
                    <a:pt x="106416" y="17231"/>
                  </a:lnTo>
                  <a:lnTo>
                    <a:pt x="97974" y="23312"/>
                  </a:lnTo>
                  <a:lnTo>
                    <a:pt x="89947" y="29642"/>
                  </a:lnTo>
                  <a:lnTo>
                    <a:pt x="82224" y="36174"/>
                  </a:lnTo>
                  <a:lnTo>
                    <a:pt x="74719" y="43023"/>
                  </a:lnTo>
                  <a:lnTo>
                    <a:pt x="67368" y="50454"/>
                  </a:lnTo>
                  <a:lnTo>
                    <a:pt x="60124" y="58560"/>
                  </a:lnTo>
                  <a:lnTo>
                    <a:pt x="52953" y="67122"/>
                  </a:lnTo>
                  <a:lnTo>
                    <a:pt x="45831" y="75716"/>
                  </a:lnTo>
                  <a:lnTo>
                    <a:pt x="38748" y="84088"/>
                  </a:lnTo>
                  <a:lnTo>
                    <a:pt x="31803" y="92251"/>
                  </a:lnTo>
                  <a:lnTo>
                    <a:pt x="24415" y="101406"/>
                  </a:lnTo>
                  <a:lnTo>
                    <a:pt x="14819" y="11458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89844" y="505367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8734" y="5935"/>
                  </a:lnTo>
                  <a:lnTo>
                    <a:pt x="16441" y="12140"/>
                  </a:lnTo>
                  <a:lnTo>
                    <a:pt x="23848" y="19235"/>
                  </a:lnTo>
                  <a:lnTo>
                    <a:pt x="31282" y="27176"/>
                  </a:lnTo>
                  <a:lnTo>
                    <a:pt x="39109" y="35822"/>
                  </a:lnTo>
                  <a:lnTo>
                    <a:pt x="47483" y="45017"/>
                  </a:lnTo>
                  <a:lnTo>
                    <a:pt x="56226" y="54616"/>
                  </a:lnTo>
                  <a:lnTo>
                    <a:pt x="64941" y="64506"/>
                  </a:lnTo>
                  <a:lnTo>
                    <a:pt x="73395" y="74594"/>
                  </a:lnTo>
                  <a:lnTo>
                    <a:pt x="81528" y="84655"/>
                  </a:lnTo>
                  <a:lnTo>
                    <a:pt x="89369" y="94336"/>
                  </a:lnTo>
                  <a:lnTo>
                    <a:pt x="96971" y="103477"/>
                  </a:lnTo>
                  <a:lnTo>
                    <a:pt x="104282" y="112176"/>
                  </a:lnTo>
                  <a:lnTo>
                    <a:pt x="111963" y="121757"/>
                  </a:lnTo>
                  <a:lnTo>
                    <a:pt x="121806" y="135296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1583" y="400082"/>
              <a:ext cx="28873" cy="410613"/>
            </a:xfrm>
            <a:custGeom>
              <a:avLst/>
              <a:gdLst/>
              <a:ahLst/>
              <a:cxnLst/>
              <a:rect l="0" t="0" r="0" b="0"/>
              <a:pathLst>
                <a:path w="28873" h="410613">
                  <a:moveTo>
                    <a:pt x="7816" y="0"/>
                  </a:moveTo>
                  <a:lnTo>
                    <a:pt x="4949" y="11870"/>
                  </a:lnTo>
                  <a:lnTo>
                    <a:pt x="2807" y="24279"/>
                  </a:lnTo>
                  <a:lnTo>
                    <a:pt x="1208" y="38466"/>
                  </a:lnTo>
                  <a:lnTo>
                    <a:pt x="201" y="54174"/>
                  </a:lnTo>
                  <a:lnTo>
                    <a:pt x="0" y="70818"/>
                  </a:lnTo>
                  <a:lnTo>
                    <a:pt x="652" y="87963"/>
                  </a:lnTo>
                  <a:lnTo>
                    <a:pt x="1890" y="105682"/>
                  </a:lnTo>
                  <a:lnTo>
                    <a:pt x="3254" y="124462"/>
                  </a:lnTo>
                  <a:lnTo>
                    <a:pt x="4463" y="144485"/>
                  </a:lnTo>
                  <a:lnTo>
                    <a:pt x="5425" y="165166"/>
                  </a:lnTo>
                  <a:lnTo>
                    <a:pt x="6145" y="185368"/>
                  </a:lnTo>
                  <a:lnTo>
                    <a:pt x="6669" y="204485"/>
                  </a:lnTo>
                  <a:lnTo>
                    <a:pt x="7207" y="222745"/>
                  </a:lnTo>
                  <a:lnTo>
                    <a:pt x="8108" y="240913"/>
                  </a:lnTo>
                  <a:lnTo>
                    <a:pt x="9530" y="259467"/>
                  </a:lnTo>
                  <a:lnTo>
                    <a:pt x="11300" y="278387"/>
                  </a:lnTo>
                  <a:lnTo>
                    <a:pt x="13028" y="297335"/>
                  </a:lnTo>
                  <a:lnTo>
                    <a:pt x="14489" y="316077"/>
                  </a:lnTo>
                  <a:lnTo>
                    <a:pt x="15823" y="334176"/>
                  </a:lnTo>
                  <a:lnTo>
                    <a:pt x="17680" y="352912"/>
                  </a:lnTo>
                  <a:lnTo>
                    <a:pt x="21340" y="376164"/>
                  </a:lnTo>
                  <a:lnTo>
                    <a:pt x="2887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4197" y="16845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11736"/>
                  </a:lnTo>
                  <a:lnTo>
                    <a:pt x="5519" y="22864"/>
                  </a:lnTo>
                  <a:lnTo>
                    <a:pt x="3916" y="34467"/>
                  </a:lnTo>
                  <a:lnTo>
                    <a:pt x="2736" y="46801"/>
                  </a:lnTo>
                  <a:lnTo>
                    <a:pt x="1887" y="60110"/>
                  </a:lnTo>
                  <a:lnTo>
                    <a:pt x="1289" y="74414"/>
                  </a:lnTo>
                  <a:lnTo>
                    <a:pt x="875" y="89419"/>
                  </a:lnTo>
                  <a:lnTo>
                    <a:pt x="591" y="104632"/>
                  </a:lnTo>
                  <a:lnTo>
                    <a:pt x="398" y="119737"/>
                  </a:lnTo>
                  <a:lnTo>
                    <a:pt x="267" y="134210"/>
                  </a:lnTo>
                  <a:lnTo>
                    <a:pt x="164" y="148767"/>
                  </a:lnTo>
                  <a:lnTo>
                    <a:pt x="80" y="1658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47854" y="452725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6497" y="2934"/>
                  </a:lnTo>
                  <a:lnTo>
                    <a:pt x="193226" y="5716"/>
                  </a:lnTo>
                  <a:lnTo>
                    <a:pt x="180025" y="8611"/>
                  </a:lnTo>
                  <a:lnTo>
                    <a:pt x="166683" y="11478"/>
                  </a:lnTo>
                  <a:lnTo>
                    <a:pt x="153174" y="13995"/>
                  </a:lnTo>
                  <a:lnTo>
                    <a:pt x="139525" y="16010"/>
                  </a:lnTo>
                  <a:lnTo>
                    <a:pt x="125932" y="17696"/>
                  </a:lnTo>
                  <a:lnTo>
                    <a:pt x="112731" y="19439"/>
                  </a:lnTo>
                  <a:lnTo>
                    <a:pt x="100071" y="21460"/>
                  </a:lnTo>
                  <a:lnTo>
                    <a:pt x="87774" y="23649"/>
                  </a:lnTo>
                  <a:lnTo>
                    <a:pt x="75444" y="25666"/>
                  </a:lnTo>
                  <a:lnTo>
                    <a:pt x="62862" y="27323"/>
                  </a:lnTo>
                  <a:lnTo>
                    <a:pt x="50388" y="28790"/>
                  </a:lnTo>
                  <a:lnTo>
                    <a:pt x="37536" y="30753"/>
                  </a:lnTo>
                  <a:lnTo>
                    <a:pt x="22056" y="34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7326" y="544016"/>
              <a:ext cx="200082" cy="340378"/>
            </a:xfrm>
            <a:custGeom>
              <a:avLst/>
              <a:gdLst/>
              <a:ahLst/>
              <a:cxnLst/>
              <a:rect l="0" t="0" r="0" b="0"/>
              <a:pathLst>
                <a:path w="200082" h="340378">
                  <a:moveTo>
                    <a:pt x="42114" y="66636"/>
                  </a:moveTo>
                  <a:lnTo>
                    <a:pt x="47982" y="57902"/>
                  </a:lnTo>
                  <a:lnTo>
                    <a:pt x="53546" y="50196"/>
                  </a:lnTo>
                  <a:lnTo>
                    <a:pt x="59345" y="42793"/>
                  </a:lnTo>
                  <a:lnTo>
                    <a:pt x="65426" y="35532"/>
                  </a:lnTo>
                  <a:lnTo>
                    <a:pt x="71756" y="28354"/>
                  </a:lnTo>
                  <a:lnTo>
                    <a:pt x="78293" y="21237"/>
                  </a:lnTo>
                  <a:lnTo>
                    <a:pt x="85315" y="14493"/>
                  </a:lnTo>
                  <a:lnTo>
                    <a:pt x="93394" y="8722"/>
                  </a:lnTo>
                  <a:lnTo>
                    <a:pt x="102749" y="4187"/>
                  </a:lnTo>
                  <a:lnTo>
                    <a:pt x="112963" y="1143"/>
                  </a:lnTo>
                  <a:lnTo>
                    <a:pt x="123205" y="0"/>
                  </a:lnTo>
                  <a:lnTo>
                    <a:pt x="132971" y="799"/>
                  </a:lnTo>
                  <a:lnTo>
                    <a:pt x="141797" y="3607"/>
                  </a:lnTo>
                  <a:lnTo>
                    <a:pt x="149112" y="8682"/>
                  </a:lnTo>
                  <a:lnTo>
                    <a:pt x="154757" y="15943"/>
                  </a:lnTo>
                  <a:lnTo>
                    <a:pt x="158579" y="24883"/>
                  </a:lnTo>
                  <a:lnTo>
                    <a:pt x="160261" y="34785"/>
                  </a:lnTo>
                  <a:lnTo>
                    <a:pt x="159839" y="45142"/>
                  </a:lnTo>
                  <a:lnTo>
                    <a:pt x="157627" y="55686"/>
                  </a:lnTo>
                  <a:lnTo>
                    <a:pt x="154017" y="66291"/>
                  </a:lnTo>
                  <a:lnTo>
                    <a:pt x="149372" y="76898"/>
                  </a:lnTo>
                  <a:lnTo>
                    <a:pt x="143987" y="87325"/>
                  </a:lnTo>
                  <a:lnTo>
                    <a:pt x="138081" y="97261"/>
                  </a:lnTo>
                  <a:lnTo>
                    <a:pt x="131871" y="106570"/>
                  </a:lnTo>
                  <a:lnTo>
                    <a:pt x="127406" y="115003"/>
                  </a:lnTo>
                  <a:lnTo>
                    <a:pt x="127145" y="121730"/>
                  </a:lnTo>
                  <a:lnTo>
                    <a:pt x="130387" y="126375"/>
                  </a:lnTo>
                  <a:lnTo>
                    <a:pt x="136049" y="129776"/>
                  </a:lnTo>
                  <a:lnTo>
                    <a:pt x="143336" y="132861"/>
                  </a:lnTo>
                  <a:lnTo>
                    <a:pt x="151706" y="136342"/>
                  </a:lnTo>
                  <a:lnTo>
                    <a:pt x="160788" y="140516"/>
                  </a:lnTo>
                  <a:lnTo>
                    <a:pt x="170013" y="145558"/>
                  </a:lnTo>
                  <a:lnTo>
                    <a:pt x="178607" y="151667"/>
                  </a:lnTo>
                  <a:lnTo>
                    <a:pt x="186195" y="158837"/>
                  </a:lnTo>
                  <a:lnTo>
                    <a:pt x="192444" y="166917"/>
                  </a:lnTo>
                  <a:lnTo>
                    <a:pt x="196894" y="175707"/>
                  </a:lnTo>
                  <a:lnTo>
                    <a:pt x="199469" y="185015"/>
                  </a:lnTo>
                  <a:lnTo>
                    <a:pt x="200081" y="194365"/>
                  </a:lnTo>
                  <a:lnTo>
                    <a:pt x="198454" y="203029"/>
                  </a:lnTo>
                  <a:lnTo>
                    <a:pt x="194659" y="210670"/>
                  </a:lnTo>
                  <a:lnTo>
                    <a:pt x="189028" y="217461"/>
                  </a:lnTo>
                  <a:lnTo>
                    <a:pt x="181970" y="223870"/>
                  </a:lnTo>
                  <a:lnTo>
                    <a:pt x="173852" y="230218"/>
                  </a:lnTo>
                  <a:lnTo>
                    <a:pt x="164811" y="236484"/>
                  </a:lnTo>
                  <a:lnTo>
                    <a:pt x="154766" y="242399"/>
                  </a:lnTo>
                  <a:lnTo>
                    <a:pt x="143756" y="247827"/>
                  </a:lnTo>
                  <a:lnTo>
                    <a:pt x="132092" y="252778"/>
                  </a:lnTo>
                  <a:lnTo>
                    <a:pt x="120263" y="257331"/>
                  </a:lnTo>
                  <a:lnTo>
                    <a:pt x="108560" y="261586"/>
                  </a:lnTo>
                  <a:lnTo>
                    <a:pt x="96922" y="265952"/>
                  </a:lnTo>
                  <a:lnTo>
                    <a:pt x="85042" y="271109"/>
                  </a:lnTo>
                  <a:lnTo>
                    <a:pt x="72761" y="277363"/>
                  </a:lnTo>
                  <a:lnTo>
                    <a:pt x="60395" y="284685"/>
                  </a:lnTo>
                  <a:lnTo>
                    <a:pt x="48618" y="292897"/>
                  </a:lnTo>
                  <a:lnTo>
                    <a:pt x="37778" y="301778"/>
                  </a:lnTo>
                  <a:lnTo>
                    <a:pt x="28182" y="310689"/>
                  </a:lnTo>
                  <a:lnTo>
                    <a:pt x="19315" y="319462"/>
                  </a:lnTo>
                  <a:lnTo>
                    <a:pt x="10403" y="328862"/>
                  </a:lnTo>
                  <a:lnTo>
                    <a:pt x="0" y="340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16979" y="2628052"/>
            <a:ext cx="416804" cy="478003"/>
            <a:chOff x="416979" y="2628052"/>
            <a:chExt cx="416804" cy="478003"/>
          </a:xfrm>
        </p:grpSpPr>
        <p:sp>
          <p:nvSpPr>
            <p:cNvPr id="17" name="Freeform 16"/>
            <p:cNvSpPr/>
            <p:nvPr/>
          </p:nvSpPr>
          <p:spPr>
            <a:xfrm>
              <a:off x="511430" y="2777746"/>
              <a:ext cx="240108" cy="302405"/>
            </a:xfrm>
            <a:custGeom>
              <a:avLst/>
              <a:gdLst/>
              <a:ahLst/>
              <a:cxnLst/>
              <a:rect l="0" t="0" r="0" b="0"/>
              <a:pathLst>
                <a:path w="240108" h="302405">
                  <a:moveTo>
                    <a:pt x="29537" y="0"/>
                  </a:moveTo>
                  <a:lnTo>
                    <a:pt x="26603" y="8802"/>
                  </a:lnTo>
                  <a:lnTo>
                    <a:pt x="23821" y="17148"/>
                  </a:lnTo>
                  <a:lnTo>
                    <a:pt x="20917" y="25847"/>
                  </a:lnTo>
                  <a:lnTo>
                    <a:pt x="17704" y="34968"/>
                  </a:lnTo>
                  <a:lnTo>
                    <a:pt x="13890" y="44463"/>
                  </a:lnTo>
                  <a:lnTo>
                    <a:pt x="9387" y="54183"/>
                  </a:lnTo>
                  <a:lnTo>
                    <a:pt x="4759" y="61541"/>
                  </a:lnTo>
                  <a:lnTo>
                    <a:pt x="1368" y="63182"/>
                  </a:lnTo>
                  <a:lnTo>
                    <a:pt x="0" y="59777"/>
                  </a:lnTo>
                  <a:lnTo>
                    <a:pt x="321" y="52813"/>
                  </a:lnTo>
                  <a:lnTo>
                    <a:pt x="2119" y="43795"/>
                  </a:lnTo>
                  <a:lnTo>
                    <a:pt x="5601" y="34147"/>
                  </a:lnTo>
                  <a:lnTo>
                    <a:pt x="10761" y="24679"/>
                  </a:lnTo>
                  <a:lnTo>
                    <a:pt x="17364" y="16170"/>
                  </a:lnTo>
                  <a:lnTo>
                    <a:pt x="25102" y="9573"/>
                  </a:lnTo>
                  <a:lnTo>
                    <a:pt x="33678" y="5212"/>
                  </a:lnTo>
                  <a:lnTo>
                    <a:pt x="42693" y="3060"/>
                  </a:lnTo>
                  <a:lnTo>
                    <a:pt x="51659" y="3034"/>
                  </a:lnTo>
                  <a:lnTo>
                    <a:pt x="60309" y="4867"/>
                  </a:lnTo>
                  <a:lnTo>
                    <a:pt x="68421" y="8347"/>
                  </a:lnTo>
                  <a:lnTo>
                    <a:pt x="75723" y="13414"/>
                  </a:lnTo>
                  <a:lnTo>
                    <a:pt x="82149" y="19895"/>
                  </a:lnTo>
                  <a:lnTo>
                    <a:pt x="87634" y="27684"/>
                  </a:lnTo>
                  <a:lnTo>
                    <a:pt x="92028" y="36814"/>
                  </a:lnTo>
                  <a:lnTo>
                    <a:pt x="95362" y="47180"/>
                  </a:lnTo>
                  <a:lnTo>
                    <a:pt x="97958" y="58563"/>
                  </a:lnTo>
                  <a:lnTo>
                    <a:pt x="100325" y="70728"/>
                  </a:lnTo>
                  <a:lnTo>
                    <a:pt x="102770" y="83471"/>
                  </a:lnTo>
                  <a:lnTo>
                    <a:pt x="105245" y="96791"/>
                  </a:lnTo>
                  <a:lnTo>
                    <a:pt x="107454" y="110870"/>
                  </a:lnTo>
                  <a:lnTo>
                    <a:pt x="109232" y="125746"/>
                  </a:lnTo>
                  <a:lnTo>
                    <a:pt x="110408" y="141160"/>
                  </a:lnTo>
                  <a:lnTo>
                    <a:pt x="110740" y="156660"/>
                  </a:lnTo>
                  <a:lnTo>
                    <a:pt x="110181" y="171972"/>
                  </a:lnTo>
                  <a:lnTo>
                    <a:pt x="108838" y="186846"/>
                  </a:lnTo>
                  <a:lnTo>
                    <a:pt x="106873" y="200988"/>
                  </a:lnTo>
                  <a:lnTo>
                    <a:pt x="104442" y="214313"/>
                  </a:lnTo>
                  <a:lnTo>
                    <a:pt x="101677" y="226906"/>
                  </a:lnTo>
                  <a:lnTo>
                    <a:pt x="98675" y="238910"/>
                  </a:lnTo>
                  <a:lnTo>
                    <a:pt x="95506" y="250468"/>
                  </a:lnTo>
                  <a:lnTo>
                    <a:pt x="92056" y="261537"/>
                  </a:lnTo>
                  <a:lnTo>
                    <a:pt x="88055" y="271905"/>
                  </a:lnTo>
                  <a:lnTo>
                    <a:pt x="83388" y="281497"/>
                  </a:lnTo>
                  <a:lnTo>
                    <a:pt x="77778" y="289906"/>
                  </a:lnTo>
                  <a:lnTo>
                    <a:pt x="70723" y="296343"/>
                  </a:lnTo>
                  <a:lnTo>
                    <a:pt x="62091" y="300548"/>
                  </a:lnTo>
                  <a:lnTo>
                    <a:pt x="52379" y="302404"/>
                  </a:lnTo>
                  <a:lnTo>
                    <a:pt x="42483" y="301687"/>
                  </a:lnTo>
                  <a:lnTo>
                    <a:pt x="32952" y="298532"/>
                  </a:lnTo>
                  <a:lnTo>
                    <a:pt x="24286" y="293179"/>
                  </a:lnTo>
                  <a:lnTo>
                    <a:pt x="17077" y="285782"/>
                  </a:lnTo>
                  <a:lnTo>
                    <a:pt x="11505" y="276631"/>
                  </a:lnTo>
                  <a:lnTo>
                    <a:pt x="7731" y="266254"/>
                  </a:lnTo>
                  <a:lnTo>
                    <a:pt x="6081" y="255306"/>
                  </a:lnTo>
                  <a:lnTo>
                    <a:pt x="6529" y="244215"/>
                  </a:lnTo>
                  <a:lnTo>
                    <a:pt x="8929" y="233500"/>
                  </a:lnTo>
                  <a:lnTo>
                    <a:pt x="13197" y="223837"/>
                  </a:lnTo>
                  <a:lnTo>
                    <a:pt x="19101" y="215499"/>
                  </a:lnTo>
                  <a:lnTo>
                    <a:pt x="26317" y="208731"/>
                  </a:lnTo>
                  <a:lnTo>
                    <a:pt x="34521" y="203926"/>
                  </a:lnTo>
                  <a:lnTo>
                    <a:pt x="43444" y="201105"/>
                  </a:lnTo>
                  <a:lnTo>
                    <a:pt x="52873" y="200158"/>
                  </a:lnTo>
                  <a:lnTo>
                    <a:pt x="62656" y="201026"/>
                  </a:lnTo>
                  <a:lnTo>
                    <a:pt x="72680" y="203494"/>
                  </a:lnTo>
                  <a:lnTo>
                    <a:pt x="82868" y="207250"/>
                  </a:lnTo>
                  <a:lnTo>
                    <a:pt x="93169" y="211979"/>
                  </a:lnTo>
                  <a:lnTo>
                    <a:pt x="103545" y="217400"/>
                  </a:lnTo>
                  <a:lnTo>
                    <a:pt x="113971" y="222817"/>
                  </a:lnTo>
                  <a:lnTo>
                    <a:pt x="124431" y="227154"/>
                  </a:lnTo>
                  <a:lnTo>
                    <a:pt x="134909" y="229911"/>
                  </a:lnTo>
                  <a:lnTo>
                    <a:pt x="145234" y="230945"/>
                  </a:lnTo>
                  <a:lnTo>
                    <a:pt x="155094" y="230201"/>
                  </a:lnTo>
                  <a:lnTo>
                    <a:pt x="164360" y="227848"/>
                  </a:lnTo>
                  <a:lnTo>
                    <a:pt x="173227" y="224185"/>
                  </a:lnTo>
                  <a:lnTo>
                    <a:pt x="182101" y="219527"/>
                  </a:lnTo>
                  <a:lnTo>
                    <a:pt x="191214" y="214147"/>
                  </a:lnTo>
                  <a:lnTo>
                    <a:pt x="200364" y="208369"/>
                  </a:lnTo>
                  <a:lnTo>
                    <a:pt x="210010" y="201903"/>
                  </a:lnTo>
                  <a:lnTo>
                    <a:pt x="222121" y="193066"/>
                  </a:lnTo>
                  <a:lnTo>
                    <a:pt x="24010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6979" y="2628052"/>
              <a:ext cx="416804" cy="478003"/>
            </a:xfrm>
            <a:custGeom>
              <a:avLst/>
              <a:gdLst/>
              <a:ahLst/>
              <a:cxnLst/>
              <a:rect l="0" t="0" r="0" b="0"/>
              <a:pathLst>
                <a:path w="416804" h="478003">
                  <a:moveTo>
                    <a:pt x="187159" y="23352"/>
                  </a:moveTo>
                  <a:lnTo>
                    <a:pt x="178291" y="26286"/>
                  </a:lnTo>
                  <a:lnTo>
                    <a:pt x="169304" y="29068"/>
                  </a:lnTo>
                  <a:lnTo>
                    <a:pt x="159313" y="31977"/>
                  </a:lnTo>
                  <a:lnTo>
                    <a:pt x="148505" y="35363"/>
                  </a:lnTo>
                  <a:lnTo>
                    <a:pt x="137342" y="39824"/>
                  </a:lnTo>
                  <a:lnTo>
                    <a:pt x="126137" y="45595"/>
                  </a:lnTo>
                  <a:lnTo>
                    <a:pt x="115025" y="52584"/>
                  </a:lnTo>
                  <a:lnTo>
                    <a:pt x="104040" y="60568"/>
                  </a:lnTo>
                  <a:lnTo>
                    <a:pt x="93179" y="69313"/>
                  </a:lnTo>
                  <a:lnTo>
                    <a:pt x="82582" y="78778"/>
                  </a:lnTo>
                  <a:lnTo>
                    <a:pt x="72533" y="89108"/>
                  </a:lnTo>
                  <a:lnTo>
                    <a:pt x="63145" y="100309"/>
                  </a:lnTo>
                  <a:lnTo>
                    <a:pt x="54535" y="112101"/>
                  </a:lnTo>
                  <a:lnTo>
                    <a:pt x="46898" y="124016"/>
                  </a:lnTo>
                  <a:lnTo>
                    <a:pt x="40237" y="135776"/>
                  </a:lnTo>
                  <a:lnTo>
                    <a:pt x="34255" y="147452"/>
                  </a:lnTo>
                  <a:lnTo>
                    <a:pt x="28463" y="159357"/>
                  </a:lnTo>
                  <a:lnTo>
                    <a:pt x="22569" y="171669"/>
                  </a:lnTo>
                  <a:lnTo>
                    <a:pt x="16795" y="184565"/>
                  </a:lnTo>
                  <a:lnTo>
                    <a:pt x="11750" y="198295"/>
                  </a:lnTo>
                  <a:lnTo>
                    <a:pt x="7728" y="212903"/>
                  </a:lnTo>
                  <a:lnTo>
                    <a:pt x="4707" y="228122"/>
                  </a:lnTo>
                  <a:lnTo>
                    <a:pt x="2521" y="243484"/>
                  </a:lnTo>
                  <a:lnTo>
                    <a:pt x="983" y="258704"/>
                  </a:lnTo>
                  <a:lnTo>
                    <a:pt x="86" y="273685"/>
                  </a:lnTo>
                  <a:lnTo>
                    <a:pt x="0" y="288430"/>
                  </a:lnTo>
                  <a:lnTo>
                    <a:pt x="758" y="302978"/>
                  </a:lnTo>
                  <a:lnTo>
                    <a:pt x="2418" y="317375"/>
                  </a:lnTo>
                  <a:lnTo>
                    <a:pt x="5135" y="331662"/>
                  </a:lnTo>
                  <a:lnTo>
                    <a:pt x="8896" y="345867"/>
                  </a:lnTo>
                  <a:lnTo>
                    <a:pt x="13710" y="359848"/>
                  </a:lnTo>
                  <a:lnTo>
                    <a:pt x="19691" y="373316"/>
                  </a:lnTo>
                  <a:lnTo>
                    <a:pt x="26788" y="386154"/>
                  </a:lnTo>
                  <a:lnTo>
                    <a:pt x="34825" y="398402"/>
                  </a:lnTo>
                  <a:lnTo>
                    <a:pt x="43589" y="410167"/>
                  </a:lnTo>
                  <a:lnTo>
                    <a:pt x="52891" y="421556"/>
                  </a:lnTo>
                  <a:lnTo>
                    <a:pt x="62576" y="432341"/>
                  </a:lnTo>
                  <a:lnTo>
                    <a:pt x="72530" y="441984"/>
                  </a:lnTo>
                  <a:lnTo>
                    <a:pt x="82670" y="450287"/>
                  </a:lnTo>
                  <a:lnTo>
                    <a:pt x="92936" y="457354"/>
                  </a:lnTo>
                  <a:lnTo>
                    <a:pt x="103288" y="463417"/>
                  </a:lnTo>
                  <a:lnTo>
                    <a:pt x="113703" y="468710"/>
                  </a:lnTo>
                  <a:lnTo>
                    <a:pt x="124325" y="473113"/>
                  </a:lnTo>
                  <a:lnTo>
                    <a:pt x="135449" y="476174"/>
                  </a:lnTo>
                  <a:lnTo>
                    <a:pt x="147190" y="477754"/>
                  </a:lnTo>
                  <a:lnTo>
                    <a:pt x="159348" y="478002"/>
                  </a:lnTo>
                  <a:lnTo>
                    <a:pt x="171509" y="477181"/>
                  </a:lnTo>
                  <a:lnTo>
                    <a:pt x="183434" y="475550"/>
                  </a:lnTo>
                  <a:lnTo>
                    <a:pt x="195221" y="473168"/>
                  </a:lnTo>
                  <a:lnTo>
                    <a:pt x="207201" y="469899"/>
                  </a:lnTo>
                  <a:lnTo>
                    <a:pt x="219553" y="465740"/>
                  </a:lnTo>
                  <a:lnTo>
                    <a:pt x="232137" y="460813"/>
                  </a:lnTo>
                  <a:lnTo>
                    <a:pt x="244592" y="455282"/>
                  </a:lnTo>
                  <a:lnTo>
                    <a:pt x="256709" y="449301"/>
                  </a:lnTo>
                  <a:lnTo>
                    <a:pt x="268287" y="442996"/>
                  </a:lnTo>
                  <a:lnTo>
                    <a:pt x="279062" y="436465"/>
                  </a:lnTo>
                  <a:lnTo>
                    <a:pt x="288974" y="429772"/>
                  </a:lnTo>
                  <a:lnTo>
                    <a:pt x="298122" y="422803"/>
                  </a:lnTo>
                  <a:lnTo>
                    <a:pt x="306659" y="415286"/>
                  </a:lnTo>
                  <a:lnTo>
                    <a:pt x="314741" y="407115"/>
                  </a:lnTo>
                  <a:lnTo>
                    <a:pt x="322493" y="398338"/>
                  </a:lnTo>
                  <a:lnTo>
                    <a:pt x="330012" y="389067"/>
                  </a:lnTo>
                  <a:lnTo>
                    <a:pt x="337371" y="379418"/>
                  </a:lnTo>
                  <a:lnTo>
                    <a:pt x="344619" y="369328"/>
                  </a:lnTo>
                  <a:lnTo>
                    <a:pt x="351792" y="358569"/>
                  </a:lnTo>
                  <a:lnTo>
                    <a:pt x="358915" y="347072"/>
                  </a:lnTo>
                  <a:lnTo>
                    <a:pt x="366003" y="334910"/>
                  </a:lnTo>
                  <a:lnTo>
                    <a:pt x="373069" y="322215"/>
                  </a:lnTo>
                  <a:lnTo>
                    <a:pt x="380114" y="309117"/>
                  </a:lnTo>
                  <a:lnTo>
                    <a:pt x="386981" y="295729"/>
                  </a:lnTo>
                  <a:lnTo>
                    <a:pt x="393366" y="282135"/>
                  </a:lnTo>
                  <a:lnTo>
                    <a:pt x="399136" y="268398"/>
                  </a:lnTo>
                  <a:lnTo>
                    <a:pt x="404163" y="254564"/>
                  </a:lnTo>
                  <a:lnTo>
                    <a:pt x="408241" y="240663"/>
                  </a:lnTo>
                  <a:lnTo>
                    <a:pt x="411354" y="226717"/>
                  </a:lnTo>
                  <a:lnTo>
                    <a:pt x="413631" y="212741"/>
                  </a:lnTo>
                  <a:lnTo>
                    <a:pt x="415250" y="198744"/>
                  </a:lnTo>
                  <a:lnTo>
                    <a:pt x="416371" y="184734"/>
                  </a:lnTo>
                  <a:lnTo>
                    <a:pt x="416803" y="170714"/>
                  </a:lnTo>
                  <a:lnTo>
                    <a:pt x="416037" y="156688"/>
                  </a:lnTo>
                  <a:lnTo>
                    <a:pt x="413891" y="142663"/>
                  </a:lnTo>
                  <a:lnTo>
                    <a:pt x="410482" y="128803"/>
                  </a:lnTo>
                  <a:lnTo>
                    <a:pt x="406053" y="115417"/>
                  </a:lnTo>
                  <a:lnTo>
                    <a:pt x="400850" y="102640"/>
                  </a:lnTo>
                  <a:lnTo>
                    <a:pt x="395087" y="90602"/>
                  </a:lnTo>
                  <a:lnTo>
                    <a:pt x="388927" y="79510"/>
                  </a:lnTo>
                  <a:lnTo>
                    <a:pt x="382487" y="69381"/>
                  </a:lnTo>
                  <a:lnTo>
                    <a:pt x="375690" y="60088"/>
                  </a:lnTo>
                  <a:lnTo>
                    <a:pt x="368288" y="51451"/>
                  </a:lnTo>
                  <a:lnTo>
                    <a:pt x="360190" y="43308"/>
                  </a:lnTo>
                  <a:lnTo>
                    <a:pt x="351292" y="35685"/>
                  </a:lnTo>
                  <a:lnTo>
                    <a:pt x="341408" y="28784"/>
                  </a:lnTo>
                  <a:lnTo>
                    <a:pt x="330538" y="22658"/>
                  </a:lnTo>
                  <a:lnTo>
                    <a:pt x="318984" y="17222"/>
                  </a:lnTo>
                  <a:lnTo>
                    <a:pt x="307236" y="12336"/>
                  </a:lnTo>
                  <a:lnTo>
                    <a:pt x="295587" y="7873"/>
                  </a:lnTo>
                  <a:lnTo>
                    <a:pt x="283817" y="4045"/>
                  </a:lnTo>
                  <a:lnTo>
                    <a:pt x="271316" y="1377"/>
                  </a:lnTo>
                  <a:lnTo>
                    <a:pt x="257801" y="66"/>
                  </a:lnTo>
                  <a:lnTo>
                    <a:pt x="243622" y="0"/>
                  </a:lnTo>
                  <a:lnTo>
                    <a:pt x="229558" y="943"/>
                  </a:lnTo>
                  <a:lnTo>
                    <a:pt x="216059" y="2651"/>
                  </a:lnTo>
                  <a:lnTo>
                    <a:pt x="203233" y="4916"/>
                  </a:lnTo>
                  <a:lnTo>
                    <a:pt x="191013" y="7573"/>
                  </a:lnTo>
                  <a:lnTo>
                    <a:pt x="179273" y="10508"/>
                  </a:lnTo>
                  <a:lnTo>
                    <a:pt x="167727" y="13799"/>
                  </a:lnTo>
                  <a:lnTo>
                    <a:pt x="155968" y="17693"/>
                  </a:lnTo>
                  <a:lnTo>
                    <a:pt x="143798" y="22279"/>
                  </a:lnTo>
                  <a:lnTo>
                    <a:pt x="131520" y="27495"/>
                  </a:lnTo>
                  <a:lnTo>
                    <a:pt x="119809" y="33222"/>
                  </a:lnTo>
                  <a:lnTo>
                    <a:pt x="109009" y="39339"/>
                  </a:lnTo>
                  <a:lnTo>
                    <a:pt x="99131" y="45904"/>
                  </a:lnTo>
                  <a:lnTo>
                    <a:pt x="90036" y="53143"/>
                  </a:lnTo>
                  <a:lnTo>
                    <a:pt x="81557" y="61110"/>
                  </a:lnTo>
                  <a:lnTo>
                    <a:pt x="73837" y="69272"/>
                  </a:lnTo>
                  <a:lnTo>
                    <a:pt x="66574" y="77395"/>
                  </a:lnTo>
                  <a:lnTo>
                    <a:pt x="59126" y="86192"/>
                  </a:lnTo>
                  <a:lnTo>
                    <a:pt x="50288" y="97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86505" y="2514534"/>
            <a:ext cx="1450258" cy="568540"/>
            <a:chOff x="1086505" y="2514534"/>
            <a:chExt cx="1450258" cy="568540"/>
          </a:xfrm>
        </p:grpSpPr>
        <p:sp>
          <p:nvSpPr>
            <p:cNvPr id="20" name="Freeform 19"/>
            <p:cNvSpPr/>
            <p:nvPr/>
          </p:nvSpPr>
          <p:spPr>
            <a:xfrm>
              <a:off x="1086505" y="2671124"/>
              <a:ext cx="244171" cy="411950"/>
            </a:xfrm>
            <a:custGeom>
              <a:avLst/>
              <a:gdLst/>
              <a:ahLst/>
              <a:cxnLst/>
              <a:rect l="0" t="0" r="0" b="0"/>
              <a:pathLst>
                <a:path w="244171" h="411950">
                  <a:moveTo>
                    <a:pt x="12472" y="75037"/>
                  </a:moveTo>
                  <a:lnTo>
                    <a:pt x="4061" y="71756"/>
                  </a:lnTo>
                  <a:lnTo>
                    <a:pt x="0" y="65853"/>
                  </a:lnTo>
                  <a:lnTo>
                    <a:pt x="256" y="58024"/>
                  </a:lnTo>
                  <a:lnTo>
                    <a:pt x="3061" y="50280"/>
                  </a:lnTo>
                  <a:lnTo>
                    <a:pt x="7517" y="42962"/>
                  </a:lnTo>
                  <a:lnTo>
                    <a:pt x="13379" y="35907"/>
                  </a:lnTo>
                  <a:lnTo>
                    <a:pt x="20457" y="28964"/>
                  </a:lnTo>
                  <a:lnTo>
                    <a:pt x="28676" y="22217"/>
                  </a:lnTo>
                  <a:lnTo>
                    <a:pt x="38109" y="15939"/>
                  </a:lnTo>
                  <a:lnTo>
                    <a:pt x="48678" y="10257"/>
                  </a:lnTo>
                  <a:lnTo>
                    <a:pt x="60032" y="5465"/>
                  </a:lnTo>
                  <a:lnTo>
                    <a:pt x="71646" y="2080"/>
                  </a:lnTo>
                  <a:lnTo>
                    <a:pt x="83197" y="257"/>
                  </a:lnTo>
                  <a:lnTo>
                    <a:pt x="94563" y="0"/>
                  </a:lnTo>
                  <a:lnTo>
                    <a:pt x="105727" y="1340"/>
                  </a:lnTo>
                  <a:lnTo>
                    <a:pt x="116713" y="4135"/>
                  </a:lnTo>
                  <a:lnTo>
                    <a:pt x="127397" y="8280"/>
                  </a:lnTo>
                  <a:lnTo>
                    <a:pt x="137505" y="13803"/>
                  </a:lnTo>
                  <a:lnTo>
                    <a:pt x="146923" y="20599"/>
                  </a:lnTo>
                  <a:lnTo>
                    <a:pt x="155214" y="28771"/>
                  </a:lnTo>
                  <a:lnTo>
                    <a:pt x="161574" y="38690"/>
                  </a:lnTo>
                  <a:lnTo>
                    <a:pt x="165731" y="50394"/>
                  </a:lnTo>
                  <a:lnTo>
                    <a:pt x="167724" y="63321"/>
                  </a:lnTo>
                  <a:lnTo>
                    <a:pt x="167632" y="76529"/>
                  </a:lnTo>
                  <a:lnTo>
                    <a:pt x="165716" y="89437"/>
                  </a:lnTo>
                  <a:lnTo>
                    <a:pt x="162177" y="101524"/>
                  </a:lnTo>
                  <a:lnTo>
                    <a:pt x="157070" y="112182"/>
                  </a:lnTo>
                  <a:lnTo>
                    <a:pt x="150571" y="121238"/>
                  </a:lnTo>
                  <a:lnTo>
                    <a:pt x="143108" y="129014"/>
                  </a:lnTo>
                  <a:lnTo>
                    <a:pt x="135262" y="136100"/>
                  </a:lnTo>
                  <a:lnTo>
                    <a:pt x="127447" y="142877"/>
                  </a:lnTo>
                  <a:lnTo>
                    <a:pt x="121631" y="148285"/>
                  </a:lnTo>
                  <a:lnTo>
                    <a:pt x="120242" y="151255"/>
                  </a:lnTo>
                  <a:lnTo>
                    <a:pt x="122747" y="153067"/>
                  </a:lnTo>
                  <a:lnTo>
                    <a:pt x="127987" y="154712"/>
                  </a:lnTo>
                  <a:lnTo>
                    <a:pt x="135042" y="156603"/>
                  </a:lnTo>
                  <a:lnTo>
                    <a:pt x="143286" y="158853"/>
                  </a:lnTo>
                  <a:lnTo>
                    <a:pt x="152307" y="161770"/>
                  </a:lnTo>
                  <a:lnTo>
                    <a:pt x="161839" y="165904"/>
                  </a:lnTo>
                  <a:lnTo>
                    <a:pt x="171708" y="171449"/>
                  </a:lnTo>
                  <a:lnTo>
                    <a:pt x="181798" y="178285"/>
                  </a:lnTo>
                  <a:lnTo>
                    <a:pt x="192036" y="186165"/>
                  </a:lnTo>
                  <a:lnTo>
                    <a:pt x="202362" y="194836"/>
                  </a:lnTo>
                  <a:lnTo>
                    <a:pt x="212416" y="204080"/>
                  </a:lnTo>
                  <a:lnTo>
                    <a:pt x="221562" y="213730"/>
                  </a:lnTo>
                  <a:lnTo>
                    <a:pt x="229518" y="223671"/>
                  </a:lnTo>
                  <a:lnTo>
                    <a:pt x="236011" y="234141"/>
                  </a:lnTo>
                  <a:lnTo>
                    <a:pt x="240625" y="245695"/>
                  </a:lnTo>
                  <a:lnTo>
                    <a:pt x="243314" y="258534"/>
                  </a:lnTo>
                  <a:lnTo>
                    <a:pt x="244170" y="272073"/>
                  </a:lnTo>
                  <a:lnTo>
                    <a:pt x="243241" y="285168"/>
                  </a:lnTo>
                  <a:lnTo>
                    <a:pt x="240731" y="297194"/>
                  </a:lnTo>
                  <a:lnTo>
                    <a:pt x="236947" y="308046"/>
                  </a:lnTo>
                  <a:lnTo>
                    <a:pt x="232200" y="317869"/>
                  </a:lnTo>
                  <a:lnTo>
                    <a:pt x="226748" y="326877"/>
                  </a:lnTo>
                  <a:lnTo>
                    <a:pt x="220632" y="335113"/>
                  </a:lnTo>
                  <a:lnTo>
                    <a:pt x="213695" y="342441"/>
                  </a:lnTo>
                  <a:lnTo>
                    <a:pt x="205908" y="348859"/>
                  </a:lnTo>
                  <a:lnTo>
                    <a:pt x="197051" y="354495"/>
                  </a:lnTo>
                  <a:lnTo>
                    <a:pt x="186662" y="359516"/>
                  </a:lnTo>
                  <a:lnTo>
                    <a:pt x="174630" y="364081"/>
                  </a:lnTo>
                  <a:lnTo>
                    <a:pt x="161142" y="368316"/>
                  </a:lnTo>
                  <a:lnTo>
                    <a:pt x="146493" y="372320"/>
                  </a:lnTo>
                  <a:lnTo>
                    <a:pt x="130977" y="376166"/>
                  </a:lnTo>
                  <a:lnTo>
                    <a:pt x="115001" y="379902"/>
                  </a:lnTo>
                  <a:lnTo>
                    <a:pt x="99057" y="383564"/>
                  </a:lnTo>
                  <a:lnTo>
                    <a:pt x="83420" y="387176"/>
                  </a:lnTo>
                  <a:lnTo>
                    <a:pt x="68372" y="390795"/>
                  </a:lnTo>
                  <a:lnTo>
                    <a:pt x="52615" y="394975"/>
                  </a:lnTo>
                  <a:lnTo>
                    <a:pt x="32530" y="401201"/>
                  </a:lnTo>
                  <a:lnTo>
                    <a:pt x="1944" y="411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41174" y="253559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1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0" y="129005"/>
                  </a:lnTo>
                  <a:lnTo>
                    <a:pt x="0" y="144322"/>
                  </a:lnTo>
                  <a:lnTo>
                    <a:pt x="0" y="159301"/>
                  </a:lnTo>
                  <a:lnTo>
                    <a:pt x="0" y="173990"/>
                  </a:lnTo>
                  <a:lnTo>
                    <a:pt x="0" y="187854"/>
                  </a:lnTo>
                  <a:lnTo>
                    <a:pt x="0" y="201128"/>
                  </a:lnTo>
                  <a:lnTo>
                    <a:pt x="0" y="2149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11856" y="2514534"/>
              <a:ext cx="118791" cy="150414"/>
            </a:xfrm>
            <a:custGeom>
              <a:avLst/>
              <a:gdLst/>
              <a:ahLst/>
              <a:cxnLst/>
              <a:rect l="0" t="0" r="0" b="0"/>
              <a:pathLst>
                <a:path w="118791" h="150414">
                  <a:moveTo>
                    <a:pt x="118790" y="126342"/>
                  </a:moveTo>
                  <a:lnTo>
                    <a:pt x="109988" y="129275"/>
                  </a:lnTo>
                  <a:lnTo>
                    <a:pt x="101642" y="132058"/>
                  </a:lnTo>
                  <a:lnTo>
                    <a:pt x="92943" y="134957"/>
                  </a:lnTo>
                  <a:lnTo>
                    <a:pt x="83822" y="137998"/>
                  </a:lnTo>
                  <a:lnTo>
                    <a:pt x="74327" y="141163"/>
                  </a:lnTo>
                  <a:lnTo>
                    <a:pt x="64535" y="144418"/>
                  </a:lnTo>
                  <a:lnTo>
                    <a:pt x="54521" y="147410"/>
                  </a:lnTo>
                  <a:lnTo>
                    <a:pt x="44347" y="149504"/>
                  </a:lnTo>
                  <a:lnTo>
                    <a:pt x="34074" y="150413"/>
                  </a:lnTo>
                  <a:lnTo>
                    <a:pt x="24229" y="149698"/>
                  </a:lnTo>
                  <a:lnTo>
                    <a:pt x="15756" y="146633"/>
                  </a:lnTo>
                  <a:lnTo>
                    <a:pt x="9066" y="141046"/>
                  </a:lnTo>
                  <a:lnTo>
                    <a:pt x="4237" y="133225"/>
                  </a:lnTo>
                  <a:lnTo>
                    <a:pt x="1280" y="123625"/>
                  </a:lnTo>
                  <a:lnTo>
                    <a:pt x="0" y="112691"/>
                  </a:lnTo>
                  <a:lnTo>
                    <a:pt x="240" y="100794"/>
                  </a:lnTo>
                  <a:lnTo>
                    <a:pt x="1980" y="88219"/>
                  </a:lnTo>
                  <a:lnTo>
                    <a:pt x="5060" y="75182"/>
                  </a:lnTo>
                  <a:lnTo>
                    <a:pt x="8923" y="62054"/>
                  </a:lnTo>
                  <a:lnTo>
                    <a:pt x="13070" y="47877"/>
                  </a:lnTo>
                  <a:lnTo>
                    <a:pt x="17862" y="29171"/>
                  </a:lnTo>
                  <a:lnTo>
                    <a:pt x="24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62190" y="2746161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7672" y="5800"/>
                  </a:lnTo>
                  <a:lnTo>
                    <a:pt x="260187" y="10724"/>
                  </a:lnTo>
                  <a:lnTo>
                    <a:pt x="250503" y="15222"/>
                  </a:lnTo>
                  <a:lnTo>
                    <a:pt x="239016" y="19270"/>
                  </a:lnTo>
                  <a:lnTo>
                    <a:pt x="226385" y="22636"/>
                  </a:lnTo>
                  <a:lnTo>
                    <a:pt x="213110" y="25244"/>
                  </a:lnTo>
                  <a:lnTo>
                    <a:pt x="199489" y="27171"/>
                  </a:lnTo>
                  <a:lnTo>
                    <a:pt x="185682" y="28550"/>
                  </a:lnTo>
                  <a:lnTo>
                    <a:pt x="171769" y="29516"/>
                  </a:lnTo>
                  <a:lnTo>
                    <a:pt x="157633" y="30183"/>
                  </a:lnTo>
                  <a:lnTo>
                    <a:pt x="142991" y="30639"/>
                  </a:lnTo>
                  <a:lnTo>
                    <a:pt x="127732" y="30953"/>
                  </a:lnTo>
                  <a:lnTo>
                    <a:pt x="112057" y="31336"/>
                  </a:lnTo>
                  <a:lnTo>
                    <a:pt x="96381" y="32125"/>
                  </a:lnTo>
                  <a:lnTo>
                    <a:pt x="80956" y="33468"/>
                  </a:lnTo>
                  <a:lnTo>
                    <a:pt x="66066" y="35193"/>
                  </a:lnTo>
                  <a:lnTo>
                    <a:pt x="50439" y="37069"/>
                  </a:lnTo>
                  <a:lnTo>
                    <a:pt x="30468" y="392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56291" y="2851446"/>
              <a:ext cx="162684" cy="226972"/>
            </a:xfrm>
            <a:custGeom>
              <a:avLst/>
              <a:gdLst/>
              <a:ahLst/>
              <a:cxnLst/>
              <a:rect l="0" t="0" r="0" b="0"/>
              <a:pathLst>
                <a:path w="162684" h="226972">
                  <a:moveTo>
                    <a:pt x="137526" y="0"/>
                  </a:moveTo>
                  <a:lnTo>
                    <a:pt x="125858" y="67"/>
                  </a:lnTo>
                  <a:lnTo>
                    <a:pt x="115369" y="707"/>
                  </a:lnTo>
                  <a:lnTo>
                    <a:pt x="105062" y="1999"/>
                  </a:lnTo>
                  <a:lnTo>
                    <a:pt x="94588" y="3686"/>
                  </a:lnTo>
                  <a:lnTo>
                    <a:pt x="83596" y="5354"/>
                  </a:lnTo>
                  <a:lnTo>
                    <a:pt x="71963" y="6776"/>
                  </a:lnTo>
                  <a:lnTo>
                    <a:pt x="60055" y="8220"/>
                  </a:lnTo>
                  <a:lnTo>
                    <a:pt x="48597" y="10327"/>
                  </a:lnTo>
                  <a:lnTo>
                    <a:pt x="37972" y="13418"/>
                  </a:lnTo>
                  <a:lnTo>
                    <a:pt x="28382" y="17647"/>
                  </a:lnTo>
                  <a:lnTo>
                    <a:pt x="20013" y="23168"/>
                  </a:lnTo>
                  <a:lnTo>
                    <a:pt x="12840" y="29925"/>
                  </a:lnTo>
                  <a:lnTo>
                    <a:pt x="7007" y="37717"/>
                  </a:lnTo>
                  <a:lnTo>
                    <a:pt x="2903" y="46310"/>
                  </a:lnTo>
                  <a:lnTo>
                    <a:pt x="590" y="55489"/>
                  </a:lnTo>
                  <a:lnTo>
                    <a:pt x="0" y="64920"/>
                  </a:lnTo>
                  <a:lnTo>
                    <a:pt x="1116" y="74171"/>
                  </a:lnTo>
                  <a:lnTo>
                    <a:pt x="3754" y="83002"/>
                  </a:lnTo>
                  <a:lnTo>
                    <a:pt x="7651" y="90716"/>
                  </a:lnTo>
                  <a:lnTo>
                    <a:pt x="13379" y="95790"/>
                  </a:lnTo>
                  <a:lnTo>
                    <a:pt x="21080" y="97502"/>
                  </a:lnTo>
                  <a:lnTo>
                    <a:pt x="29368" y="96486"/>
                  </a:lnTo>
                  <a:lnTo>
                    <a:pt x="37961" y="93537"/>
                  </a:lnTo>
                  <a:lnTo>
                    <a:pt x="47079" y="89594"/>
                  </a:lnTo>
                  <a:lnTo>
                    <a:pt x="57041" y="85702"/>
                  </a:lnTo>
                  <a:lnTo>
                    <a:pt x="67927" y="82423"/>
                  </a:lnTo>
                  <a:lnTo>
                    <a:pt x="79473" y="80220"/>
                  </a:lnTo>
                  <a:lnTo>
                    <a:pt x="91206" y="79637"/>
                  </a:lnTo>
                  <a:lnTo>
                    <a:pt x="102827" y="80806"/>
                  </a:lnTo>
                  <a:lnTo>
                    <a:pt x="114066" y="83691"/>
                  </a:lnTo>
                  <a:lnTo>
                    <a:pt x="124612" y="88285"/>
                  </a:lnTo>
                  <a:lnTo>
                    <a:pt x="134361" y="94413"/>
                  </a:lnTo>
                  <a:lnTo>
                    <a:pt x="143059" y="101947"/>
                  </a:lnTo>
                  <a:lnTo>
                    <a:pt x="150230" y="110899"/>
                  </a:lnTo>
                  <a:lnTo>
                    <a:pt x="155754" y="121135"/>
                  </a:lnTo>
                  <a:lnTo>
                    <a:pt x="159651" y="132261"/>
                  </a:lnTo>
                  <a:lnTo>
                    <a:pt x="161908" y="143720"/>
                  </a:lnTo>
                  <a:lnTo>
                    <a:pt x="162683" y="155162"/>
                  </a:lnTo>
                  <a:lnTo>
                    <a:pt x="162087" y="166284"/>
                  </a:lnTo>
                  <a:lnTo>
                    <a:pt x="160100" y="176752"/>
                  </a:lnTo>
                  <a:lnTo>
                    <a:pt x="156837" y="186454"/>
                  </a:lnTo>
                  <a:lnTo>
                    <a:pt x="152359" y="195290"/>
                  </a:lnTo>
                  <a:lnTo>
                    <a:pt x="146606" y="203088"/>
                  </a:lnTo>
                  <a:lnTo>
                    <a:pt x="139656" y="209850"/>
                  </a:lnTo>
                  <a:lnTo>
                    <a:pt x="131549" y="215562"/>
                  </a:lnTo>
                  <a:lnTo>
                    <a:pt x="122204" y="220109"/>
                  </a:lnTo>
                  <a:lnTo>
                    <a:pt x="111700" y="223536"/>
                  </a:lnTo>
                  <a:lnTo>
                    <a:pt x="100392" y="225855"/>
                  </a:lnTo>
                  <a:lnTo>
                    <a:pt x="88810" y="226971"/>
                  </a:lnTo>
                  <a:lnTo>
                    <a:pt x="77296" y="226949"/>
                  </a:lnTo>
                  <a:lnTo>
                    <a:pt x="66426" y="226133"/>
                  </a:lnTo>
                  <a:lnTo>
                    <a:pt x="56035" y="224973"/>
                  </a:lnTo>
                  <a:lnTo>
                    <a:pt x="45217" y="223372"/>
                  </a:lnTo>
                  <a:lnTo>
                    <a:pt x="3224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83330" y="2756689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136870" y="0"/>
                  </a:moveTo>
                  <a:lnTo>
                    <a:pt x="128069" y="8801"/>
                  </a:lnTo>
                  <a:lnTo>
                    <a:pt x="119722" y="17148"/>
                  </a:lnTo>
                  <a:lnTo>
                    <a:pt x="111023" y="25847"/>
                  </a:lnTo>
                  <a:lnTo>
                    <a:pt x="101902" y="34968"/>
                  </a:lnTo>
                  <a:lnTo>
                    <a:pt x="92408" y="44463"/>
                  </a:lnTo>
                  <a:lnTo>
                    <a:pt x="82615" y="54250"/>
                  </a:lnTo>
                  <a:lnTo>
                    <a:pt x="72601" y="64091"/>
                  </a:lnTo>
                  <a:lnTo>
                    <a:pt x="62427" y="73617"/>
                  </a:lnTo>
                  <a:lnTo>
                    <a:pt x="52150" y="82641"/>
                  </a:lnTo>
                  <a:lnTo>
                    <a:pt x="42066" y="90861"/>
                  </a:lnTo>
                  <a:lnTo>
                    <a:pt x="31619" y="98581"/>
                  </a:lnTo>
                  <a:lnTo>
                    <a:pt x="18773" y="10647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2801" y="2767218"/>
              <a:ext cx="178986" cy="115814"/>
            </a:xfrm>
            <a:custGeom>
              <a:avLst/>
              <a:gdLst/>
              <a:ahLst/>
              <a:cxnLst/>
              <a:rect l="0" t="0" r="0" b="0"/>
              <a:pathLst>
                <a:path w="178986" h="115814">
                  <a:moveTo>
                    <a:pt x="0" y="0"/>
                  </a:moveTo>
                  <a:lnTo>
                    <a:pt x="11668" y="3001"/>
                  </a:lnTo>
                  <a:lnTo>
                    <a:pt x="22157" y="6423"/>
                  </a:lnTo>
                  <a:lnTo>
                    <a:pt x="32459" y="10619"/>
                  </a:lnTo>
                  <a:lnTo>
                    <a:pt x="42760" y="15519"/>
                  </a:lnTo>
                  <a:lnTo>
                    <a:pt x="53104" y="21000"/>
                  </a:lnTo>
                  <a:lnTo>
                    <a:pt x="63493" y="26936"/>
                  </a:lnTo>
                  <a:lnTo>
                    <a:pt x="73922" y="33370"/>
                  </a:lnTo>
                  <a:lnTo>
                    <a:pt x="84380" y="40517"/>
                  </a:lnTo>
                  <a:lnTo>
                    <a:pt x="94855" y="48430"/>
                  </a:lnTo>
                  <a:lnTo>
                    <a:pt x="105177" y="56861"/>
                  </a:lnTo>
                  <a:lnTo>
                    <a:pt x="115035" y="65366"/>
                  </a:lnTo>
                  <a:lnTo>
                    <a:pt x="124294" y="73675"/>
                  </a:lnTo>
                  <a:lnTo>
                    <a:pt x="133073" y="81596"/>
                  </a:lnTo>
                  <a:lnTo>
                    <a:pt x="142716" y="89818"/>
                  </a:lnTo>
                  <a:lnTo>
                    <a:pt x="156305" y="100178"/>
                  </a:lnTo>
                  <a:lnTo>
                    <a:pt x="1789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73934" y="2640876"/>
              <a:ext cx="9480" cy="284270"/>
            </a:xfrm>
            <a:custGeom>
              <a:avLst/>
              <a:gdLst/>
              <a:ahLst/>
              <a:cxnLst/>
              <a:rect l="0" t="0" r="0" b="0"/>
              <a:pathLst>
                <a:path w="9480" h="284270">
                  <a:moveTo>
                    <a:pt x="9479" y="0"/>
                  </a:moveTo>
                  <a:lnTo>
                    <a:pt x="8037" y="8673"/>
                  </a:lnTo>
                  <a:lnTo>
                    <a:pt x="6123" y="21021"/>
                  </a:lnTo>
                  <a:lnTo>
                    <a:pt x="4300" y="35199"/>
                  </a:lnTo>
                  <a:lnTo>
                    <a:pt x="2801" y="50462"/>
                  </a:lnTo>
                  <a:lnTo>
                    <a:pt x="1658" y="66447"/>
                  </a:lnTo>
                  <a:lnTo>
                    <a:pt x="825" y="82929"/>
                  </a:lnTo>
                  <a:lnTo>
                    <a:pt x="238" y="99753"/>
                  </a:lnTo>
                  <a:lnTo>
                    <a:pt x="0" y="116811"/>
                  </a:lnTo>
                  <a:lnTo>
                    <a:pt x="366" y="134029"/>
                  </a:lnTo>
                  <a:lnTo>
                    <a:pt x="1422" y="151351"/>
                  </a:lnTo>
                  <a:lnTo>
                    <a:pt x="2944" y="168577"/>
                  </a:lnTo>
                  <a:lnTo>
                    <a:pt x="4504" y="185377"/>
                  </a:lnTo>
                  <a:lnTo>
                    <a:pt x="5848" y="201596"/>
                  </a:lnTo>
                  <a:lnTo>
                    <a:pt x="6903" y="217038"/>
                  </a:lnTo>
                  <a:lnTo>
                    <a:pt x="7801" y="233104"/>
                  </a:lnTo>
                  <a:lnTo>
                    <a:pt x="8614" y="253440"/>
                  </a:lnTo>
                  <a:lnTo>
                    <a:pt x="947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33903" y="2614829"/>
              <a:ext cx="302860" cy="289505"/>
            </a:xfrm>
            <a:custGeom>
              <a:avLst/>
              <a:gdLst/>
              <a:ahLst/>
              <a:cxnLst/>
              <a:rect l="0" t="0" r="0" b="0"/>
              <a:pathLst>
                <a:path w="302860" h="289505">
                  <a:moveTo>
                    <a:pt x="117966" y="4990"/>
                  </a:moveTo>
                  <a:lnTo>
                    <a:pt x="106230" y="5191"/>
                  </a:lnTo>
                  <a:lnTo>
                    <a:pt x="95101" y="7111"/>
                  </a:lnTo>
                  <a:lnTo>
                    <a:pt x="83512" y="11001"/>
                  </a:lnTo>
                  <a:lnTo>
                    <a:pt x="71697" y="16580"/>
                  </a:lnTo>
                  <a:lnTo>
                    <a:pt x="60333" y="23530"/>
                  </a:lnTo>
                  <a:lnTo>
                    <a:pt x="49789" y="31534"/>
                  </a:lnTo>
                  <a:lnTo>
                    <a:pt x="40260" y="40477"/>
                  </a:lnTo>
                  <a:lnTo>
                    <a:pt x="31936" y="50447"/>
                  </a:lnTo>
                  <a:lnTo>
                    <a:pt x="24787" y="61407"/>
                  </a:lnTo>
                  <a:lnTo>
                    <a:pt x="18630" y="73204"/>
                  </a:lnTo>
                  <a:lnTo>
                    <a:pt x="13245" y="85654"/>
                  </a:lnTo>
                  <a:lnTo>
                    <a:pt x="8440" y="98585"/>
                  </a:lnTo>
                  <a:lnTo>
                    <a:pt x="4379" y="111863"/>
                  </a:lnTo>
                  <a:lnTo>
                    <a:pt x="1555" y="125383"/>
                  </a:lnTo>
                  <a:lnTo>
                    <a:pt x="138" y="139069"/>
                  </a:lnTo>
                  <a:lnTo>
                    <a:pt x="0" y="152871"/>
                  </a:lnTo>
                  <a:lnTo>
                    <a:pt x="896" y="166749"/>
                  </a:lnTo>
                  <a:lnTo>
                    <a:pt x="2577" y="180676"/>
                  </a:lnTo>
                  <a:lnTo>
                    <a:pt x="4993" y="194469"/>
                  </a:lnTo>
                  <a:lnTo>
                    <a:pt x="8284" y="207811"/>
                  </a:lnTo>
                  <a:lnTo>
                    <a:pt x="12463" y="220555"/>
                  </a:lnTo>
                  <a:lnTo>
                    <a:pt x="17573" y="232400"/>
                  </a:lnTo>
                  <a:lnTo>
                    <a:pt x="23760" y="242831"/>
                  </a:lnTo>
                  <a:lnTo>
                    <a:pt x="30999" y="251701"/>
                  </a:lnTo>
                  <a:lnTo>
                    <a:pt x="39132" y="259337"/>
                  </a:lnTo>
                  <a:lnTo>
                    <a:pt x="47962" y="266321"/>
                  </a:lnTo>
                  <a:lnTo>
                    <a:pt x="57312" y="273050"/>
                  </a:lnTo>
                  <a:lnTo>
                    <a:pt x="67200" y="279233"/>
                  </a:lnTo>
                  <a:lnTo>
                    <a:pt x="77822" y="284028"/>
                  </a:lnTo>
                  <a:lnTo>
                    <a:pt x="89228" y="287073"/>
                  </a:lnTo>
                  <a:lnTo>
                    <a:pt x="101329" y="288625"/>
                  </a:lnTo>
                  <a:lnTo>
                    <a:pt x="113983" y="289287"/>
                  </a:lnTo>
                  <a:lnTo>
                    <a:pt x="127049" y="289504"/>
                  </a:lnTo>
                  <a:lnTo>
                    <a:pt x="140246" y="289365"/>
                  </a:lnTo>
                  <a:lnTo>
                    <a:pt x="153180" y="288680"/>
                  </a:lnTo>
                  <a:lnTo>
                    <a:pt x="165655" y="287368"/>
                  </a:lnTo>
                  <a:lnTo>
                    <a:pt x="177658" y="285320"/>
                  </a:lnTo>
                  <a:lnTo>
                    <a:pt x="189259" y="282334"/>
                  </a:lnTo>
                  <a:lnTo>
                    <a:pt x="200546" y="278395"/>
                  </a:lnTo>
                  <a:lnTo>
                    <a:pt x="211603" y="273629"/>
                  </a:lnTo>
                  <a:lnTo>
                    <a:pt x="222494" y="268212"/>
                  </a:lnTo>
                  <a:lnTo>
                    <a:pt x="233265" y="262307"/>
                  </a:lnTo>
                  <a:lnTo>
                    <a:pt x="243788" y="255885"/>
                  </a:lnTo>
                  <a:lnTo>
                    <a:pt x="253781" y="248743"/>
                  </a:lnTo>
                  <a:lnTo>
                    <a:pt x="263128" y="240827"/>
                  </a:lnTo>
                  <a:lnTo>
                    <a:pt x="271709" y="232223"/>
                  </a:lnTo>
                  <a:lnTo>
                    <a:pt x="279326" y="223069"/>
                  </a:lnTo>
                  <a:lnTo>
                    <a:pt x="285964" y="213498"/>
                  </a:lnTo>
                  <a:lnTo>
                    <a:pt x="291591" y="203460"/>
                  </a:lnTo>
                  <a:lnTo>
                    <a:pt x="296080" y="192738"/>
                  </a:lnTo>
                  <a:lnTo>
                    <a:pt x="299468" y="181264"/>
                  </a:lnTo>
                  <a:lnTo>
                    <a:pt x="301761" y="169117"/>
                  </a:lnTo>
                  <a:lnTo>
                    <a:pt x="302859" y="156432"/>
                  </a:lnTo>
                  <a:lnTo>
                    <a:pt x="302816" y="143346"/>
                  </a:lnTo>
                  <a:lnTo>
                    <a:pt x="301653" y="130136"/>
                  </a:lnTo>
                  <a:lnTo>
                    <a:pt x="299277" y="117193"/>
                  </a:lnTo>
                  <a:lnTo>
                    <a:pt x="295749" y="104711"/>
                  </a:lnTo>
                  <a:lnTo>
                    <a:pt x="291092" y="92704"/>
                  </a:lnTo>
                  <a:lnTo>
                    <a:pt x="285218" y="81101"/>
                  </a:lnTo>
                  <a:lnTo>
                    <a:pt x="278187" y="69821"/>
                  </a:lnTo>
                  <a:lnTo>
                    <a:pt x="270026" y="59109"/>
                  </a:lnTo>
                  <a:lnTo>
                    <a:pt x="260645" y="49513"/>
                  </a:lnTo>
                  <a:lnTo>
                    <a:pt x="250112" y="41239"/>
                  </a:lnTo>
                  <a:lnTo>
                    <a:pt x="238615" y="34021"/>
                  </a:lnTo>
                  <a:lnTo>
                    <a:pt x="226374" y="27324"/>
                  </a:lnTo>
                  <a:lnTo>
                    <a:pt x="213580" y="20788"/>
                  </a:lnTo>
                  <a:lnTo>
                    <a:pt x="200227" y="14565"/>
                  </a:lnTo>
                  <a:lnTo>
                    <a:pt x="186125" y="9211"/>
                  </a:lnTo>
                  <a:lnTo>
                    <a:pt x="171234" y="4983"/>
                  </a:lnTo>
                  <a:lnTo>
                    <a:pt x="155810" y="1992"/>
                  </a:lnTo>
                  <a:lnTo>
                    <a:pt x="140303" y="358"/>
                  </a:lnTo>
                  <a:lnTo>
                    <a:pt x="124997" y="0"/>
                  </a:lnTo>
                  <a:lnTo>
                    <a:pt x="110384" y="545"/>
                  </a:lnTo>
                  <a:lnTo>
                    <a:pt x="95718" y="1486"/>
                  </a:lnTo>
                  <a:lnTo>
                    <a:pt x="78595" y="2902"/>
                  </a:lnTo>
                  <a:lnTo>
                    <a:pt x="54795" y="4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9727" y="4606941"/>
            <a:ext cx="2319797" cy="735066"/>
            <a:chOff x="459727" y="4606941"/>
            <a:chExt cx="2319797" cy="735066"/>
          </a:xfrm>
        </p:grpSpPr>
        <p:sp>
          <p:nvSpPr>
            <p:cNvPr id="30" name="Freeform 29"/>
            <p:cNvSpPr/>
            <p:nvPr/>
          </p:nvSpPr>
          <p:spPr>
            <a:xfrm>
              <a:off x="568538" y="4953129"/>
              <a:ext cx="204634" cy="348694"/>
            </a:xfrm>
            <a:custGeom>
              <a:avLst/>
              <a:gdLst/>
              <a:ahLst/>
              <a:cxnLst/>
              <a:rect l="0" t="0" r="0" b="0"/>
              <a:pathLst>
                <a:path w="204634" h="348694">
                  <a:moveTo>
                    <a:pt x="0" y="53895"/>
                  </a:moveTo>
                  <a:lnTo>
                    <a:pt x="5868" y="45160"/>
                  </a:lnTo>
                  <a:lnTo>
                    <a:pt x="11432" y="37454"/>
                  </a:lnTo>
                  <a:lnTo>
                    <a:pt x="17236" y="30056"/>
                  </a:lnTo>
                  <a:lnTo>
                    <a:pt x="23490" y="22968"/>
                  </a:lnTo>
                  <a:lnTo>
                    <a:pt x="30468" y="16438"/>
                  </a:lnTo>
                  <a:lnTo>
                    <a:pt x="38249" y="10574"/>
                  </a:lnTo>
                  <a:lnTo>
                    <a:pt x="46751" y="5655"/>
                  </a:lnTo>
                  <a:lnTo>
                    <a:pt x="55830" y="2182"/>
                  </a:lnTo>
                  <a:lnTo>
                    <a:pt x="65343" y="298"/>
                  </a:lnTo>
                  <a:lnTo>
                    <a:pt x="75171" y="0"/>
                  </a:lnTo>
                  <a:lnTo>
                    <a:pt x="85221" y="1312"/>
                  </a:lnTo>
                  <a:lnTo>
                    <a:pt x="95415" y="4088"/>
                  </a:lnTo>
                  <a:lnTo>
                    <a:pt x="105378" y="8221"/>
                  </a:lnTo>
                  <a:lnTo>
                    <a:pt x="114462" y="13736"/>
                  </a:lnTo>
                  <a:lnTo>
                    <a:pt x="122380" y="20520"/>
                  </a:lnTo>
                  <a:lnTo>
                    <a:pt x="129018" y="28516"/>
                  </a:lnTo>
                  <a:lnTo>
                    <a:pt x="134261" y="37785"/>
                  </a:lnTo>
                  <a:lnTo>
                    <a:pt x="138190" y="48239"/>
                  </a:lnTo>
                  <a:lnTo>
                    <a:pt x="140864" y="59512"/>
                  </a:lnTo>
                  <a:lnTo>
                    <a:pt x="142225" y="71071"/>
                  </a:lnTo>
                  <a:lnTo>
                    <a:pt x="142363" y="82579"/>
                  </a:lnTo>
                  <a:lnTo>
                    <a:pt x="141322" y="93747"/>
                  </a:lnTo>
                  <a:lnTo>
                    <a:pt x="139029" y="104246"/>
                  </a:lnTo>
                  <a:lnTo>
                    <a:pt x="135593" y="113967"/>
                  </a:lnTo>
                  <a:lnTo>
                    <a:pt x="132357" y="122817"/>
                  </a:lnTo>
                  <a:lnTo>
                    <a:pt x="131694" y="130623"/>
                  </a:lnTo>
                  <a:lnTo>
                    <a:pt x="134697" y="137400"/>
                  </a:lnTo>
                  <a:lnTo>
                    <a:pt x="140805" y="143463"/>
                  </a:lnTo>
                  <a:lnTo>
                    <a:pt x="148507" y="149309"/>
                  </a:lnTo>
                  <a:lnTo>
                    <a:pt x="156721" y="155248"/>
                  </a:lnTo>
                  <a:lnTo>
                    <a:pt x="164923" y="161393"/>
                  </a:lnTo>
                  <a:lnTo>
                    <a:pt x="172927" y="167751"/>
                  </a:lnTo>
                  <a:lnTo>
                    <a:pt x="180691" y="174299"/>
                  </a:lnTo>
                  <a:lnTo>
                    <a:pt x="187915" y="181325"/>
                  </a:lnTo>
                  <a:lnTo>
                    <a:pt x="194029" y="189405"/>
                  </a:lnTo>
                  <a:lnTo>
                    <a:pt x="198810" y="198765"/>
                  </a:lnTo>
                  <a:lnTo>
                    <a:pt x="202192" y="209152"/>
                  </a:lnTo>
                  <a:lnTo>
                    <a:pt x="204098" y="220042"/>
                  </a:lnTo>
                  <a:lnTo>
                    <a:pt x="204633" y="231064"/>
                  </a:lnTo>
                  <a:lnTo>
                    <a:pt x="203876" y="241888"/>
                  </a:lnTo>
                  <a:lnTo>
                    <a:pt x="201780" y="252148"/>
                  </a:lnTo>
                  <a:lnTo>
                    <a:pt x="198444" y="261707"/>
                  </a:lnTo>
                  <a:lnTo>
                    <a:pt x="193917" y="270445"/>
                  </a:lnTo>
                  <a:lnTo>
                    <a:pt x="188131" y="278177"/>
                  </a:lnTo>
                  <a:lnTo>
                    <a:pt x="181164" y="284898"/>
                  </a:lnTo>
                  <a:lnTo>
                    <a:pt x="173215" y="290753"/>
                  </a:lnTo>
                  <a:lnTo>
                    <a:pt x="164509" y="295928"/>
                  </a:lnTo>
                  <a:lnTo>
                    <a:pt x="155242" y="300599"/>
                  </a:lnTo>
                  <a:lnTo>
                    <a:pt x="145410" y="304908"/>
                  </a:lnTo>
                  <a:lnTo>
                    <a:pt x="134825" y="308962"/>
                  </a:lnTo>
                  <a:lnTo>
                    <a:pt x="123449" y="312846"/>
                  </a:lnTo>
                  <a:lnTo>
                    <a:pt x="111538" y="316778"/>
                  </a:lnTo>
                  <a:lnTo>
                    <a:pt x="99543" y="321103"/>
                  </a:lnTo>
                  <a:lnTo>
                    <a:pt x="87742" y="325969"/>
                  </a:lnTo>
                  <a:lnTo>
                    <a:pt x="76480" y="331055"/>
                  </a:lnTo>
                  <a:lnTo>
                    <a:pt x="65040" y="336165"/>
                  </a:lnTo>
                  <a:lnTo>
                    <a:pt x="51301" y="341751"/>
                  </a:lnTo>
                  <a:lnTo>
                    <a:pt x="31586" y="348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9727" y="4798300"/>
              <a:ext cx="526173" cy="543707"/>
            </a:xfrm>
            <a:custGeom>
              <a:avLst/>
              <a:gdLst/>
              <a:ahLst/>
              <a:cxnLst/>
              <a:rect l="0" t="0" r="0" b="0"/>
              <a:pathLst>
                <a:path w="526173" h="543707">
                  <a:moveTo>
                    <a:pt x="256210" y="8683"/>
                  </a:moveTo>
                  <a:lnTo>
                    <a:pt x="247342" y="5883"/>
                  </a:lnTo>
                  <a:lnTo>
                    <a:pt x="238355" y="4381"/>
                  </a:lnTo>
                  <a:lnTo>
                    <a:pt x="228360" y="4084"/>
                  </a:lnTo>
                  <a:lnTo>
                    <a:pt x="217379" y="5109"/>
                  </a:lnTo>
                  <a:lnTo>
                    <a:pt x="205568" y="7873"/>
                  </a:lnTo>
                  <a:lnTo>
                    <a:pt x="193109" y="12444"/>
                  </a:lnTo>
                  <a:lnTo>
                    <a:pt x="180172" y="18432"/>
                  </a:lnTo>
                  <a:lnTo>
                    <a:pt x="166891" y="25199"/>
                  </a:lnTo>
                  <a:lnTo>
                    <a:pt x="153378" y="32300"/>
                  </a:lnTo>
                  <a:lnTo>
                    <a:pt x="140035" y="39504"/>
                  </a:lnTo>
                  <a:lnTo>
                    <a:pt x="127530" y="46713"/>
                  </a:lnTo>
                  <a:lnTo>
                    <a:pt x="116153" y="53900"/>
                  </a:lnTo>
                  <a:lnTo>
                    <a:pt x="105699" y="61387"/>
                  </a:lnTo>
                  <a:lnTo>
                    <a:pt x="95677" y="69793"/>
                  </a:lnTo>
                  <a:lnTo>
                    <a:pt x="85751" y="79382"/>
                  </a:lnTo>
                  <a:lnTo>
                    <a:pt x="75928" y="90096"/>
                  </a:lnTo>
                  <a:lnTo>
                    <a:pt x="66473" y="101739"/>
                  </a:lnTo>
                  <a:lnTo>
                    <a:pt x="57514" y="114096"/>
                  </a:lnTo>
                  <a:lnTo>
                    <a:pt x="49039" y="127138"/>
                  </a:lnTo>
                  <a:lnTo>
                    <a:pt x="40968" y="141024"/>
                  </a:lnTo>
                  <a:lnTo>
                    <a:pt x="33215" y="155771"/>
                  </a:lnTo>
                  <a:lnTo>
                    <a:pt x="26027" y="171267"/>
                  </a:lnTo>
                  <a:lnTo>
                    <a:pt x="19951" y="187353"/>
                  </a:lnTo>
                  <a:lnTo>
                    <a:pt x="15194" y="203880"/>
                  </a:lnTo>
                  <a:lnTo>
                    <a:pt x="11490" y="220725"/>
                  </a:lnTo>
                  <a:lnTo>
                    <a:pt x="8306" y="237792"/>
                  </a:lnTo>
                  <a:lnTo>
                    <a:pt x="5282" y="255006"/>
                  </a:lnTo>
                  <a:lnTo>
                    <a:pt x="2570" y="271988"/>
                  </a:lnTo>
                  <a:lnTo>
                    <a:pt x="727" y="288091"/>
                  </a:lnTo>
                  <a:lnTo>
                    <a:pt x="0" y="303042"/>
                  </a:lnTo>
                  <a:lnTo>
                    <a:pt x="173" y="317217"/>
                  </a:lnTo>
                  <a:lnTo>
                    <a:pt x="752" y="331424"/>
                  </a:lnTo>
                  <a:lnTo>
                    <a:pt x="1411" y="346132"/>
                  </a:lnTo>
                  <a:lnTo>
                    <a:pt x="2327" y="361301"/>
                  </a:lnTo>
                  <a:lnTo>
                    <a:pt x="4073" y="376571"/>
                  </a:lnTo>
                  <a:lnTo>
                    <a:pt x="6914" y="391695"/>
                  </a:lnTo>
                  <a:lnTo>
                    <a:pt x="10805" y="406429"/>
                  </a:lnTo>
                  <a:lnTo>
                    <a:pt x="15567" y="420469"/>
                  </a:lnTo>
                  <a:lnTo>
                    <a:pt x="20995" y="433722"/>
                  </a:lnTo>
                  <a:lnTo>
                    <a:pt x="26912" y="446265"/>
                  </a:lnTo>
                  <a:lnTo>
                    <a:pt x="33175" y="458234"/>
                  </a:lnTo>
                  <a:lnTo>
                    <a:pt x="39684" y="469768"/>
                  </a:lnTo>
                  <a:lnTo>
                    <a:pt x="46528" y="480821"/>
                  </a:lnTo>
                  <a:lnTo>
                    <a:pt x="53961" y="491179"/>
                  </a:lnTo>
                  <a:lnTo>
                    <a:pt x="62076" y="500774"/>
                  </a:lnTo>
                  <a:lnTo>
                    <a:pt x="70815" y="509523"/>
                  </a:lnTo>
                  <a:lnTo>
                    <a:pt x="80060" y="517253"/>
                  </a:lnTo>
                  <a:lnTo>
                    <a:pt x="89692" y="523967"/>
                  </a:lnTo>
                  <a:lnTo>
                    <a:pt x="99770" y="529646"/>
                  </a:lnTo>
                  <a:lnTo>
                    <a:pt x="110521" y="534169"/>
                  </a:lnTo>
                  <a:lnTo>
                    <a:pt x="122013" y="537584"/>
                  </a:lnTo>
                  <a:lnTo>
                    <a:pt x="134172" y="540065"/>
                  </a:lnTo>
                  <a:lnTo>
                    <a:pt x="146865" y="541822"/>
                  </a:lnTo>
                  <a:lnTo>
                    <a:pt x="159961" y="543039"/>
                  </a:lnTo>
                  <a:lnTo>
                    <a:pt x="173349" y="543706"/>
                  </a:lnTo>
                  <a:lnTo>
                    <a:pt x="186942" y="543630"/>
                  </a:lnTo>
                  <a:lnTo>
                    <a:pt x="200678" y="542764"/>
                  </a:lnTo>
                  <a:lnTo>
                    <a:pt x="214512" y="541200"/>
                  </a:lnTo>
                  <a:lnTo>
                    <a:pt x="228413" y="539079"/>
                  </a:lnTo>
                  <a:lnTo>
                    <a:pt x="242359" y="536537"/>
                  </a:lnTo>
                  <a:lnTo>
                    <a:pt x="256335" y="533524"/>
                  </a:lnTo>
                  <a:lnTo>
                    <a:pt x="270331" y="529824"/>
                  </a:lnTo>
                  <a:lnTo>
                    <a:pt x="284342" y="525372"/>
                  </a:lnTo>
                  <a:lnTo>
                    <a:pt x="298361" y="520247"/>
                  </a:lnTo>
                  <a:lnTo>
                    <a:pt x="312387" y="514582"/>
                  </a:lnTo>
                  <a:lnTo>
                    <a:pt x="326412" y="508507"/>
                  </a:lnTo>
                  <a:lnTo>
                    <a:pt x="340272" y="501970"/>
                  </a:lnTo>
                  <a:lnTo>
                    <a:pt x="353658" y="494750"/>
                  </a:lnTo>
                  <a:lnTo>
                    <a:pt x="366440" y="486782"/>
                  </a:lnTo>
                  <a:lnTo>
                    <a:pt x="378651" y="478143"/>
                  </a:lnTo>
                  <a:lnTo>
                    <a:pt x="390391" y="468965"/>
                  </a:lnTo>
                  <a:lnTo>
                    <a:pt x="401768" y="459387"/>
                  </a:lnTo>
                  <a:lnTo>
                    <a:pt x="412715" y="449685"/>
                  </a:lnTo>
                  <a:lnTo>
                    <a:pt x="422999" y="440251"/>
                  </a:lnTo>
                  <a:lnTo>
                    <a:pt x="432550" y="431270"/>
                  </a:lnTo>
                  <a:lnTo>
                    <a:pt x="441439" y="422427"/>
                  </a:lnTo>
                  <a:lnTo>
                    <a:pt x="449796" y="413036"/>
                  </a:lnTo>
                  <a:lnTo>
                    <a:pt x="457753" y="402749"/>
                  </a:lnTo>
                  <a:lnTo>
                    <a:pt x="465420" y="391550"/>
                  </a:lnTo>
                  <a:lnTo>
                    <a:pt x="472881" y="379575"/>
                  </a:lnTo>
                  <a:lnTo>
                    <a:pt x="480197" y="366996"/>
                  </a:lnTo>
                  <a:lnTo>
                    <a:pt x="487246" y="353973"/>
                  </a:lnTo>
                  <a:lnTo>
                    <a:pt x="493753" y="340632"/>
                  </a:lnTo>
                  <a:lnTo>
                    <a:pt x="499611" y="327068"/>
                  </a:lnTo>
                  <a:lnTo>
                    <a:pt x="504866" y="313352"/>
                  </a:lnTo>
                  <a:lnTo>
                    <a:pt x="509629" y="299531"/>
                  </a:lnTo>
                  <a:lnTo>
                    <a:pt x="514015" y="285638"/>
                  </a:lnTo>
                  <a:lnTo>
                    <a:pt x="517962" y="271698"/>
                  </a:lnTo>
                  <a:lnTo>
                    <a:pt x="521240" y="257725"/>
                  </a:lnTo>
                  <a:lnTo>
                    <a:pt x="523775" y="243736"/>
                  </a:lnTo>
                  <a:lnTo>
                    <a:pt x="525478" y="229900"/>
                  </a:lnTo>
                  <a:lnTo>
                    <a:pt x="526172" y="216530"/>
                  </a:lnTo>
                  <a:lnTo>
                    <a:pt x="525859" y="203758"/>
                  </a:lnTo>
                  <a:lnTo>
                    <a:pt x="524683" y="191554"/>
                  </a:lnTo>
                  <a:lnTo>
                    <a:pt x="522830" y="179819"/>
                  </a:lnTo>
                  <a:lnTo>
                    <a:pt x="520471" y="168436"/>
                  </a:lnTo>
                  <a:lnTo>
                    <a:pt x="517584" y="157146"/>
                  </a:lnTo>
                  <a:lnTo>
                    <a:pt x="513968" y="145566"/>
                  </a:lnTo>
                  <a:lnTo>
                    <a:pt x="509568" y="133514"/>
                  </a:lnTo>
                  <a:lnTo>
                    <a:pt x="504308" y="121148"/>
                  </a:lnTo>
                  <a:lnTo>
                    <a:pt x="498020" y="108846"/>
                  </a:lnTo>
                  <a:lnTo>
                    <a:pt x="490714" y="96836"/>
                  </a:lnTo>
                  <a:lnTo>
                    <a:pt x="482535" y="85331"/>
                  </a:lnTo>
                  <a:lnTo>
                    <a:pt x="473675" y="74605"/>
                  </a:lnTo>
                  <a:lnTo>
                    <a:pt x="464309" y="64726"/>
                  </a:lnTo>
                  <a:lnTo>
                    <a:pt x="454580" y="55602"/>
                  </a:lnTo>
                  <a:lnTo>
                    <a:pt x="444597" y="47079"/>
                  </a:lnTo>
                  <a:lnTo>
                    <a:pt x="434433" y="39012"/>
                  </a:lnTo>
                  <a:lnTo>
                    <a:pt x="423982" y="31440"/>
                  </a:lnTo>
                  <a:lnTo>
                    <a:pt x="412972" y="24573"/>
                  </a:lnTo>
                  <a:lnTo>
                    <a:pt x="401303" y="18476"/>
                  </a:lnTo>
                  <a:lnTo>
                    <a:pt x="389025" y="13228"/>
                  </a:lnTo>
                  <a:lnTo>
                    <a:pt x="376250" y="9000"/>
                  </a:lnTo>
                  <a:lnTo>
                    <a:pt x="363095" y="5788"/>
                  </a:lnTo>
                  <a:lnTo>
                    <a:pt x="349497" y="3444"/>
                  </a:lnTo>
                  <a:lnTo>
                    <a:pt x="335231" y="1780"/>
                  </a:lnTo>
                  <a:lnTo>
                    <a:pt x="320230" y="625"/>
                  </a:lnTo>
                  <a:lnTo>
                    <a:pt x="304732" y="0"/>
                  </a:lnTo>
                  <a:lnTo>
                    <a:pt x="289176" y="104"/>
                  </a:lnTo>
                  <a:lnTo>
                    <a:pt x="273822" y="993"/>
                  </a:lnTo>
                  <a:lnTo>
                    <a:pt x="258750" y="2742"/>
                  </a:lnTo>
                  <a:lnTo>
                    <a:pt x="243943" y="5520"/>
                  </a:lnTo>
                  <a:lnTo>
                    <a:pt x="229358" y="9321"/>
                  </a:lnTo>
                  <a:lnTo>
                    <a:pt x="215105" y="14163"/>
                  </a:lnTo>
                  <a:lnTo>
                    <a:pt x="201448" y="20162"/>
                  </a:lnTo>
                  <a:lnTo>
                    <a:pt x="188493" y="27258"/>
                  </a:lnTo>
                  <a:lnTo>
                    <a:pt x="176634" y="34816"/>
                  </a:lnTo>
                  <a:lnTo>
                    <a:pt x="165464" y="42458"/>
                  </a:lnTo>
                  <a:lnTo>
                    <a:pt x="154001" y="50856"/>
                  </a:lnTo>
                  <a:lnTo>
                    <a:pt x="140397" y="61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37119" y="4859625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7661" y="9069"/>
                  </a:lnTo>
                  <a:lnTo>
                    <a:pt x="5519" y="19977"/>
                  </a:lnTo>
                  <a:lnTo>
                    <a:pt x="3916" y="33848"/>
                  </a:lnTo>
                  <a:lnTo>
                    <a:pt x="2736" y="49890"/>
                  </a:lnTo>
                  <a:lnTo>
                    <a:pt x="1887" y="66705"/>
                  </a:lnTo>
                  <a:lnTo>
                    <a:pt x="1294" y="83403"/>
                  </a:lnTo>
                  <a:lnTo>
                    <a:pt x="1053" y="99635"/>
                  </a:lnTo>
                  <a:lnTo>
                    <a:pt x="1417" y="115348"/>
                  </a:lnTo>
                  <a:lnTo>
                    <a:pt x="2472" y="130617"/>
                  </a:lnTo>
                  <a:lnTo>
                    <a:pt x="3994" y="145867"/>
                  </a:lnTo>
                  <a:lnTo>
                    <a:pt x="5554" y="161806"/>
                  </a:lnTo>
                  <a:lnTo>
                    <a:pt x="6898" y="178765"/>
                  </a:lnTo>
                  <a:lnTo>
                    <a:pt x="7951" y="196737"/>
                  </a:lnTo>
                  <a:lnTo>
                    <a:pt x="8732" y="215560"/>
                  </a:lnTo>
                  <a:lnTo>
                    <a:pt x="9288" y="235026"/>
                  </a:lnTo>
                  <a:lnTo>
                    <a:pt x="9508" y="254469"/>
                  </a:lnTo>
                  <a:lnTo>
                    <a:pt x="9131" y="272829"/>
                  </a:lnTo>
                  <a:lnTo>
                    <a:pt x="8068" y="289611"/>
                  </a:lnTo>
                  <a:lnTo>
                    <a:pt x="6534" y="304776"/>
                  </a:lnTo>
                  <a:lnTo>
                    <a:pt x="4806" y="320177"/>
                  </a:lnTo>
                  <a:lnTo>
                    <a:pt x="2733" y="33939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05575" y="4691406"/>
              <a:ext cx="189514" cy="286356"/>
            </a:xfrm>
            <a:custGeom>
              <a:avLst/>
              <a:gdLst/>
              <a:ahLst/>
              <a:cxnLst/>
              <a:rect l="0" t="0" r="0" b="0"/>
              <a:pathLst>
                <a:path w="189514" h="286356">
                  <a:moveTo>
                    <a:pt x="0" y="73463"/>
                  </a:moveTo>
                  <a:lnTo>
                    <a:pt x="134" y="61794"/>
                  </a:lnTo>
                  <a:lnTo>
                    <a:pt x="1414" y="51306"/>
                  </a:lnTo>
                  <a:lnTo>
                    <a:pt x="4012" y="41013"/>
                  </a:lnTo>
                  <a:lnTo>
                    <a:pt x="7904" y="31057"/>
                  </a:lnTo>
                  <a:lnTo>
                    <a:pt x="13185" y="22010"/>
                  </a:lnTo>
                  <a:lnTo>
                    <a:pt x="19772" y="14137"/>
                  </a:lnTo>
                  <a:lnTo>
                    <a:pt x="27444" y="7705"/>
                  </a:lnTo>
                  <a:lnTo>
                    <a:pt x="35955" y="3136"/>
                  </a:lnTo>
                  <a:lnTo>
                    <a:pt x="45077" y="489"/>
                  </a:lnTo>
                  <a:lnTo>
                    <a:pt x="54471" y="0"/>
                  </a:lnTo>
                  <a:lnTo>
                    <a:pt x="63696" y="2241"/>
                  </a:lnTo>
                  <a:lnTo>
                    <a:pt x="72523" y="7268"/>
                  </a:lnTo>
                  <a:lnTo>
                    <a:pt x="80754" y="14709"/>
                  </a:lnTo>
                  <a:lnTo>
                    <a:pt x="88136" y="24055"/>
                  </a:lnTo>
                  <a:lnTo>
                    <a:pt x="94616" y="34817"/>
                  </a:lnTo>
                  <a:lnTo>
                    <a:pt x="100138" y="46600"/>
                  </a:lnTo>
                  <a:lnTo>
                    <a:pt x="104556" y="59098"/>
                  </a:lnTo>
                  <a:lnTo>
                    <a:pt x="107901" y="72097"/>
                  </a:lnTo>
                  <a:lnTo>
                    <a:pt x="110336" y="85603"/>
                  </a:lnTo>
                  <a:lnTo>
                    <a:pt x="112061" y="99815"/>
                  </a:lnTo>
                  <a:lnTo>
                    <a:pt x="113258" y="114784"/>
                  </a:lnTo>
                  <a:lnTo>
                    <a:pt x="113911" y="130261"/>
                  </a:lnTo>
                  <a:lnTo>
                    <a:pt x="113826" y="145805"/>
                  </a:lnTo>
                  <a:lnTo>
                    <a:pt x="112954" y="161146"/>
                  </a:lnTo>
                  <a:lnTo>
                    <a:pt x="111385" y="176040"/>
                  </a:lnTo>
                  <a:lnTo>
                    <a:pt x="109262" y="190196"/>
                  </a:lnTo>
                  <a:lnTo>
                    <a:pt x="106717" y="203525"/>
                  </a:lnTo>
                  <a:lnTo>
                    <a:pt x="103704" y="215951"/>
                  </a:lnTo>
                  <a:lnTo>
                    <a:pt x="100003" y="227311"/>
                  </a:lnTo>
                  <a:lnTo>
                    <a:pt x="95551" y="237622"/>
                  </a:lnTo>
                  <a:lnTo>
                    <a:pt x="90425" y="247041"/>
                  </a:lnTo>
                  <a:lnTo>
                    <a:pt x="84760" y="255762"/>
                  </a:lnTo>
                  <a:lnTo>
                    <a:pt x="78680" y="263957"/>
                  </a:lnTo>
                  <a:lnTo>
                    <a:pt x="71970" y="271446"/>
                  </a:lnTo>
                  <a:lnTo>
                    <a:pt x="64102" y="277724"/>
                  </a:lnTo>
                  <a:lnTo>
                    <a:pt x="54894" y="282600"/>
                  </a:lnTo>
                  <a:lnTo>
                    <a:pt x="44947" y="285703"/>
                  </a:lnTo>
                  <a:lnTo>
                    <a:pt x="35418" y="286355"/>
                  </a:lnTo>
                  <a:lnTo>
                    <a:pt x="26944" y="284412"/>
                  </a:lnTo>
                  <a:lnTo>
                    <a:pt x="19800" y="280022"/>
                  </a:lnTo>
                  <a:lnTo>
                    <a:pt x="14152" y="273345"/>
                  </a:lnTo>
                  <a:lnTo>
                    <a:pt x="9923" y="264718"/>
                  </a:lnTo>
                  <a:lnTo>
                    <a:pt x="7202" y="254879"/>
                  </a:lnTo>
                  <a:lnTo>
                    <a:pt x="6334" y="244833"/>
                  </a:lnTo>
                  <a:lnTo>
                    <a:pt x="7346" y="235168"/>
                  </a:lnTo>
                  <a:lnTo>
                    <a:pt x="10312" y="226396"/>
                  </a:lnTo>
                  <a:lnTo>
                    <a:pt x="15500" y="219110"/>
                  </a:lnTo>
                  <a:lnTo>
                    <a:pt x="22834" y="213481"/>
                  </a:lnTo>
                  <a:lnTo>
                    <a:pt x="31656" y="209668"/>
                  </a:lnTo>
                  <a:lnTo>
                    <a:pt x="40946" y="207992"/>
                  </a:lnTo>
                  <a:lnTo>
                    <a:pt x="50080" y="208417"/>
                  </a:lnTo>
                  <a:lnTo>
                    <a:pt x="58988" y="210631"/>
                  </a:lnTo>
                  <a:lnTo>
                    <a:pt x="67955" y="214241"/>
                  </a:lnTo>
                  <a:lnTo>
                    <a:pt x="77172" y="218882"/>
                  </a:lnTo>
                  <a:lnTo>
                    <a:pt x="86684" y="224096"/>
                  </a:lnTo>
                  <a:lnTo>
                    <a:pt x="96464" y="229353"/>
                  </a:lnTo>
                  <a:lnTo>
                    <a:pt x="106458" y="234356"/>
                  </a:lnTo>
                  <a:lnTo>
                    <a:pt x="116612" y="238695"/>
                  </a:lnTo>
                  <a:lnTo>
                    <a:pt x="126883" y="241778"/>
                  </a:lnTo>
                  <a:lnTo>
                    <a:pt x="137226" y="243410"/>
                  </a:lnTo>
                  <a:lnTo>
                    <a:pt x="147355" y="243874"/>
                  </a:lnTo>
                  <a:lnTo>
                    <a:pt x="157837" y="243796"/>
                  </a:lnTo>
                  <a:lnTo>
                    <a:pt x="170711" y="243166"/>
                  </a:lnTo>
                  <a:lnTo>
                    <a:pt x="189513" y="241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52932" y="4985966"/>
              <a:ext cx="273742" cy="42116"/>
            </a:xfrm>
            <a:custGeom>
              <a:avLst/>
              <a:gdLst/>
              <a:ahLst/>
              <a:cxnLst/>
              <a:rect l="0" t="0" r="0" b="0"/>
              <a:pathLst>
                <a:path w="273742" h="42116">
                  <a:moveTo>
                    <a:pt x="273741" y="0"/>
                  </a:moveTo>
                  <a:lnTo>
                    <a:pt x="261939" y="2867"/>
                  </a:lnTo>
                  <a:lnTo>
                    <a:pt x="250170" y="5009"/>
                  </a:lnTo>
                  <a:lnTo>
                    <a:pt x="237279" y="6617"/>
                  </a:lnTo>
                  <a:lnTo>
                    <a:pt x="223431" y="7970"/>
                  </a:lnTo>
                  <a:lnTo>
                    <a:pt x="209103" y="9467"/>
                  </a:lnTo>
                  <a:lnTo>
                    <a:pt x="194639" y="11318"/>
                  </a:lnTo>
                  <a:lnTo>
                    <a:pt x="180361" y="13558"/>
                  </a:lnTo>
                  <a:lnTo>
                    <a:pt x="166634" y="16139"/>
                  </a:lnTo>
                  <a:lnTo>
                    <a:pt x="153583" y="18983"/>
                  </a:lnTo>
                  <a:lnTo>
                    <a:pt x="140839" y="21860"/>
                  </a:lnTo>
                  <a:lnTo>
                    <a:pt x="127668" y="24404"/>
                  </a:lnTo>
                  <a:lnTo>
                    <a:pt x="113697" y="26449"/>
                  </a:lnTo>
                  <a:lnTo>
                    <a:pt x="99209" y="28159"/>
                  </a:lnTo>
                  <a:lnTo>
                    <a:pt x="84936" y="29922"/>
                  </a:lnTo>
                  <a:lnTo>
                    <a:pt x="71302" y="31957"/>
                  </a:lnTo>
                  <a:lnTo>
                    <a:pt x="58455" y="34166"/>
                  </a:lnTo>
                  <a:lnTo>
                    <a:pt x="44960" y="36428"/>
                  </a:lnTo>
                  <a:lnTo>
                    <a:pt x="27402" y="3894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16103" y="5069267"/>
              <a:ext cx="165540" cy="232556"/>
            </a:xfrm>
            <a:custGeom>
              <a:avLst/>
              <a:gdLst/>
              <a:ahLst/>
              <a:cxnLst/>
              <a:rect l="0" t="0" r="0" b="0"/>
              <a:pathLst>
                <a:path w="165540" h="232556">
                  <a:moveTo>
                    <a:pt x="0" y="43042"/>
                  </a:moveTo>
                  <a:lnTo>
                    <a:pt x="5935" y="37242"/>
                  </a:lnTo>
                  <a:lnTo>
                    <a:pt x="12139" y="32317"/>
                  </a:lnTo>
                  <a:lnTo>
                    <a:pt x="19235" y="27815"/>
                  </a:lnTo>
                  <a:lnTo>
                    <a:pt x="27175" y="23594"/>
                  </a:lnTo>
                  <a:lnTo>
                    <a:pt x="35822" y="19580"/>
                  </a:lnTo>
                  <a:lnTo>
                    <a:pt x="45016" y="15719"/>
                  </a:lnTo>
                  <a:lnTo>
                    <a:pt x="54616" y="11967"/>
                  </a:lnTo>
                  <a:lnTo>
                    <a:pt x="64506" y="8291"/>
                  </a:lnTo>
                  <a:lnTo>
                    <a:pt x="74594" y="4682"/>
                  </a:lnTo>
                  <a:lnTo>
                    <a:pt x="84655" y="1615"/>
                  </a:lnTo>
                  <a:lnTo>
                    <a:pt x="94336" y="0"/>
                  </a:lnTo>
                  <a:lnTo>
                    <a:pt x="103468" y="225"/>
                  </a:lnTo>
                  <a:lnTo>
                    <a:pt x="111736" y="2514"/>
                  </a:lnTo>
                  <a:lnTo>
                    <a:pt x="118611" y="7175"/>
                  </a:lnTo>
                  <a:lnTo>
                    <a:pt x="123932" y="14126"/>
                  </a:lnTo>
                  <a:lnTo>
                    <a:pt x="127691" y="22843"/>
                  </a:lnTo>
                  <a:lnTo>
                    <a:pt x="129856" y="32587"/>
                  </a:lnTo>
                  <a:lnTo>
                    <a:pt x="130568" y="42831"/>
                  </a:lnTo>
                  <a:lnTo>
                    <a:pt x="129931" y="53127"/>
                  </a:lnTo>
                  <a:lnTo>
                    <a:pt x="127916" y="63032"/>
                  </a:lnTo>
                  <a:lnTo>
                    <a:pt x="124638" y="72357"/>
                  </a:lnTo>
                  <a:lnTo>
                    <a:pt x="120321" y="81108"/>
                  </a:lnTo>
                  <a:lnTo>
                    <a:pt x="115207" y="89380"/>
                  </a:lnTo>
                  <a:lnTo>
                    <a:pt x="109566" y="97274"/>
                  </a:lnTo>
                  <a:lnTo>
                    <a:pt x="105525" y="104530"/>
                  </a:lnTo>
                  <a:lnTo>
                    <a:pt x="105753" y="110302"/>
                  </a:lnTo>
                  <a:lnTo>
                    <a:pt x="109848" y="114305"/>
                  </a:lnTo>
                  <a:lnTo>
                    <a:pt x="116877" y="117314"/>
                  </a:lnTo>
                  <a:lnTo>
                    <a:pt x="125717" y="120166"/>
                  </a:lnTo>
                  <a:lnTo>
                    <a:pt x="135129" y="123507"/>
                  </a:lnTo>
                  <a:lnTo>
                    <a:pt x="144382" y="127601"/>
                  </a:lnTo>
                  <a:lnTo>
                    <a:pt x="152718" y="132763"/>
                  </a:lnTo>
                  <a:lnTo>
                    <a:pt x="159185" y="139487"/>
                  </a:lnTo>
                  <a:lnTo>
                    <a:pt x="163453" y="147880"/>
                  </a:lnTo>
                  <a:lnTo>
                    <a:pt x="165539" y="157426"/>
                  </a:lnTo>
                  <a:lnTo>
                    <a:pt x="165518" y="167207"/>
                  </a:lnTo>
                  <a:lnTo>
                    <a:pt x="163659" y="176669"/>
                  </a:lnTo>
                  <a:lnTo>
                    <a:pt x="160330" y="185628"/>
                  </a:lnTo>
                  <a:lnTo>
                    <a:pt x="155897" y="194097"/>
                  </a:lnTo>
                  <a:lnTo>
                    <a:pt x="150651" y="202152"/>
                  </a:lnTo>
                  <a:lnTo>
                    <a:pt x="144335" y="209560"/>
                  </a:lnTo>
                  <a:lnTo>
                    <a:pt x="136200" y="215792"/>
                  </a:lnTo>
                  <a:lnTo>
                    <a:pt x="125991" y="220653"/>
                  </a:lnTo>
                  <a:lnTo>
                    <a:pt x="114082" y="224266"/>
                  </a:lnTo>
                  <a:lnTo>
                    <a:pt x="99742" y="227249"/>
                  </a:lnTo>
                  <a:lnTo>
                    <a:pt x="78356" y="229862"/>
                  </a:lnTo>
                  <a:lnTo>
                    <a:pt x="42114" y="232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31958" y="4912267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59722" y="5868"/>
                  </a:lnTo>
                  <a:lnTo>
                    <a:pt x="152015" y="11432"/>
                  </a:lnTo>
                  <a:lnTo>
                    <a:pt x="144613" y="17232"/>
                  </a:lnTo>
                  <a:lnTo>
                    <a:pt x="137352" y="23312"/>
                  </a:lnTo>
                  <a:lnTo>
                    <a:pt x="130173" y="29642"/>
                  </a:lnTo>
                  <a:lnTo>
                    <a:pt x="123043" y="36170"/>
                  </a:lnTo>
                  <a:lnTo>
                    <a:pt x="115780" y="42846"/>
                  </a:lnTo>
                  <a:lnTo>
                    <a:pt x="108065" y="49628"/>
                  </a:lnTo>
                  <a:lnTo>
                    <a:pt x="99765" y="56490"/>
                  </a:lnTo>
                  <a:lnTo>
                    <a:pt x="91072" y="63573"/>
                  </a:lnTo>
                  <a:lnTo>
                    <a:pt x="82391" y="71166"/>
                  </a:lnTo>
                  <a:lnTo>
                    <a:pt x="73960" y="79384"/>
                  </a:lnTo>
                  <a:lnTo>
                    <a:pt x="65842" y="88022"/>
                  </a:lnTo>
                  <a:lnTo>
                    <a:pt x="58010" y="96667"/>
                  </a:lnTo>
                  <a:lnTo>
                    <a:pt x="50410" y="105070"/>
                  </a:lnTo>
                  <a:lnTo>
                    <a:pt x="42901" y="113054"/>
                  </a:lnTo>
                  <a:lnTo>
                    <a:pt x="34323" y="121326"/>
                  </a:lnTo>
                  <a:lnTo>
                    <a:pt x="21684" y="13172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74072" y="4922796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9" y="25846"/>
                  </a:lnTo>
                  <a:lnTo>
                    <a:pt x="15520" y="34968"/>
                  </a:lnTo>
                  <a:lnTo>
                    <a:pt x="21001" y="44462"/>
                  </a:lnTo>
                  <a:lnTo>
                    <a:pt x="26931" y="54255"/>
                  </a:lnTo>
                  <a:lnTo>
                    <a:pt x="33193" y="64268"/>
                  </a:lnTo>
                  <a:lnTo>
                    <a:pt x="39692" y="74443"/>
                  </a:lnTo>
                  <a:lnTo>
                    <a:pt x="46356" y="84729"/>
                  </a:lnTo>
                  <a:lnTo>
                    <a:pt x="53134" y="95093"/>
                  </a:lnTo>
                  <a:lnTo>
                    <a:pt x="59991" y="105511"/>
                  </a:lnTo>
                  <a:lnTo>
                    <a:pt x="66901" y="115960"/>
                  </a:lnTo>
                  <a:lnTo>
                    <a:pt x="73847" y="126266"/>
                  </a:lnTo>
                  <a:lnTo>
                    <a:pt x="80817" y="136113"/>
                  </a:lnTo>
                  <a:lnTo>
                    <a:pt x="87794" y="145360"/>
                  </a:lnTo>
                  <a:lnTo>
                    <a:pt x="94470" y="153932"/>
                  </a:lnTo>
                  <a:lnTo>
                    <a:pt x="100903" y="162670"/>
                  </a:lnTo>
                  <a:lnTo>
                    <a:pt x="107658" y="173458"/>
                  </a:lnTo>
                  <a:lnTo>
                    <a:pt x="1158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67734" y="4746607"/>
              <a:ext cx="295935" cy="462172"/>
            </a:xfrm>
            <a:custGeom>
              <a:avLst/>
              <a:gdLst/>
              <a:ahLst/>
              <a:cxnLst/>
              <a:rect l="0" t="0" r="0" b="0"/>
              <a:pathLst>
                <a:path w="295935" h="462172">
                  <a:moveTo>
                    <a:pt x="1136" y="70904"/>
                  </a:moveTo>
                  <a:lnTo>
                    <a:pt x="4137" y="59236"/>
                  </a:lnTo>
                  <a:lnTo>
                    <a:pt x="7559" y="48747"/>
                  </a:lnTo>
                  <a:lnTo>
                    <a:pt x="11760" y="38455"/>
                  </a:lnTo>
                  <a:lnTo>
                    <a:pt x="16833" y="28499"/>
                  </a:lnTo>
                  <a:lnTo>
                    <a:pt x="22963" y="19452"/>
                  </a:lnTo>
                  <a:lnTo>
                    <a:pt x="30146" y="11583"/>
                  </a:lnTo>
                  <a:lnTo>
                    <a:pt x="38234" y="5324"/>
                  </a:lnTo>
                  <a:lnTo>
                    <a:pt x="47029" y="1403"/>
                  </a:lnTo>
                  <a:lnTo>
                    <a:pt x="56349" y="0"/>
                  </a:lnTo>
                  <a:lnTo>
                    <a:pt x="66046" y="991"/>
                  </a:lnTo>
                  <a:lnTo>
                    <a:pt x="76007" y="4233"/>
                  </a:lnTo>
                  <a:lnTo>
                    <a:pt x="86142" y="9413"/>
                  </a:lnTo>
                  <a:lnTo>
                    <a:pt x="96065" y="16295"/>
                  </a:lnTo>
                  <a:lnTo>
                    <a:pt x="105123" y="24800"/>
                  </a:lnTo>
                  <a:lnTo>
                    <a:pt x="113028" y="34738"/>
                  </a:lnTo>
                  <a:lnTo>
                    <a:pt x="119827" y="45832"/>
                  </a:lnTo>
                  <a:lnTo>
                    <a:pt x="125710" y="57802"/>
                  </a:lnTo>
                  <a:lnTo>
                    <a:pt x="130891" y="70419"/>
                  </a:lnTo>
                  <a:lnTo>
                    <a:pt x="135560" y="83822"/>
                  </a:lnTo>
                  <a:lnTo>
                    <a:pt x="139864" y="98491"/>
                  </a:lnTo>
                  <a:lnTo>
                    <a:pt x="143909" y="114585"/>
                  </a:lnTo>
                  <a:lnTo>
                    <a:pt x="147611" y="131971"/>
                  </a:lnTo>
                  <a:lnTo>
                    <a:pt x="150719" y="150398"/>
                  </a:lnTo>
                  <a:lnTo>
                    <a:pt x="153141" y="169612"/>
                  </a:lnTo>
                  <a:lnTo>
                    <a:pt x="154935" y="189395"/>
                  </a:lnTo>
                  <a:lnTo>
                    <a:pt x="156223" y="209581"/>
                  </a:lnTo>
                  <a:lnTo>
                    <a:pt x="157121" y="230041"/>
                  </a:lnTo>
                  <a:lnTo>
                    <a:pt x="157573" y="250526"/>
                  </a:lnTo>
                  <a:lnTo>
                    <a:pt x="157351" y="270666"/>
                  </a:lnTo>
                  <a:lnTo>
                    <a:pt x="156384" y="290284"/>
                  </a:lnTo>
                  <a:lnTo>
                    <a:pt x="154582" y="309222"/>
                  </a:lnTo>
                  <a:lnTo>
                    <a:pt x="151769" y="327253"/>
                  </a:lnTo>
                  <a:lnTo>
                    <a:pt x="147948" y="344347"/>
                  </a:lnTo>
                  <a:lnTo>
                    <a:pt x="143264" y="360623"/>
                  </a:lnTo>
                  <a:lnTo>
                    <a:pt x="137902" y="376255"/>
                  </a:lnTo>
                  <a:lnTo>
                    <a:pt x="132039" y="391397"/>
                  </a:lnTo>
                  <a:lnTo>
                    <a:pt x="125815" y="405856"/>
                  </a:lnTo>
                  <a:lnTo>
                    <a:pt x="119338" y="419121"/>
                  </a:lnTo>
                  <a:lnTo>
                    <a:pt x="112678" y="430998"/>
                  </a:lnTo>
                  <a:lnTo>
                    <a:pt x="105561" y="441278"/>
                  </a:lnTo>
                  <a:lnTo>
                    <a:pt x="97413" y="449588"/>
                  </a:lnTo>
                  <a:lnTo>
                    <a:pt x="88008" y="455907"/>
                  </a:lnTo>
                  <a:lnTo>
                    <a:pt x="77759" y="460184"/>
                  </a:lnTo>
                  <a:lnTo>
                    <a:pt x="67494" y="462171"/>
                  </a:lnTo>
                  <a:lnTo>
                    <a:pt x="57703" y="461955"/>
                  </a:lnTo>
                  <a:lnTo>
                    <a:pt x="48520" y="459881"/>
                  </a:lnTo>
                  <a:lnTo>
                    <a:pt x="39900" y="456363"/>
                  </a:lnTo>
                  <a:lnTo>
                    <a:pt x="31740" y="451776"/>
                  </a:lnTo>
                  <a:lnTo>
                    <a:pt x="24091" y="446258"/>
                  </a:lnTo>
                  <a:lnTo>
                    <a:pt x="17165" y="439732"/>
                  </a:lnTo>
                  <a:lnTo>
                    <a:pt x="11029" y="432232"/>
                  </a:lnTo>
                  <a:lnTo>
                    <a:pt x="5924" y="423909"/>
                  </a:lnTo>
                  <a:lnTo>
                    <a:pt x="2324" y="414944"/>
                  </a:lnTo>
                  <a:lnTo>
                    <a:pt x="355" y="405508"/>
                  </a:lnTo>
                  <a:lnTo>
                    <a:pt x="0" y="395901"/>
                  </a:lnTo>
                  <a:lnTo>
                    <a:pt x="1274" y="386531"/>
                  </a:lnTo>
                  <a:lnTo>
                    <a:pt x="4019" y="377602"/>
                  </a:lnTo>
                  <a:lnTo>
                    <a:pt x="7962" y="369132"/>
                  </a:lnTo>
                  <a:lnTo>
                    <a:pt x="12816" y="361057"/>
                  </a:lnTo>
                  <a:lnTo>
                    <a:pt x="18350" y="353299"/>
                  </a:lnTo>
                  <a:lnTo>
                    <a:pt x="24860" y="346105"/>
                  </a:lnTo>
                  <a:lnTo>
                    <a:pt x="33126" y="340025"/>
                  </a:lnTo>
                  <a:lnTo>
                    <a:pt x="43423" y="335278"/>
                  </a:lnTo>
                  <a:lnTo>
                    <a:pt x="55255" y="332090"/>
                  </a:lnTo>
                  <a:lnTo>
                    <a:pt x="67653" y="330849"/>
                  </a:lnTo>
                  <a:lnTo>
                    <a:pt x="79990" y="331569"/>
                  </a:lnTo>
                  <a:lnTo>
                    <a:pt x="92017" y="333815"/>
                  </a:lnTo>
                  <a:lnTo>
                    <a:pt x="103692" y="336916"/>
                  </a:lnTo>
                  <a:lnTo>
                    <a:pt x="115059" y="340406"/>
                  </a:lnTo>
                  <a:lnTo>
                    <a:pt x="126182" y="344202"/>
                  </a:lnTo>
                  <a:lnTo>
                    <a:pt x="137125" y="348502"/>
                  </a:lnTo>
                  <a:lnTo>
                    <a:pt x="147939" y="353392"/>
                  </a:lnTo>
                  <a:lnTo>
                    <a:pt x="158662" y="358828"/>
                  </a:lnTo>
                  <a:lnTo>
                    <a:pt x="169322" y="364710"/>
                  </a:lnTo>
                  <a:lnTo>
                    <a:pt x="179944" y="370925"/>
                  </a:lnTo>
                  <a:lnTo>
                    <a:pt x="190705" y="377219"/>
                  </a:lnTo>
                  <a:lnTo>
                    <a:pt x="201922" y="383210"/>
                  </a:lnTo>
                  <a:lnTo>
                    <a:pt x="213726" y="388705"/>
                  </a:lnTo>
                  <a:lnTo>
                    <a:pt x="225925" y="393206"/>
                  </a:lnTo>
                  <a:lnTo>
                    <a:pt x="238114" y="395867"/>
                  </a:lnTo>
                  <a:lnTo>
                    <a:pt x="250040" y="396396"/>
                  </a:lnTo>
                  <a:lnTo>
                    <a:pt x="261187" y="395098"/>
                  </a:lnTo>
                  <a:lnTo>
                    <a:pt x="271794" y="392370"/>
                  </a:lnTo>
                  <a:lnTo>
                    <a:pt x="282788" y="386852"/>
                  </a:lnTo>
                  <a:lnTo>
                    <a:pt x="295934" y="376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27242" y="4606941"/>
              <a:ext cx="10126" cy="189514"/>
            </a:xfrm>
            <a:custGeom>
              <a:avLst/>
              <a:gdLst/>
              <a:ahLst/>
              <a:cxnLst/>
              <a:rect l="0" t="0" r="0" b="0"/>
              <a:pathLst>
                <a:path w="10126" h="189514">
                  <a:moveTo>
                    <a:pt x="10125" y="0"/>
                  </a:moveTo>
                  <a:lnTo>
                    <a:pt x="7259" y="8936"/>
                  </a:lnTo>
                  <a:lnTo>
                    <a:pt x="5117" y="18562"/>
                  </a:lnTo>
                  <a:lnTo>
                    <a:pt x="3514" y="29854"/>
                  </a:lnTo>
                  <a:lnTo>
                    <a:pt x="2333" y="42694"/>
                  </a:lnTo>
                  <a:lnTo>
                    <a:pt x="1485" y="56822"/>
                  </a:lnTo>
                  <a:lnTo>
                    <a:pt x="887" y="71943"/>
                  </a:lnTo>
                  <a:lnTo>
                    <a:pt x="473" y="87631"/>
                  </a:lnTo>
                  <a:lnTo>
                    <a:pt x="188" y="103371"/>
                  </a:lnTo>
                  <a:lnTo>
                    <a:pt x="0" y="118862"/>
                  </a:lnTo>
                  <a:lnTo>
                    <a:pt x="70" y="133610"/>
                  </a:lnTo>
                  <a:lnTo>
                    <a:pt x="869" y="148389"/>
                  </a:lnTo>
                  <a:lnTo>
                    <a:pt x="3584" y="165611"/>
                  </a:lnTo>
                  <a:lnTo>
                    <a:pt x="1012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32082" y="4880682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7845" y="67"/>
                  </a:lnTo>
                  <a:lnTo>
                    <a:pt x="167357" y="707"/>
                  </a:lnTo>
                  <a:lnTo>
                    <a:pt x="157055" y="2004"/>
                  </a:lnTo>
                  <a:lnTo>
                    <a:pt x="146754" y="3864"/>
                  </a:lnTo>
                  <a:lnTo>
                    <a:pt x="136410" y="6180"/>
                  </a:lnTo>
                  <a:lnTo>
                    <a:pt x="126020" y="8851"/>
                  </a:lnTo>
                  <a:lnTo>
                    <a:pt x="115592" y="11948"/>
                  </a:lnTo>
                  <a:lnTo>
                    <a:pt x="105134" y="15703"/>
                  </a:lnTo>
                  <a:lnTo>
                    <a:pt x="94654" y="20187"/>
                  </a:lnTo>
                  <a:lnTo>
                    <a:pt x="84159" y="25164"/>
                  </a:lnTo>
                  <a:lnTo>
                    <a:pt x="73653" y="30196"/>
                  </a:lnTo>
                  <a:lnTo>
                    <a:pt x="63145" y="35024"/>
                  </a:lnTo>
                  <a:lnTo>
                    <a:pt x="52705" y="39614"/>
                  </a:lnTo>
                  <a:lnTo>
                    <a:pt x="41236" y="44625"/>
                  </a:lnTo>
                  <a:lnTo>
                    <a:pt x="25492" y="51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05782" y="4950736"/>
              <a:ext cx="273742" cy="288025"/>
            </a:xfrm>
            <a:custGeom>
              <a:avLst/>
              <a:gdLst/>
              <a:ahLst/>
              <a:cxnLst/>
              <a:rect l="0" t="0" r="0" b="0"/>
              <a:pathLst>
                <a:path w="273742" h="288025">
                  <a:moveTo>
                    <a:pt x="0" y="56287"/>
                  </a:moveTo>
                  <a:lnTo>
                    <a:pt x="5868" y="50420"/>
                  </a:lnTo>
                  <a:lnTo>
                    <a:pt x="11432" y="44855"/>
                  </a:lnTo>
                  <a:lnTo>
                    <a:pt x="17231" y="39056"/>
                  </a:lnTo>
                  <a:lnTo>
                    <a:pt x="23312" y="32976"/>
                  </a:lnTo>
                  <a:lnTo>
                    <a:pt x="29642" y="26646"/>
                  </a:lnTo>
                  <a:lnTo>
                    <a:pt x="36179" y="20127"/>
                  </a:lnTo>
                  <a:lnTo>
                    <a:pt x="43201" y="13797"/>
                  </a:lnTo>
                  <a:lnTo>
                    <a:pt x="51280" y="8310"/>
                  </a:lnTo>
                  <a:lnTo>
                    <a:pt x="60634" y="3969"/>
                  </a:lnTo>
                  <a:lnTo>
                    <a:pt x="70849" y="1056"/>
                  </a:lnTo>
                  <a:lnTo>
                    <a:pt x="81091" y="0"/>
                  </a:lnTo>
                  <a:lnTo>
                    <a:pt x="90866" y="854"/>
                  </a:lnTo>
                  <a:lnTo>
                    <a:pt x="100037" y="3529"/>
                  </a:lnTo>
                  <a:lnTo>
                    <a:pt x="108650" y="7983"/>
                  </a:lnTo>
                  <a:lnTo>
                    <a:pt x="116805" y="14012"/>
                  </a:lnTo>
                  <a:lnTo>
                    <a:pt x="124451" y="21312"/>
                  </a:lnTo>
                  <a:lnTo>
                    <a:pt x="131375" y="29573"/>
                  </a:lnTo>
                  <a:lnTo>
                    <a:pt x="137514" y="38543"/>
                  </a:lnTo>
                  <a:lnTo>
                    <a:pt x="142791" y="48343"/>
                  </a:lnTo>
                  <a:lnTo>
                    <a:pt x="147038" y="59438"/>
                  </a:lnTo>
                  <a:lnTo>
                    <a:pt x="150260" y="71971"/>
                  </a:lnTo>
                  <a:lnTo>
                    <a:pt x="152441" y="85473"/>
                  </a:lnTo>
                  <a:lnTo>
                    <a:pt x="153463" y="99075"/>
                  </a:lnTo>
                  <a:lnTo>
                    <a:pt x="153373" y="112264"/>
                  </a:lnTo>
                  <a:lnTo>
                    <a:pt x="152349" y="125051"/>
                  </a:lnTo>
                  <a:lnTo>
                    <a:pt x="150598" y="137777"/>
                  </a:lnTo>
                  <a:lnTo>
                    <a:pt x="148312" y="150665"/>
                  </a:lnTo>
                  <a:lnTo>
                    <a:pt x="145644" y="163626"/>
                  </a:lnTo>
                  <a:lnTo>
                    <a:pt x="142707" y="176342"/>
                  </a:lnTo>
                  <a:lnTo>
                    <a:pt x="139582" y="188637"/>
                  </a:lnTo>
                  <a:lnTo>
                    <a:pt x="136161" y="200337"/>
                  </a:lnTo>
                  <a:lnTo>
                    <a:pt x="132179" y="211194"/>
                  </a:lnTo>
                  <a:lnTo>
                    <a:pt x="127534" y="221166"/>
                  </a:lnTo>
                  <a:lnTo>
                    <a:pt x="122278" y="230523"/>
                  </a:lnTo>
                  <a:lnTo>
                    <a:pt x="116525" y="239734"/>
                  </a:lnTo>
                  <a:lnTo>
                    <a:pt x="110390" y="249076"/>
                  </a:lnTo>
                  <a:lnTo>
                    <a:pt x="103813" y="258319"/>
                  </a:lnTo>
                  <a:lnTo>
                    <a:pt x="96567" y="266846"/>
                  </a:lnTo>
                  <a:lnTo>
                    <a:pt x="88580" y="274350"/>
                  </a:lnTo>
                  <a:lnTo>
                    <a:pt x="79929" y="280524"/>
                  </a:lnTo>
                  <a:lnTo>
                    <a:pt x="70744" y="284914"/>
                  </a:lnTo>
                  <a:lnTo>
                    <a:pt x="61166" y="287445"/>
                  </a:lnTo>
                  <a:lnTo>
                    <a:pt x="51632" y="288024"/>
                  </a:lnTo>
                  <a:lnTo>
                    <a:pt x="42845" y="286376"/>
                  </a:lnTo>
                  <a:lnTo>
                    <a:pt x="35125" y="282564"/>
                  </a:lnTo>
                  <a:lnTo>
                    <a:pt x="28451" y="276923"/>
                  </a:lnTo>
                  <a:lnTo>
                    <a:pt x="22653" y="269858"/>
                  </a:lnTo>
                  <a:lnTo>
                    <a:pt x="17542" y="261740"/>
                  </a:lnTo>
                  <a:lnTo>
                    <a:pt x="13430" y="252868"/>
                  </a:lnTo>
                  <a:lnTo>
                    <a:pt x="11097" y="243469"/>
                  </a:lnTo>
                  <a:lnTo>
                    <a:pt x="10824" y="233711"/>
                  </a:lnTo>
                  <a:lnTo>
                    <a:pt x="12437" y="223871"/>
                  </a:lnTo>
                  <a:lnTo>
                    <a:pt x="15578" y="214338"/>
                  </a:lnTo>
                  <a:lnTo>
                    <a:pt x="19886" y="205305"/>
                  </a:lnTo>
                  <a:lnTo>
                    <a:pt x="25369" y="197104"/>
                  </a:lnTo>
                  <a:lnTo>
                    <a:pt x="32398" y="190272"/>
                  </a:lnTo>
                  <a:lnTo>
                    <a:pt x="41044" y="184985"/>
                  </a:lnTo>
                  <a:lnTo>
                    <a:pt x="50951" y="181418"/>
                  </a:lnTo>
                  <a:lnTo>
                    <a:pt x="61517" y="179915"/>
                  </a:lnTo>
                  <a:lnTo>
                    <a:pt x="72327" y="180455"/>
                  </a:lnTo>
                  <a:lnTo>
                    <a:pt x="83178" y="182579"/>
                  </a:lnTo>
                  <a:lnTo>
                    <a:pt x="93990" y="185597"/>
                  </a:lnTo>
                  <a:lnTo>
                    <a:pt x="104736" y="189031"/>
                  </a:lnTo>
                  <a:lnTo>
                    <a:pt x="115257" y="192791"/>
                  </a:lnTo>
                  <a:lnTo>
                    <a:pt x="125256" y="197066"/>
                  </a:lnTo>
                  <a:lnTo>
                    <a:pt x="134618" y="201934"/>
                  </a:lnTo>
                  <a:lnTo>
                    <a:pt x="143552" y="207187"/>
                  </a:lnTo>
                  <a:lnTo>
                    <a:pt x="152471" y="212412"/>
                  </a:lnTo>
                  <a:lnTo>
                    <a:pt x="161619" y="217378"/>
                  </a:lnTo>
                  <a:lnTo>
                    <a:pt x="170900" y="222188"/>
                  </a:lnTo>
                  <a:lnTo>
                    <a:pt x="179984" y="227178"/>
                  </a:lnTo>
                  <a:lnTo>
                    <a:pt x="188694" y="232531"/>
                  </a:lnTo>
                  <a:lnTo>
                    <a:pt x="197170" y="238109"/>
                  </a:lnTo>
                  <a:lnTo>
                    <a:pt x="205774" y="243554"/>
                  </a:lnTo>
                  <a:lnTo>
                    <a:pt x="214707" y="248658"/>
                  </a:lnTo>
                  <a:lnTo>
                    <a:pt x="223933" y="253236"/>
                  </a:lnTo>
                  <a:lnTo>
                    <a:pt x="234382" y="257493"/>
                  </a:lnTo>
                  <a:lnTo>
                    <a:pt x="249211" y="261802"/>
                  </a:lnTo>
                  <a:lnTo>
                    <a:pt x="273741" y="266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52697" y="147398"/>
            <a:ext cx="1990868" cy="873867"/>
            <a:chOff x="452697" y="147398"/>
            <a:chExt cx="1990868" cy="873867"/>
          </a:xfrm>
        </p:grpSpPr>
        <p:sp>
          <p:nvSpPr>
            <p:cNvPr id="2" name="Freeform 1"/>
            <p:cNvSpPr/>
            <p:nvPr/>
          </p:nvSpPr>
          <p:spPr>
            <a:xfrm>
              <a:off x="694880" y="368497"/>
              <a:ext cx="31579" cy="600125"/>
            </a:xfrm>
            <a:custGeom>
              <a:avLst/>
              <a:gdLst/>
              <a:ahLst/>
              <a:cxnLst/>
              <a:rect l="0" t="0" r="0" b="0"/>
              <a:pathLst>
                <a:path w="31579" h="600125">
                  <a:moveTo>
                    <a:pt x="0" y="0"/>
                  </a:moveTo>
                  <a:lnTo>
                    <a:pt x="5801" y="6136"/>
                  </a:lnTo>
                  <a:lnTo>
                    <a:pt x="10725" y="14261"/>
                  </a:lnTo>
                  <a:lnTo>
                    <a:pt x="15223" y="25237"/>
                  </a:lnTo>
                  <a:lnTo>
                    <a:pt x="19271" y="38411"/>
                  </a:lnTo>
                  <a:lnTo>
                    <a:pt x="22636" y="52710"/>
                  </a:lnTo>
                  <a:lnTo>
                    <a:pt x="25245" y="67402"/>
                  </a:lnTo>
                  <a:lnTo>
                    <a:pt x="27172" y="82295"/>
                  </a:lnTo>
                  <a:lnTo>
                    <a:pt x="28550" y="97561"/>
                  </a:lnTo>
                  <a:lnTo>
                    <a:pt x="29517" y="113311"/>
                  </a:lnTo>
                  <a:lnTo>
                    <a:pt x="30184" y="129850"/>
                  </a:lnTo>
                  <a:lnTo>
                    <a:pt x="30640" y="147717"/>
                  </a:lnTo>
                  <a:lnTo>
                    <a:pt x="30950" y="167077"/>
                  </a:lnTo>
                  <a:lnTo>
                    <a:pt x="31159" y="187625"/>
                  </a:lnTo>
                  <a:lnTo>
                    <a:pt x="31300" y="208790"/>
                  </a:lnTo>
                  <a:lnTo>
                    <a:pt x="31395" y="230178"/>
                  </a:lnTo>
                  <a:lnTo>
                    <a:pt x="31458" y="251758"/>
                  </a:lnTo>
                  <a:lnTo>
                    <a:pt x="31500" y="273765"/>
                  </a:lnTo>
                  <a:lnTo>
                    <a:pt x="31529" y="296305"/>
                  </a:lnTo>
                  <a:lnTo>
                    <a:pt x="31548" y="319188"/>
                  </a:lnTo>
                  <a:lnTo>
                    <a:pt x="31560" y="342016"/>
                  </a:lnTo>
                  <a:lnTo>
                    <a:pt x="31569" y="364558"/>
                  </a:lnTo>
                  <a:lnTo>
                    <a:pt x="31575" y="386594"/>
                  </a:lnTo>
                  <a:lnTo>
                    <a:pt x="31578" y="407852"/>
                  </a:lnTo>
                  <a:lnTo>
                    <a:pt x="31576" y="428257"/>
                  </a:lnTo>
                  <a:lnTo>
                    <a:pt x="31405" y="447739"/>
                  </a:lnTo>
                  <a:lnTo>
                    <a:pt x="30758" y="466143"/>
                  </a:lnTo>
                  <a:lnTo>
                    <a:pt x="29510" y="483495"/>
                  </a:lnTo>
                  <a:lnTo>
                    <a:pt x="27858" y="500116"/>
                  </a:lnTo>
                  <a:lnTo>
                    <a:pt x="26210" y="516512"/>
                  </a:lnTo>
                  <a:lnTo>
                    <a:pt x="24807" y="532971"/>
                  </a:lnTo>
                  <a:lnTo>
                    <a:pt x="23712" y="548848"/>
                  </a:lnTo>
                  <a:lnTo>
                    <a:pt x="22784" y="564222"/>
                  </a:lnTo>
                  <a:lnTo>
                    <a:pt x="21946" y="580451"/>
                  </a:lnTo>
                  <a:lnTo>
                    <a:pt x="21057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697" y="379025"/>
              <a:ext cx="221127" cy="428987"/>
            </a:xfrm>
            <a:custGeom>
              <a:avLst/>
              <a:gdLst/>
              <a:ahLst/>
              <a:cxnLst/>
              <a:rect l="0" t="0" r="0" b="0"/>
              <a:pathLst>
                <a:path w="221127" h="428987">
                  <a:moveTo>
                    <a:pt x="221126" y="252684"/>
                  </a:moveTo>
                  <a:lnTo>
                    <a:pt x="215192" y="258619"/>
                  </a:lnTo>
                  <a:lnTo>
                    <a:pt x="208987" y="264824"/>
                  </a:lnTo>
                  <a:lnTo>
                    <a:pt x="201900" y="271919"/>
                  </a:lnTo>
                  <a:lnTo>
                    <a:pt x="194306" y="279860"/>
                  </a:lnTo>
                  <a:lnTo>
                    <a:pt x="186956" y="288506"/>
                  </a:lnTo>
                  <a:lnTo>
                    <a:pt x="180263" y="297696"/>
                  </a:lnTo>
                  <a:lnTo>
                    <a:pt x="174142" y="307123"/>
                  </a:lnTo>
                  <a:lnTo>
                    <a:pt x="168197" y="316364"/>
                  </a:lnTo>
                  <a:lnTo>
                    <a:pt x="162154" y="325209"/>
                  </a:lnTo>
                  <a:lnTo>
                    <a:pt x="155586" y="333789"/>
                  </a:lnTo>
                  <a:lnTo>
                    <a:pt x="147872" y="342470"/>
                  </a:lnTo>
                  <a:lnTo>
                    <a:pt x="138792" y="351458"/>
                  </a:lnTo>
                  <a:lnTo>
                    <a:pt x="128776" y="360631"/>
                  </a:lnTo>
                  <a:lnTo>
                    <a:pt x="118675" y="369643"/>
                  </a:lnTo>
                  <a:lnTo>
                    <a:pt x="108989" y="378300"/>
                  </a:lnTo>
                  <a:lnTo>
                    <a:pt x="99539" y="386571"/>
                  </a:lnTo>
                  <a:lnTo>
                    <a:pt x="89675" y="394505"/>
                  </a:lnTo>
                  <a:lnTo>
                    <a:pt x="79043" y="402170"/>
                  </a:lnTo>
                  <a:lnTo>
                    <a:pt x="67767" y="409470"/>
                  </a:lnTo>
                  <a:lnTo>
                    <a:pt x="56265" y="416153"/>
                  </a:lnTo>
                  <a:lnTo>
                    <a:pt x="44828" y="422113"/>
                  </a:lnTo>
                  <a:lnTo>
                    <a:pt x="33893" y="426759"/>
                  </a:lnTo>
                  <a:lnTo>
                    <a:pt x="24089" y="428986"/>
                  </a:lnTo>
                  <a:lnTo>
                    <a:pt x="15660" y="428397"/>
                  </a:lnTo>
                  <a:lnTo>
                    <a:pt x="8833" y="425067"/>
                  </a:lnTo>
                  <a:lnTo>
                    <a:pt x="3989" y="419176"/>
                  </a:lnTo>
                  <a:lnTo>
                    <a:pt x="1137" y="411108"/>
                  </a:lnTo>
                  <a:lnTo>
                    <a:pt x="0" y="401491"/>
                  </a:lnTo>
                  <a:lnTo>
                    <a:pt x="209" y="391068"/>
                  </a:lnTo>
                  <a:lnTo>
                    <a:pt x="1417" y="380329"/>
                  </a:lnTo>
                  <a:lnTo>
                    <a:pt x="3342" y="369513"/>
                  </a:lnTo>
                  <a:lnTo>
                    <a:pt x="5770" y="358719"/>
                  </a:lnTo>
                  <a:lnTo>
                    <a:pt x="8552" y="347972"/>
                  </a:lnTo>
                  <a:lnTo>
                    <a:pt x="11740" y="337110"/>
                  </a:lnTo>
                  <a:lnTo>
                    <a:pt x="15565" y="325817"/>
                  </a:lnTo>
                  <a:lnTo>
                    <a:pt x="20100" y="313958"/>
                  </a:lnTo>
                  <a:lnTo>
                    <a:pt x="25113" y="301720"/>
                  </a:lnTo>
                  <a:lnTo>
                    <a:pt x="30171" y="289504"/>
                  </a:lnTo>
                  <a:lnTo>
                    <a:pt x="35016" y="277542"/>
                  </a:lnTo>
                  <a:lnTo>
                    <a:pt x="39574" y="265730"/>
                  </a:lnTo>
                  <a:lnTo>
                    <a:pt x="43861" y="253733"/>
                  </a:lnTo>
                  <a:lnTo>
                    <a:pt x="47929" y="241365"/>
                  </a:lnTo>
                  <a:lnTo>
                    <a:pt x="51830" y="228601"/>
                  </a:lnTo>
                  <a:lnTo>
                    <a:pt x="55611" y="215492"/>
                  </a:lnTo>
                  <a:lnTo>
                    <a:pt x="59305" y="202119"/>
                  </a:lnTo>
                  <a:lnTo>
                    <a:pt x="62941" y="188713"/>
                  </a:lnTo>
                  <a:lnTo>
                    <a:pt x="66535" y="175640"/>
                  </a:lnTo>
                  <a:lnTo>
                    <a:pt x="70102" y="163071"/>
                  </a:lnTo>
                  <a:lnTo>
                    <a:pt x="73650" y="151005"/>
                  </a:lnTo>
                  <a:lnTo>
                    <a:pt x="77185" y="139362"/>
                  </a:lnTo>
                  <a:lnTo>
                    <a:pt x="80712" y="128046"/>
                  </a:lnTo>
                  <a:lnTo>
                    <a:pt x="84233" y="116971"/>
                  </a:lnTo>
                  <a:lnTo>
                    <a:pt x="87750" y="106067"/>
                  </a:lnTo>
                  <a:lnTo>
                    <a:pt x="91265" y="95279"/>
                  </a:lnTo>
                  <a:lnTo>
                    <a:pt x="94777" y="84404"/>
                  </a:lnTo>
                  <a:lnTo>
                    <a:pt x="98289" y="73111"/>
                  </a:lnTo>
                  <a:lnTo>
                    <a:pt x="101796" y="61265"/>
                  </a:lnTo>
                  <a:lnTo>
                    <a:pt x="105146" y="49302"/>
                  </a:lnTo>
                  <a:lnTo>
                    <a:pt x="108371" y="36859"/>
                  </a:lnTo>
                  <a:lnTo>
                    <a:pt x="111756" y="21720"/>
                  </a:lnTo>
                  <a:lnTo>
                    <a:pt x="115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4013" y="178984"/>
              <a:ext cx="15138" cy="242156"/>
            </a:xfrm>
            <a:custGeom>
              <a:avLst/>
              <a:gdLst/>
              <a:ahLst/>
              <a:cxnLst/>
              <a:rect l="0" t="0" r="0" b="0"/>
              <a:pathLst>
                <a:path w="15138" h="242156">
                  <a:moveTo>
                    <a:pt x="4608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45"/>
                  </a:lnTo>
                  <a:lnTo>
                    <a:pt x="679" y="42340"/>
                  </a:lnTo>
                  <a:lnTo>
                    <a:pt x="2147" y="55171"/>
                  </a:lnTo>
                  <a:lnTo>
                    <a:pt x="4212" y="67808"/>
                  </a:lnTo>
                  <a:lnTo>
                    <a:pt x="6548" y="80709"/>
                  </a:lnTo>
                  <a:lnTo>
                    <a:pt x="8723" y="95098"/>
                  </a:lnTo>
                  <a:lnTo>
                    <a:pt x="10512" y="111542"/>
                  </a:lnTo>
                  <a:lnTo>
                    <a:pt x="11879" y="129501"/>
                  </a:lnTo>
                  <a:lnTo>
                    <a:pt x="12879" y="147720"/>
                  </a:lnTo>
                  <a:lnTo>
                    <a:pt x="13589" y="165407"/>
                  </a:lnTo>
                  <a:lnTo>
                    <a:pt x="14085" y="181908"/>
                  </a:lnTo>
                  <a:lnTo>
                    <a:pt x="14480" y="198188"/>
                  </a:lnTo>
                  <a:lnTo>
                    <a:pt x="14811" y="216782"/>
                  </a:lnTo>
                  <a:lnTo>
                    <a:pt x="1513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515896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9297" y="2867"/>
                  </a:lnTo>
                  <a:lnTo>
                    <a:pt x="197528" y="5009"/>
                  </a:lnTo>
                  <a:lnTo>
                    <a:pt x="184633" y="6616"/>
                  </a:lnTo>
                  <a:lnTo>
                    <a:pt x="170612" y="7970"/>
                  </a:lnTo>
                  <a:lnTo>
                    <a:pt x="155635" y="9466"/>
                  </a:lnTo>
                  <a:lnTo>
                    <a:pt x="139917" y="11317"/>
                  </a:lnTo>
                  <a:lnTo>
                    <a:pt x="123815" y="13557"/>
                  </a:lnTo>
                  <a:lnTo>
                    <a:pt x="107791" y="16138"/>
                  </a:lnTo>
                  <a:lnTo>
                    <a:pt x="92098" y="18987"/>
                  </a:lnTo>
                  <a:lnTo>
                    <a:pt x="76953" y="22036"/>
                  </a:lnTo>
                  <a:lnTo>
                    <a:pt x="62624" y="25229"/>
                  </a:lnTo>
                  <a:lnTo>
                    <a:pt x="49183" y="28518"/>
                  </a:lnTo>
                  <a:lnTo>
                    <a:pt x="36979" y="31720"/>
                  </a:lnTo>
                  <a:lnTo>
                    <a:pt x="25533" y="34830"/>
                  </a:lnTo>
                  <a:lnTo>
                    <a:pt x="13836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4922" y="628065"/>
              <a:ext cx="294799" cy="278940"/>
            </a:xfrm>
            <a:custGeom>
              <a:avLst/>
              <a:gdLst/>
              <a:ahLst/>
              <a:cxnLst/>
              <a:rect l="0" t="0" r="0" b="0"/>
              <a:pathLst>
                <a:path w="294799" h="278940">
                  <a:moveTo>
                    <a:pt x="0" y="56287"/>
                  </a:moveTo>
                  <a:lnTo>
                    <a:pt x="5867" y="50419"/>
                  </a:lnTo>
                  <a:lnTo>
                    <a:pt x="11432" y="44855"/>
                  </a:lnTo>
                  <a:lnTo>
                    <a:pt x="17231" y="39056"/>
                  </a:lnTo>
                  <a:lnTo>
                    <a:pt x="23312" y="32975"/>
                  </a:lnTo>
                  <a:lnTo>
                    <a:pt x="29642" y="26645"/>
                  </a:lnTo>
                  <a:lnTo>
                    <a:pt x="36179" y="20126"/>
                  </a:lnTo>
                  <a:lnTo>
                    <a:pt x="43200" y="13796"/>
                  </a:lnTo>
                  <a:lnTo>
                    <a:pt x="51280" y="8310"/>
                  </a:lnTo>
                  <a:lnTo>
                    <a:pt x="60635" y="3968"/>
                  </a:lnTo>
                  <a:lnTo>
                    <a:pt x="70849" y="1055"/>
                  </a:lnTo>
                  <a:lnTo>
                    <a:pt x="81091" y="0"/>
                  </a:lnTo>
                  <a:lnTo>
                    <a:pt x="90866" y="854"/>
                  </a:lnTo>
                  <a:lnTo>
                    <a:pt x="100037" y="3529"/>
                  </a:lnTo>
                  <a:lnTo>
                    <a:pt x="108649" y="7982"/>
                  </a:lnTo>
                  <a:lnTo>
                    <a:pt x="116805" y="14021"/>
                  </a:lnTo>
                  <a:lnTo>
                    <a:pt x="124451" y="21666"/>
                  </a:lnTo>
                  <a:lnTo>
                    <a:pt x="131374" y="31224"/>
                  </a:lnTo>
                  <a:lnTo>
                    <a:pt x="137513" y="42691"/>
                  </a:lnTo>
                  <a:lnTo>
                    <a:pt x="142790" y="55796"/>
                  </a:lnTo>
                  <a:lnTo>
                    <a:pt x="147038" y="70188"/>
                  </a:lnTo>
                  <a:lnTo>
                    <a:pt x="150260" y="85531"/>
                  </a:lnTo>
                  <a:lnTo>
                    <a:pt x="152440" y="101391"/>
                  </a:lnTo>
                  <a:lnTo>
                    <a:pt x="153462" y="117257"/>
                  </a:lnTo>
                  <a:lnTo>
                    <a:pt x="153369" y="132851"/>
                  </a:lnTo>
                  <a:lnTo>
                    <a:pt x="152171" y="148101"/>
                  </a:lnTo>
                  <a:lnTo>
                    <a:pt x="149773" y="163034"/>
                  </a:lnTo>
                  <a:lnTo>
                    <a:pt x="146229" y="177707"/>
                  </a:lnTo>
                  <a:lnTo>
                    <a:pt x="141562" y="192021"/>
                  </a:lnTo>
                  <a:lnTo>
                    <a:pt x="135681" y="205720"/>
                  </a:lnTo>
                  <a:lnTo>
                    <a:pt x="128650" y="218712"/>
                  </a:lnTo>
                  <a:lnTo>
                    <a:pt x="120658" y="230895"/>
                  </a:lnTo>
                  <a:lnTo>
                    <a:pt x="111924" y="242085"/>
                  </a:lnTo>
                  <a:lnTo>
                    <a:pt x="102638" y="252270"/>
                  </a:lnTo>
                  <a:lnTo>
                    <a:pt x="92793" y="261262"/>
                  </a:lnTo>
                  <a:lnTo>
                    <a:pt x="82199" y="268632"/>
                  </a:lnTo>
                  <a:lnTo>
                    <a:pt x="70822" y="274279"/>
                  </a:lnTo>
                  <a:lnTo>
                    <a:pt x="59080" y="277919"/>
                  </a:lnTo>
                  <a:lnTo>
                    <a:pt x="47730" y="278939"/>
                  </a:lnTo>
                  <a:lnTo>
                    <a:pt x="37181" y="277248"/>
                  </a:lnTo>
                  <a:lnTo>
                    <a:pt x="27812" y="273027"/>
                  </a:lnTo>
                  <a:lnTo>
                    <a:pt x="20122" y="266465"/>
                  </a:lnTo>
                  <a:lnTo>
                    <a:pt x="14223" y="257915"/>
                  </a:lnTo>
                  <a:lnTo>
                    <a:pt x="10229" y="248128"/>
                  </a:lnTo>
                  <a:lnTo>
                    <a:pt x="8431" y="238115"/>
                  </a:lnTo>
                  <a:lnTo>
                    <a:pt x="8775" y="228465"/>
                  </a:lnTo>
                  <a:lnTo>
                    <a:pt x="10935" y="219363"/>
                  </a:lnTo>
                  <a:lnTo>
                    <a:pt x="14509" y="210790"/>
                  </a:lnTo>
                  <a:lnTo>
                    <a:pt x="19135" y="202653"/>
                  </a:lnTo>
                  <a:lnTo>
                    <a:pt x="24678" y="194848"/>
                  </a:lnTo>
                  <a:lnTo>
                    <a:pt x="31221" y="187285"/>
                  </a:lnTo>
                  <a:lnTo>
                    <a:pt x="38741" y="179902"/>
                  </a:lnTo>
                  <a:lnTo>
                    <a:pt x="47418" y="172976"/>
                  </a:lnTo>
                  <a:lnTo>
                    <a:pt x="57684" y="167082"/>
                  </a:lnTo>
                  <a:lnTo>
                    <a:pt x="69625" y="162463"/>
                  </a:lnTo>
                  <a:lnTo>
                    <a:pt x="82713" y="159364"/>
                  </a:lnTo>
                  <a:lnTo>
                    <a:pt x="96029" y="158182"/>
                  </a:lnTo>
                  <a:lnTo>
                    <a:pt x="109018" y="158943"/>
                  </a:lnTo>
                  <a:lnTo>
                    <a:pt x="121500" y="161215"/>
                  </a:lnTo>
                  <a:lnTo>
                    <a:pt x="133488" y="164334"/>
                  </a:lnTo>
                  <a:lnTo>
                    <a:pt x="145068" y="167832"/>
                  </a:lnTo>
                  <a:lnTo>
                    <a:pt x="156336" y="171464"/>
                  </a:lnTo>
                  <a:lnTo>
                    <a:pt x="167376" y="175121"/>
                  </a:lnTo>
                  <a:lnTo>
                    <a:pt x="178260" y="178757"/>
                  </a:lnTo>
                  <a:lnTo>
                    <a:pt x="189200" y="182197"/>
                  </a:lnTo>
                  <a:lnTo>
                    <a:pt x="200538" y="185135"/>
                  </a:lnTo>
                  <a:lnTo>
                    <a:pt x="212424" y="187442"/>
                  </a:lnTo>
                  <a:lnTo>
                    <a:pt x="224678" y="188992"/>
                  </a:lnTo>
                  <a:lnTo>
                    <a:pt x="236903" y="189584"/>
                  </a:lnTo>
                  <a:lnTo>
                    <a:pt x="248854" y="189202"/>
                  </a:lnTo>
                  <a:lnTo>
                    <a:pt x="260018" y="187944"/>
                  </a:lnTo>
                  <a:lnTo>
                    <a:pt x="270637" y="185696"/>
                  </a:lnTo>
                  <a:lnTo>
                    <a:pt x="281642" y="181143"/>
                  </a:lnTo>
                  <a:lnTo>
                    <a:pt x="294798" y="172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875" y="558010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107079" y="8801"/>
                  </a:lnTo>
                  <a:lnTo>
                    <a:pt x="99373" y="17148"/>
                  </a:lnTo>
                  <a:lnTo>
                    <a:pt x="91971" y="25842"/>
                  </a:lnTo>
                  <a:lnTo>
                    <a:pt x="84710" y="34790"/>
                  </a:lnTo>
                  <a:lnTo>
                    <a:pt x="77531" y="43637"/>
                  </a:lnTo>
                  <a:lnTo>
                    <a:pt x="70406" y="52180"/>
                  </a:lnTo>
                  <a:lnTo>
                    <a:pt x="63315" y="60541"/>
                  </a:lnTo>
                  <a:lnTo>
                    <a:pt x="56248" y="69067"/>
                  </a:lnTo>
                  <a:lnTo>
                    <a:pt x="49197" y="77942"/>
                  </a:lnTo>
                  <a:lnTo>
                    <a:pt x="42075" y="86930"/>
                  </a:lnTo>
                  <a:lnTo>
                    <a:pt x="33805" y="96449"/>
                  </a:lnTo>
                  <a:lnTo>
                    <a:pt x="21426" y="10845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9761" y="568538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2" y="31282"/>
                  </a:lnTo>
                  <a:lnTo>
                    <a:pt x="29642" y="39109"/>
                  </a:lnTo>
                  <a:lnTo>
                    <a:pt x="36170" y="47483"/>
                  </a:lnTo>
                  <a:lnTo>
                    <a:pt x="42846" y="56226"/>
                  </a:lnTo>
                  <a:lnTo>
                    <a:pt x="49628" y="64941"/>
                  </a:lnTo>
                  <a:lnTo>
                    <a:pt x="56486" y="73395"/>
                  </a:lnTo>
                  <a:lnTo>
                    <a:pt x="63396" y="81528"/>
                  </a:lnTo>
                  <a:lnTo>
                    <a:pt x="70341" y="89369"/>
                  </a:lnTo>
                  <a:lnTo>
                    <a:pt x="77314" y="96976"/>
                  </a:lnTo>
                  <a:lnTo>
                    <a:pt x="84473" y="104406"/>
                  </a:lnTo>
                  <a:lnTo>
                    <a:pt x="92118" y="111709"/>
                  </a:lnTo>
                  <a:lnTo>
                    <a:pt x="100371" y="118917"/>
                  </a:lnTo>
                  <a:lnTo>
                    <a:pt x="109123" y="125948"/>
                  </a:lnTo>
                  <a:lnTo>
                    <a:pt x="119195" y="133403"/>
                  </a:lnTo>
                  <a:lnTo>
                    <a:pt x="133708" y="143055"/>
                  </a:lnTo>
                  <a:lnTo>
                    <a:pt x="1579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8300" y="357968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68" y="67656"/>
                  </a:lnTo>
                  <a:lnTo>
                    <a:pt x="7866" y="81908"/>
                  </a:lnTo>
                  <a:lnTo>
                    <a:pt x="8676" y="97608"/>
                  </a:lnTo>
                  <a:lnTo>
                    <a:pt x="9256" y="114648"/>
                  </a:lnTo>
                  <a:lnTo>
                    <a:pt x="9661" y="132633"/>
                  </a:lnTo>
                  <a:lnTo>
                    <a:pt x="9941" y="150996"/>
                  </a:lnTo>
                  <a:lnTo>
                    <a:pt x="10137" y="169384"/>
                  </a:lnTo>
                  <a:lnTo>
                    <a:pt x="10440" y="187814"/>
                  </a:lnTo>
                  <a:lnTo>
                    <a:pt x="11176" y="206560"/>
                  </a:lnTo>
                  <a:lnTo>
                    <a:pt x="12483" y="225761"/>
                  </a:lnTo>
                  <a:lnTo>
                    <a:pt x="14176" y="245250"/>
                  </a:lnTo>
                  <a:lnTo>
                    <a:pt x="15850" y="264648"/>
                  </a:lnTo>
                  <a:lnTo>
                    <a:pt x="17271" y="283737"/>
                  </a:lnTo>
                  <a:lnTo>
                    <a:pt x="18376" y="302473"/>
                  </a:lnTo>
                  <a:lnTo>
                    <a:pt x="19192" y="320893"/>
                  </a:lnTo>
                  <a:lnTo>
                    <a:pt x="19775" y="339057"/>
                  </a:lnTo>
                  <a:lnTo>
                    <a:pt x="20184" y="356866"/>
                  </a:lnTo>
                  <a:lnTo>
                    <a:pt x="20465" y="374064"/>
                  </a:lnTo>
                  <a:lnTo>
                    <a:pt x="20658" y="390572"/>
                  </a:lnTo>
                  <a:lnTo>
                    <a:pt x="20789" y="406778"/>
                  </a:lnTo>
                  <a:lnTo>
                    <a:pt x="20877" y="423419"/>
                  </a:lnTo>
                  <a:lnTo>
                    <a:pt x="20936" y="440853"/>
                  </a:lnTo>
                  <a:lnTo>
                    <a:pt x="20977" y="458205"/>
                  </a:lnTo>
                  <a:lnTo>
                    <a:pt x="21008" y="475261"/>
                  </a:lnTo>
                  <a:lnTo>
                    <a:pt x="21033" y="493525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5741" y="14739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77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0" y="78568"/>
                  </a:lnTo>
                  <a:lnTo>
                    <a:pt x="0" y="97051"/>
                  </a:lnTo>
                  <a:lnTo>
                    <a:pt x="0" y="116209"/>
                  </a:lnTo>
                  <a:lnTo>
                    <a:pt x="4" y="135372"/>
                  </a:lnTo>
                  <a:lnTo>
                    <a:pt x="206" y="153899"/>
                  </a:lnTo>
                  <a:lnTo>
                    <a:pt x="1108" y="173040"/>
                  </a:lnTo>
                  <a:lnTo>
                    <a:pt x="3906" y="196703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4155" y="49483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8992" y="2867"/>
                  </a:lnTo>
                  <a:lnTo>
                    <a:pt x="139365" y="5009"/>
                  </a:lnTo>
                  <a:lnTo>
                    <a:pt x="128082" y="6616"/>
                  </a:lnTo>
                  <a:lnTo>
                    <a:pt x="115588" y="7970"/>
                  </a:lnTo>
                  <a:lnTo>
                    <a:pt x="102756" y="9466"/>
                  </a:lnTo>
                  <a:lnTo>
                    <a:pt x="90138" y="11317"/>
                  </a:lnTo>
                  <a:lnTo>
                    <a:pt x="77927" y="13557"/>
                  </a:lnTo>
                  <a:lnTo>
                    <a:pt x="66133" y="16138"/>
                  </a:lnTo>
                  <a:lnTo>
                    <a:pt x="54697" y="18983"/>
                  </a:lnTo>
                  <a:lnTo>
                    <a:pt x="43800" y="21870"/>
                  </a:lnTo>
                  <a:lnTo>
                    <a:pt x="32704" y="24728"/>
                  </a:lnTo>
                  <a:lnTo>
                    <a:pt x="19313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7285" y="597185"/>
              <a:ext cx="306280" cy="424080"/>
            </a:xfrm>
            <a:custGeom>
              <a:avLst/>
              <a:gdLst/>
              <a:ahLst/>
              <a:cxnLst/>
              <a:rect l="0" t="0" r="0" b="0"/>
              <a:pathLst>
                <a:path w="306280" h="424080">
                  <a:moveTo>
                    <a:pt x="94756" y="23996"/>
                  </a:moveTo>
                  <a:lnTo>
                    <a:pt x="103558" y="26796"/>
                  </a:lnTo>
                  <a:lnTo>
                    <a:pt x="111904" y="28297"/>
                  </a:lnTo>
                  <a:lnTo>
                    <a:pt x="120603" y="28604"/>
                  </a:lnTo>
                  <a:lnTo>
                    <a:pt x="129724" y="27925"/>
                  </a:lnTo>
                  <a:lnTo>
                    <a:pt x="139219" y="26457"/>
                  </a:lnTo>
                  <a:lnTo>
                    <a:pt x="149011" y="24388"/>
                  </a:lnTo>
                  <a:lnTo>
                    <a:pt x="159025" y="21879"/>
                  </a:lnTo>
                  <a:lnTo>
                    <a:pt x="169199" y="19056"/>
                  </a:lnTo>
                  <a:lnTo>
                    <a:pt x="179485" y="16014"/>
                  </a:lnTo>
                  <a:lnTo>
                    <a:pt x="189849" y="12820"/>
                  </a:lnTo>
                  <a:lnTo>
                    <a:pt x="200267" y="9524"/>
                  </a:lnTo>
                  <a:lnTo>
                    <a:pt x="210725" y="6167"/>
                  </a:lnTo>
                  <a:lnTo>
                    <a:pt x="221376" y="3100"/>
                  </a:lnTo>
                  <a:lnTo>
                    <a:pt x="232520" y="951"/>
                  </a:lnTo>
                  <a:lnTo>
                    <a:pt x="244256" y="0"/>
                  </a:lnTo>
                  <a:lnTo>
                    <a:pt x="255731" y="516"/>
                  </a:lnTo>
                  <a:lnTo>
                    <a:pt x="265304" y="2916"/>
                  </a:lnTo>
                  <a:lnTo>
                    <a:pt x="272207" y="7233"/>
                  </a:lnTo>
                  <a:lnTo>
                    <a:pt x="276176" y="13047"/>
                  </a:lnTo>
                  <a:lnTo>
                    <a:pt x="277027" y="19697"/>
                  </a:lnTo>
                  <a:lnTo>
                    <a:pt x="275006" y="26718"/>
                  </a:lnTo>
                  <a:lnTo>
                    <a:pt x="270786" y="33869"/>
                  </a:lnTo>
                  <a:lnTo>
                    <a:pt x="265231" y="41042"/>
                  </a:lnTo>
                  <a:lnTo>
                    <a:pt x="258955" y="48196"/>
                  </a:lnTo>
                  <a:lnTo>
                    <a:pt x="252308" y="55321"/>
                  </a:lnTo>
                  <a:lnTo>
                    <a:pt x="245475" y="62419"/>
                  </a:lnTo>
                  <a:lnTo>
                    <a:pt x="238554" y="69499"/>
                  </a:lnTo>
                  <a:lnTo>
                    <a:pt x="231755" y="76731"/>
                  </a:lnTo>
                  <a:lnTo>
                    <a:pt x="225408" y="84426"/>
                  </a:lnTo>
                  <a:lnTo>
                    <a:pt x="219668" y="92712"/>
                  </a:lnTo>
                  <a:lnTo>
                    <a:pt x="214999" y="101396"/>
                  </a:lnTo>
                  <a:lnTo>
                    <a:pt x="212225" y="110072"/>
                  </a:lnTo>
                  <a:lnTo>
                    <a:pt x="211628" y="118500"/>
                  </a:lnTo>
                  <a:lnTo>
                    <a:pt x="213178" y="126615"/>
                  </a:lnTo>
                  <a:lnTo>
                    <a:pt x="216801" y="134445"/>
                  </a:lnTo>
                  <a:lnTo>
                    <a:pt x="222238" y="142044"/>
                  </a:lnTo>
                  <a:lnTo>
                    <a:pt x="229123" y="149469"/>
                  </a:lnTo>
                  <a:lnTo>
                    <a:pt x="237098" y="156768"/>
                  </a:lnTo>
                  <a:lnTo>
                    <a:pt x="245863" y="163979"/>
                  </a:lnTo>
                  <a:lnTo>
                    <a:pt x="255185" y="171128"/>
                  </a:lnTo>
                  <a:lnTo>
                    <a:pt x="264894" y="178235"/>
                  </a:lnTo>
                  <a:lnTo>
                    <a:pt x="274855" y="185327"/>
                  </a:lnTo>
                  <a:lnTo>
                    <a:pt x="284493" y="192904"/>
                  </a:lnTo>
                  <a:lnTo>
                    <a:pt x="292826" y="201894"/>
                  </a:lnTo>
                  <a:lnTo>
                    <a:pt x="299418" y="212682"/>
                  </a:lnTo>
                  <a:lnTo>
                    <a:pt x="304012" y="224843"/>
                  </a:lnTo>
                  <a:lnTo>
                    <a:pt x="306279" y="237463"/>
                  </a:lnTo>
                  <a:lnTo>
                    <a:pt x="306274" y="249945"/>
                  </a:lnTo>
                  <a:lnTo>
                    <a:pt x="304017" y="261898"/>
                  </a:lnTo>
                  <a:lnTo>
                    <a:pt x="299320" y="272992"/>
                  </a:lnTo>
                  <a:lnTo>
                    <a:pt x="292318" y="283145"/>
                  </a:lnTo>
                  <a:lnTo>
                    <a:pt x="283552" y="292300"/>
                  </a:lnTo>
                  <a:lnTo>
                    <a:pt x="273768" y="300318"/>
                  </a:lnTo>
                  <a:lnTo>
                    <a:pt x="263471" y="307235"/>
                  </a:lnTo>
                  <a:lnTo>
                    <a:pt x="252288" y="313223"/>
                  </a:lnTo>
                  <a:lnTo>
                    <a:pt x="239126" y="318488"/>
                  </a:lnTo>
                  <a:lnTo>
                    <a:pt x="223543" y="323220"/>
                  </a:lnTo>
                  <a:lnTo>
                    <a:pt x="206348" y="327569"/>
                  </a:lnTo>
                  <a:lnTo>
                    <a:pt x="189182" y="331651"/>
                  </a:lnTo>
                  <a:lnTo>
                    <a:pt x="173004" y="335553"/>
                  </a:lnTo>
                  <a:lnTo>
                    <a:pt x="157907" y="339496"/>
                  </a:lnTo>
                  <a:lnTo>
                    <a:pt x="143481" y="343830"/>
                  </a:lnTo>
                  <a:lnTo>
                    <a:pt x="129379" y="348711"/>
                  </a:lnTo>
                  <a:lnTo>
                    <a:pt x="115570" y="354125"/>
                  </a:lnTo>
                  <a:lnTo>
                    <a:pt x="102269" y="359984"/>
                  </a:lnTo>
                  <a:lnTo>
                    <a:pt x="89565" y="366189"/>
                  </a:lnTo>
                  <a:lnTo>
                    <a:pt x="77249" y="372813"/>
                  </a:lnTo>
                  <a:lnTo>
                    <a:pt x="64912" y="380091"/>
                  </a:lnTo>
                  <a:lnTo>
                    <a:pt x="52334" y="388085"/>
                  </a:lnTo>
                  <a:lnTo>
                    <a:pt x="40061" y="396264"/>
                  </a:lnTo>
                  <a:lnTo>
                    <a:pt x="28111" y="404400"/>
                  </a:lnTo>
                  <a:lnTo>
                    <a:pt x="15431" y="413208"/>
                  </a:lnTo>
                  <a:lnTo>
                    <a:pt x="0" y="424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602044" y="2063585"/>
            <a:ext cx="2009439" cy="1705618"/>
            <a:chOff x="2602044" y="2063585"/>
            <a:chExt cx="2009439" cy="1705618"/>
          </a:xfrm>
        </p:grpSpPr>
        <p:sp>
          <p:nvSpPr>
            <p:cNvPr id="14" name="Freeform 13"/>
            <p:cNvSpPr/>
            <p:nvPr/>
          </p:nvSpPr>
          <p:spPr>
            <a:xfrm>
              <a:off x="2602044" y="2316269"/>
              <a:ext cx="275392" cy="958094"/>
            </a:xfrm>
            <a:custGeom>
              <a:avLst/>
              <a:gdLst/>
              <a:ahLst/>
              <a:cxnLst/>
              <a:rect l="0" t="0" r="0" b="0"/>
              <a:pathLst>
                <a:path w="275392" h="958094">
                  <a:moveTo>
                    <a:pt x="40609" y="0"/>
                  </a:moveTo>
                  <a:lnTo>
                    <a:pt x="29156" y="48931"/>
                  </a:lnTo>
                  <a:lnTo>
                    <a:pt x="22397" y="96776"/>
                  </a:lnTo>
                  <a:lnTo>
                    <a:pt x="14524" y="154167"/>
                  </a:lnTo>
                  <a:lnTo>
                    <a:pt x="10110" y="216110"/>
                  </a:lnTo>
                  <a:lnTo>
                    <a:pt x="8175" y="266154"/>
                  </a:lnTo>
                  <a:lnTo>
                    <a:pt x="753" y="325578"/>
                  </a:lnTo>
                  <a:lnTo>
                    <a:pt x="0" y="339884"/>
                  </a:lnTo>
                  <a:lnTo>
                    <a:pt x="3008" y="350592"/>
                  </a:lnTo>
                  <a:lnTo>
                    <a:pt x="8523" y="358900"/>
                  </a:lnTo>
                  <a:lnTo>
                    <a:pt x="15708" y="365609"/>
                  </a:lnTo>
                  <a:lnTo>
                    <a:pt x="39290" y="369943"/>
                  </a:lnTo>
                  <a:lnTo>
                    <a:pt x="90911" y="363194"/>
                  </a:lnTo>
                  <a:lnTo>
                    <a:pt x="145585" y="335751"/>
                  </a:lnTo>
                  <a:lnTo>
                    <a:pt x="165644" y="321188"/>
                  </a:lnTo>
                  <a:lnTo>
                    <a:pt x="218217" y="261587"/>
                  </a:lnTo>
                  <a:lnTo>
                    <a:pt x="242111" y="209556"/>
                  </a:lnTo>
                  <a:lnTo>
                    <a:pt x="263425" y="154218"/>
                  </a:lnTo>
                  <a:lnTo>
                    <a:pt x="275214" y="117834"/>
                  </a:lnTo>
                  <a:lnTo>
                    <a:pt x="275391" y="113651"/>
                  </a:lnTo>
                  <a:lnTo>
                    <a:pt x="273169" y="114372"/>
                  </a:lnTo>
                  <a:lnTo>
                    <a:pt x="269348" y="118362"/>
                  </a:lnTo>
                  <a:lnTo>
                    <a:pt x="265103" y="135273"/>
                  </a:lnTo>
                  <a:lnTo>
                    <a:pt x="253749" y="197708"/>
                  </a:lnTo>
                  <a:lnTo>
                    <a:pt x="243584" y="256036"/>
                  </a:lnTo>
                  <a:lnTo>
                    <a:pt x="235640" y="317947"/>
                  </a:lnTo>
                  <a:lnTo>
                    <a:pt x="231757" y="372237"/>
                  </a:lnTo>
                  <a:lnTo>
                    <a:pt x="225017" y="427187"/>
                  </a:lnTo>
                  <a:lnTo>
                    <a:pt x="222003" y="469061"/>
                  </a:lnTo>
                  <a:lnTo>
                    <a:pt x="219495" y="513798"/>
                  </a:lnTo>
                  <a:lnTo>
                    <a:pt x="214480" y="557078"/>
                  </a:lnTo>
                  <a:lnTo>
                    <a:pt x="208352" y="599710"/>
                  </a:lnTo>
                  <a:lnTo>
                    <a:pt x="201444" y="663173"/>
                  </a:lnTo>
                  <a:lnTo>
                    <a:pt x="199398" y="723310"/>
                  </a:lnTo>
                  <a:lnTo>
                    <a:pt x="195672" y="778174"/>
                  </a:lnTo>
                  <a:lnTo>
                    <a:pt x="190278" y="828355"/>
                  </a:lnTo>
                  <a:lnTo>
                    <a:pt x="188456" y="887233"/>
                  </a:lnTo>
                  <a:lnTo>
                    <a:pt x="188067" y="945527"/>
                  </a:lnTo>
                  <a:lnTo>
                    <a:pt x="188007" y="958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0621" y="2842694"/>
              <a:ext cx="347442" cy="63172"/>
            </a:xfrm>
            <a:custGeom>
              <a:avLst/>
              <a:gdLst/>
              <a:ahLst/>
              <a:cxnLst/>
              <a:rect l="0" t="0" r="0" b="0"/>
              <a:pathLst>
                <a:path w="347442" h="63172">
                  <a:moveTo>
                    <a:pt x="0" y="0"/>
                  </a:moveTo>
                  <a:lnTo>
                    <a:pt x="54145" y="3120"/>
                  </a:lnTo>
                  <a:lnTo>
                    <a:pt x="109092" y="9065"/>
                  </a:lnTo>
                  <a:lnTo>
                    <a:pt x="170691" y="21789"/>
                  </a:lnTo>
                  <a:lnTo>
                    <a:pt x="230639" y="35240"/>
                  </a:lnTo>
                  <a:lnTo>
                    <a:pt x="283165" y="47992"/>
                  </a:lnTo>
                  <a:lnTo>
                    <a:pt x="328029" y="54843"/>
                  </a:lnTo>
                  <a:lnTo>
                    <a:pt x="34744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9111" y="2063585"/>
              <a:ext cx="31024" cy="442198"/>
            </a:xfrm>
            <a:custGeom>
              <a:avLst/>
              <a:gdLst/>
              <a:ahLst/>
              <a:cxnLst/>
              <a:rect l="0" t="0" r="0" b="0"/>
              <a:pathLst>
                <a:path w="31024" h="442198">
                  <a:moveTo>
                    <a:pt x="20495" y="442197"/>
                  </a:moveTo>
                  <a:lnTo>
                    <a:pt x="5841" y="383580"/>
                  </a:lnTo>
                  <a:lnTo>
                    <a:pt x="1335" y="332022"/>
                  </a:lnTo>
                  <a:lnTo>
                    <a:pt x="0" y="277881"/>
                  </a:lnTo>
                  <a:lnTo>
                    <a:pt x="5194" y="219206"/>
                  </a:lnTo>
                  <a:lnTo>
                    <a:pt x="8552" y="157367"/>
                  </a:lnTo>
                  <a:lnTo>
                    <a:pt x="15137" y="100180"/>
                  </a:lnTo>
                  <a:lnTo>
                    <a:pt x="20606" y="39199"/>
                  </a:lnTo>
                  <a:lnTo>
                    <a:pt x="310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70719" y="3045662"/>
              <a:ext cx="340515" cy="544556"/>
            </a:xfrm>
            <a:custGeom>
              <a:avLst/>
              <a:gdLst/>
              <a:ahLst/>
              <a:cxnLst/>
              <a:rect l="0" t="0" r="0" b="0"/>
              <a:pathLst>
                <a:path w="340515" h="544556">
                  <a:moveTo>
                    <a:pt x="3602" y="18130"/>
                  </a:moveTo>
                  <a:lnTo>
                    <a:pt x="14780" y="6952"/>
                  </a:lnTo>
                  <a:lnTo>
                    <a:pt x="32746" y="1464"/>
                  </a:lnTo>
                  <a:lnTo>
                    <a:pt x="44089" y="0"/>
                  </a:lnTo>
                  <a:lnTo>
                    <a:pt x="82409" y="9119"/>
                  </a:lnTo>
                  <a:lnTo>
                    <a:pt x="103358" y="23484"/>
                  </a:lnTo>
                  <a:lnTo>
                    <a:pt x="112220" y="32228"/>
                  </a:lnTo>
                  <a:lnTo>
                    <a:pt x="130281" y="72480"/>
                  </a:lnTo>
                  <a:lnTo>
                    <a:pt x="137453" y="121451"/>
                  </a:lnTo>
                  <a:lnTo>
                    <a:pt x="133988" y="161828"/>
                  </a:lnTo>
                  <a:lnTo>
                    <a:pt x="119964" y="212786"/>
                  </a:lnTo>
                  <a:lnTo>
                    <a:pt x="100330" y="270011"/>
                  </a:lnTo>
                  <a:lnTo>
                    <a:pt x="71322" y="328974"/>
                  </a:lnTo>
                  <a:lnTo>
                    <a:pt x="54472" y="360966"/>
                  </a:lnTo>
                  <a:lnTo>
                    <a:pt x="37782" y="388383"/>
                  </a:lnTo>
                  <a:lnTo>
                    <a:pt x="10746" y="440671"/>
                  </a:lnTo>
                  <a:lnTo>
                    <a:pt x="0" y="478160"/>
                  </a:lnTo>
                  <a:lnTo>
                    <a:pt x="1221" y="501008"/>
                  </a:lnTo>
                  <a:lnTo>
                    <a:pt x="5524" y="509675"/>
                  </a:lnTo>
                  <a:lnTo>
                    <a:pt x="19664" y="522424"/>
                  </a:lnTo>
                  <a:lnTo>
                    <a:pt x="40766" y="525751"/>
                  </a:lnTo>
                  <a:lnTo>
                    <a:pt x="100046" y="516559"/>
                  </a:lnTo>
                  <a:lnTo>
                    <a:pt x="163249" y="510559"/>
                  </a:lnTo>
                  <a:lnTo>
                    <a:pt x="214682" y="507966"/>
                  </a:lnTo>
                  <a:lnTo>
                    <a:pt x="263846" y="514607"/>
                  </a:lnTo>
                  <a:lnTo>
                    <a:pt x="291231" y="521886"/>
                  </a:lnTo>
                  <a:lnTo>
                    <a:pt x="340514" y="544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10929" y="2653181"/>
              <a:ext cx="247745" cy="621182"/>
            </a:xfrm>
            <a:custGeom>
              <a:avLst/>
              <a:gdLst/>
              <a:ahLst/>
              <a:cxnLst/>
              <a:rect l="0" t="0" r="0" b="0"/>
              <a:pathLst>
                <a:path w="247745" h="621182">
                  <a:moveTo>
                    <a:pt x="5589" y="0"/>
                  </a:moveTo>
                  <a:lnTo>
                    <a:pt x="0" y="16767"/>
                  </a:lnTo>
                  <a:lnTo>
                    <a:pt x="7702" y="55141"/>
                  </a:lnTo>
                  <a:lnTo>
                    <a:pt x="26462" y="117876"/>
                  </a:lnTo>
                  <a:lnTo>
                    <a:pt x="40648" y="172373"/>
                  </a:lnTo>
                  <a:lnTo>
                    <a:pt x="55885" y="228198"/>
                  </a:lnTo>
                  <a:lnTo>
                    <a:pt x="77092" y="284285"/>
                  </a:lnTo>
                  <a:lnTo>
                    <a:pt x="98482" y="340425"/>
                  </a:lnTo>
                  <a:lnTo>
                    <a:pt x="132147" y="402279"/>
                  </a:lnTo>
                  <a:lnTo>
                    <a:pt x="160050" y="456669"/>
                  </a:lnTo>
                  <a:lnTo>
                    <a:pt x="195107" y="515029"/>
                  </a:lnTo>
                  <a:lnTo>
                    <a:pt x="229028" y="569594"/>
                  </a:lnTo>
                  <a:lnTo>
                    <a:pt x="247744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97656" y="2674238"/>
              <a:ext cx="197847" cy="536954"/>
            </a:xfrm>
            <a:custGeom>
              <a:avLst/>
              <a:gdLst/>
              <a:ahLst/>
              <a:cxnLst/>
              <a:rect l="0" t="0" r="0" b="0"/>
              <a:pathLst>
                <a:path w="197847" h="536954">
                  <a:moveTo>
                    <a:pt x="8333" y="536953"/>
                  </a:moveTo>
                  <a:lnTo>
                    <a:pt x="0" y="499476"/>
                  </a:lnTo>
                  <a:lnTo>
                    <a:pt x="3828" y="436874"/>
                  </a:lnTo>
                  <a:lnTo>
                    <a:pt x="15849" y="380964"/>
                  </a:lnTo>
                  <a:lnTo>
                    <a:pt x="32965" y="317728"/>
                  </a:lnTo>
                  <a:lnTo>
                    <a:pt x="54186" y="265705"/>
                  </a:lnTo>
                  <a:lnTo>
                    <a:pt x="73976" y="210369"/>
                  </a:lnTo>
                  <a:lnTo>
                    <a:pt x="106925" y="148759"/>
                  </a:lnTo>
                  <a:lnTo>
                    <a:pt x="141506" y="85517"/>
                  </a:lnTo>
                  <a:lnTo>
                    <a:pt x="179306" y="29488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58715" y="2600538"/>
              <a:ext cx="69238" cy="705411"/>
            </a:xfrm>
            <a:custGeom>
              <a:avLst/>
              <a:gdLst/>
              <a:ahLst/>
              <a:cxnLst/>
              <a:rect l="0" t="0" r="0" b="0"/>
              <a:pathLst>
                <a:path w="69238" h="705411">
                  <a:moveTo>
                    <a:pt x="63171" y="0"/>
                  </a:moveTo>
                  <a:lnTo>
                    <a:pt x="69237" y="34792"/>
                  </a:lnTo>
                  <a:lnTo>
                    <a:pt x="64716" y="93657"/>
                  </a:lnTo>
                  <a:lnTo>
                    <a:pt x="57887" y="150692"/>
                  </a:lnTo>
                  <a:lnTo>
                    <a:pt x="54197" y="198548"/>
                  </a:lnTo>
                  <a:lnTo>
                    <a:pt x="47513" y="249772"/>
                  </a:lnTo>
                  <a:lnTo>
                    <a:pt x="38124" y="301994"/>
                  </a:lnTo>
                  <a:lnTo>
                    <a:pt x="27933" y="354512"/>
                  </a:lnTo>
                  <a:lnTo>
                    <a:pt x="17505" y="412707"/>
                  </a:lnTo>
                  <a:lnTo>
                    <a:pt x="12596" y="463225"/>
                  </a:lnTo>
                  <a:lnTo>
                    <a:pt x="5551" y="513419"/>
                  </a:lnTo>
                  <a:lnTo>
                    <a:pt x="1097" y="576715"/>
                  </a:lnTo>
                  <a:lnTo>
                    <a:pt x="325" y="631793"/>
                  </a:lnTo>
                  <a:lnTo>
                    <a:pt x="64" y="684152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228" y="3011150"/>
              <a:ext cx="463255" cy="105286"/>
            </a:xfrm>
            <a:custGeom>
              <a:avLst/>
              <a:gdLst/>
              <a:ahLst/>
              <a:cxnLst/>
              <a:rect l="0" t="0" r="0" b="0"/>
              <a:pathLst>
                <a:path w="463255" h="105286">
                  <a:moveTo>
                    <a:pt x="0" y="0"/>
                  </a:moveTo>
                  <a:lnTo>
                    <a:pt x="17980" y="15641"/>
                  </a:lnTo>
                  <a:lnTo>
                    <a:pt x="69742" y="34844"/>
                  </a:lnTo>
                  <a:lnTo>
                    <a:pt x="131842" y="49083"/>
                  </a:lnTo>
                  <a:lnTo>
                    <a:pt x="183083" y="59647"/>
                  </a:lnTo>
                  <a:lnTo>
                    <a:pt x="234141" y="70185"/>
                  </a:lnTo>
                  <a:lnTo>
                    <a:pt x="290788" y="84227"/>
                  </a:lnTo>
                  <a:lnTo>
                    <a:pt x="341709" y="92677"/>
                  </a:lnTo>
                  <a:lnTo>
                    <a:pt x="404063" y="101581"/>
                  </a:lnTo>
                  <a:lnTo>
                    <a:pt x="46325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80941" y="2337326"/>
              <a:ext cx="30500" cy="515897"/>
            </a:xfrm>
            <a:custGeom>
              <a:avLst/>
              <a:gdLst/>
              <a:ahLst/>
              <a:cxnLst/>
              <a:rect l="0" t="0" r="0" b="0"/>
              <a:pathLst>
                <a:path w="30500" h="515897">
                  <a:moveTo>
                    <a:pt x="30499" y="0"/>
                  </a:moveTo>
                  <a:lnTo>
                    <a:pt x="30499" y="58617"/>
                  </a:lnTo>
                  <a:lnTo>
                    <a:pt x="30499" y="110175"/>
                  </a:lnTo>
                  <a:lnTo>
                    <a:pt x="27379" y="152692"/>
                  </a:lnTo>
                  <a:lnTo>
                    <a:pt x="19046" y="213308"/>
                  </a:lnTo>
                  <a:lnTo>
                    <a:pt x="11339" y="275712"/>
                  </a:lnTo>
                  <a:lnTo>
                    <a:pt x="2581" y="335438"/>
                  </a:lnTo>
                  <a:lnTo>
                    <a:pt x="0" y="391067"/>
                  </a:lnTo>
                  <a:lnTo>
                    <a:pt x="406" y="442775"/>
                  </a:lnTo>
                  <a:lnTo>
                    <a:pt x="7310" y="489754"/>
                  </a:lnTo>
                  <a:lnTo>
                    <a:pt x="944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42984" y="3287086"/>
              <a:ext cx="158012" cy="482117"/>
            </a:xfrm>
            <a:custGeom>
              <a:avLst/>
              <a:gdLst/>
              <a:ahLst/>
              <a:cxnLst/>
              <a:rect l="0" t="0" r="0" b="0"/>
              <a:pathLst>
                <a:path w="158012" h="482117">
                  <a:moveTo>
                    <a:pt x="42114" y="8333"/>
                  </a:moveTo>
                  <a:lnTo>
                    <a:pt x="79592" y="0"/>
                  </a:lnTo>
                  <a:lnTo>
                    <a:pt x="103225" y="1120"/>
                  </a:lnTo>
                  <a:lnTo>
                    <a:pt x="125426" y="9417"/>
                  </a:lnTo>
                  <a:lnTo>
                    <a:pt x="152067" y="32831"/>
                  </a:lnTo>
                  <a:lnTo>
                    <a:pt x="156360" y="43382"/>
                  </a:lnTo>
                  <a:lnTo>
                    <a:pt x="158011" y="67585"/>
                  </a:lnTo>
                  <a:lnTo>
                    <a:pt x="146774" y="101928"/>
                  </a:lnTo>
                  <a:lnTo>
                    <a:pt x="108432" y="160570"/>
                  </a:lnTo>
                  <a:lnTo>
                    <a:pt x="82041" y="183162"/>
                  </a:lnTo>
                  <a:lnTo>
                    <a:pt x="79261" y="189226"/>
                  </a:lnTo>
                  <a:lnTo>
                    <a:pt x="80916" y="194439"/>
                  </a:lnTo>
                  <a:lnTo>
                    <a:pt x="85530" y="199084"/>
                  </a:lnTo>
                  <a:lnTo>
                    <a:pt x="123047" y="218455"/>
                  </a:lnTo>
                  <a:lnTo>
                    <a:pt x="135796" y="238981"/>
                  </a:lnTo>
                  <a:lnTo>
                    <a:pt x="136003" y="266821"/>
                  </a:lnTo>
                  <a:lnTo>
                    <a:pt x="122661" y="321175"/>
                  </a:lnTo>
                  <a:lnTo>
                    <a:pt x="99185" y="365707"/>
                  </a:lnTo>
                  <a:lnTo>
                    <a:pt x="49984" y="428251"/>
                  </a:lnTo>
                  <a:lnTo>
                    <a:pt x="0" y="482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937450" y="3706031"/>
            <a:ext cx="431670" cy="1029920"/>
            <a:chOff x="2937450" y="3706031"/>
            <a:chExt cx="431670" cy="1029920"/>
          </a:xfrm>
        </p:grpSpPr>
        <p:sp>
          <p:nvSpPr>
            <p:cNvPr id="25" name="Freeform 24"/>
            <p:cNvSpPr/>
            <p:nvPr/>
          </p:nvSpPr>
          <p:spPr>
            <a:xfrm>
              <a:off x="3126963" y="3706031"/>
              <a:ext cx="52644" cy="536954"/>
            </a:xfrm>
            <a:custGeom>
              <a:avLst/>
              <a:gdLst/>
              <a:ahLst/>
              <a:cxnLst/>
              <a:rect l="0" t="0" r="0" b="0"/>
              <a:pathLst>
                <a:path w="52644" h="536954">
                  <a:moveTo>
                    <a:pt x="52643" y="0"/>
                  </a:moveTo>
                  <a:lnTo>
                    <a:pt x="43578" y="58617"/>
                  </a:lnTo>
                  <a:lnTo>
                    <a:pt x="41234" y="118857"/>
                  </a:lnTo>
                  <a:lnTo>
                    <a:pt x="33838" y="170097"/>
                  </a:lnTo>
                  <a:lnTo>
                    <a:pt x="26442" y="224932"/>
                  </a:lnTo>
                  <a:lnTo>
                    <a:pt x="20951" y="280824"/>
                  </a:lnTo>
                  <a:lnTo>
                    <a:pt x="12934" y="343164"/>
                  </a:lnTo>
                  <a:lnTo>
                    <a:pt x="11242" y="401935"/>
                  </a:lnTo>
                  <a:lnTo>
                    <a:pt x="7621" y="457564"/>
                  </a:lnTo>
                  <a:lnTo>
                    <a:pt x="2258" y="50056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37450" y="4221927"/>
              <a:ext cx="431670" cy="94758"/>
            </a:xfrm>
            <a:custGeom>
              <a:avLst/>
              <a:gdLst/>
              <a:ahLst/>
              <a:cxnLst/>
              <a:rect l="0" t="0" r="0" b="0"/>
              <a:pathLst>
                <a:path w="431670" h="94758">
                  <a:moveTo>
                    <a:pt x="0" y="0"/>
                  </a:moveTo>
                  <a:lnTo>
                    <a:pt x="9576" y="24047"/>
                  </a:lnTo>
                  <a:lnTo>
                    <a:pt x="20244" y="38373"/>
                  </a:lnTo>
                  <a:lnTo>
                    <a:pt x="44993" y="54004"/>
                  </a:lnTo>
                  <a:lnTo>
                    <a:pt x="85967" y="68596"/>
                  </a:lnTo>
                  <a:lnTo>
                    <a:pt x="146011" y="78617"/>
                  </a:lnTo>
                  <a:lnTo>
                    <a:pt x="202979" y="91823"/>
                  </a:lnTo>
                  <a:lnTo>
                    <a:pt x="256774" y="94177"/>
                  </a:lnTo>
                  <a:lnTo>
                    <a:pt x="315007" y="89467"/>
                  </a:lnTo>
                  <a:lnTo>
                    <a:pt x="376792" y="94060"/>
                  </a:lnTo>
                  <a:lnTo>
                    <a:pt x="43166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63447" y="4127171"/>
              <a:ext cx="374087" cy="608780"/>
            </a:xfrm>
            <a:custGeom>
              <a:avLst/>
              <a:gdLst/>
              <a:ahLst/>
              <a:cxnLst/>
              <a:rect l="0" t="0" r="0" b="0"/>
              <a:pathLst>
                <a:path w="374087" h="608780">
                  <a:moveTo>
                    <a:pt x="5589" y="21057"/>
                  </a:moveTo>
                  <a:lnTo>
                    <a:pt x="0" y="37824"/>
                  </a:lnTo>
                  <a:lnTo>
                    <a:pt x="4044" y="96502"/>
                  </a:lnTo>
                  <a:lnTo>
                    <a:pt x="8251" y="143627"/>
                  </a:lnTo>
                  <a:lnTo>
                    <a:pt x="13786" y="202043"/>
                  </a:lnTo>
                  <a:lnTo>
                    <a:pt x="18546" y="254447"/>
                  </a:lnTo>
                  <a:lnTo>
                    <a:pt x="25046" y="309184"/>
                  </a:lnTo>
                  <a:lnTo>
                    <a:pt x="31761" y="367820"/>
                  </a:lnTo>
                  <a:lnTo>
                    <a:pt x="35570" y="420289"/>
                  </a:lnTo>
                  <a:lnTo>
                    <a:pt x="36699" y="476650"/>
                  </a:lnTo>
                  <a:lnTo>
                    <a:pt x="45486" y="534530"/>
                  </a:lnTo>
                  <a:lnTo>
                    <a:pt x="58487" y="586691"/>
                  </a:lnTo>
                  <a:lnTo>
                    <a:pt x="61911" y="598187"/>
                  </a:lnTo>
                  <a:lnTo>
                    <a:pt x="68873" y="604682"/>
                  </a:lnTo>
                  <a:lnTo>
                    <a:pt x="78194" y="607842"/>
                  </a:lnTo>
                  <a:lnTo>
                    <a:pt x="89087" y="608779"/>
                  </a:lnTo>
                  <a:lnTo>
                    <a:pt x="98689" y="604724"/>
                  </a:lnTo>
                  <a:lnTo>
                    <a:pt x="115597" y="587740"/>
                  </a:lnTo>
                  <a:lnTo>
                    <a:pt x="151581" y="532644"/>
                  </a:lnTo>
                  <a:lnTo>
                    <a:pt x="175500" y="482420"/>
                  </a:lnTo>
                  <a:lnTo>
                    <a:pt x="208162" y="421107"/>
                  </a:lnTo>
                  <a:lnTo>
                    <a:pt x="228921" y="367798"/>
                  </a:lnTo>
                  <a:lnTo>
                    <a:pt x="255204" y="312207"/>
                  </a:lnTo>
                  <a:lnTo>
                    <a:pt x="281583" y="250470"/>
                  </a:lnTo>
                  <a:lnTo>
                    <a:pt x="307851" y="190505"/>
                  </a:lnTo>
                  <a:lnTo>
                    <a:pt x="328334" y="137976"/>
                  </a:lnTo>
                  <a:lnTo>
                    <a:pt x="354905" y="75462"/>
                  </a:lnTo>
                  <a:lnTo>
                    <a:pt x="370751" y="19195"/>
                  </a:lnTo>
                  <a:lnTo>
                    <a:pt x="3740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737409" y="4826280"/>
            <a:ext cx="558011" cy="1059151"/>
            <a:chOff x="2737409" y="4826280"/>
            <a:chExt cx="558011" cy="1059151"/>
          </a:xfrm>
        </p:grpSpPr>
        <p:sp>
          <p:nvSpPr>
            <p:cNvPr id="29" name="Freeform 28"/>
            <p:cNvSpPr/>
            <p:nvPr/>
          </p:nvSpPr>
          <p:spPr>
            <a:xfrm>
              <a:off x="2737409" y="5337948"/>
              <a:ext cx="558011" cy="115814"/>
            </a:xfrm>
            <a:custGeom>
              <a:avLst/>
              <a:gdLst/>
              <a:ahLst/>
              <a:cxnLst/>
              <a:rect l="0" t="0" r="0" b="0"/>
              <a:pathLst>
                <a:path w="558011" h="115814">
                  <a:moveTo>
                    <a:pt x="0" y="0"/>
                  </a:moveTo>
                  <a:lnTo>
                    <a:pt x="58617" y="14654"/>
                  </a:lnTo>
                  <a:lnTo>
                    <a:pt x="118333" y="28547"/>
                  </a:lnTo>
                  <a:lnTo>
                    <a:pt x="180269" y="38421"/>
                  </a:lnTo>
                  <a:lnTo>
                    <a:pt x="237557" y="44504"/>
                  </a:lnTo>
                  <a:lnTo>
                    <a:pt x="294539" y="51035"/>
                  </a:lnTo>
                  <a:lnTo>
                    <a:pt x="347649" y="60730"/>
                  </a:lnTo>
                  <a:lnTo>
                    <a:pt x="405800" y="73911"/>
                  </a:lnTo>
                  <a:lnTo>
                    <a:pt x="457364" y="87779"/>
                  </a:lnTo>
                  <a:lnTo>
                    <a:pt x="511440" y="107849"/>
                  </a:lnTo>
                  <a:lnTo>
                    <a:pt x="55801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31061" y="4826280"/>
              <a:ext cx="207842" cy="627482"/>
            </a:xfrm>
            <a:custGeom>
              <a:avLst/>
              <a:gdLst/>
              <a:ahLst/>
              <a:cxnLst/>
              <a:rect l="0" t="0" r="0" b="0"/>
              <a:pathLst>
                <a:path w="207842" h="627482">
                  <a:moveTo>
                    <a:pt x="174845" y="48414"/>
                  </a:moveTo>
                  <a:lnTo>
                    <a:pt x="156865" y="24368"/>
                  </a:lnTo>
                  <a:lnTo>
                    <a:pt x="139948" y="10041"/>
                  </a:lnTo>
                  <a:lnTo>
                    <a:pt x="117611" y="2114"/>
                  </a:lnTo>
                  <a:lnTo>
                    <a:pt x="105104" y="0"/>
                  </a:lnTo>
                  <a:lnTo>
                    <a:pt x="81848" y="3890"/>
                  </a:lnTo>
                  <a:lnTo>
                    <a:pt x="60984" y="14588"/>
                  </a:lnTo>
                  <a:lnTo>
                    <a:pt x="36084" y="41511"/>
                  </a:lnTo>
                  <a:lnTo>
                    <a:pt x="9829" y="91938"/>
                  </a:lnTo>
                  <a:lnTo>
                    <a:pt x="0" y="133059"/>
                  </a:lnTo>
                  <a:lnTo>
                    <a:pt x="207" y="171760"/>
                  </a:lnTo>
                  <a:lnTo>
                    <a:pt x="2268" y="183287"/>
                  </a:lnTo>
                  <a:lnTo>
                    <a:pt x="7151" y="192142"/>
                  </a:lnTo>
                  <a:lnTo>
                    <a:pt x="21936" y="205100"/>
                  </a:lnTo>
                  <a:lnTo>
                    <a:pt x="30792" y="207853"/>
                  </a:lnTo>
                  <a:lnTo>
                    <a:pt x="49990" y="207793"/>
                  </a:lnTo>
                  <a:lnTo>
                    <a:pt x="67102" y="200748"/>
                  </a:lnTo>
                  <a:lnTo>
                    <a:pt x="97151" y="177160"/>
                  </a:lnTo>
                  <a:lnTo>
                    <a:pt x="141001" y="123239"/>
                  </a:lnTo>
                  <a:lnTo>
                    <a:pt x="171992" y="68449"/>
                  </a:lnTo>
                  <a:lnTo>
                    <a:pt x="206792" y="7783"/>
                  </a:lnTo>
                  <a:lnTo>
                    <a:pt x="207841" y="4949"/>
                  </a:lnTo>
                  <a:lnTo>
                    <a:pt x="202768" y="14278"/>
                  </a:lnTo>
                  <a:lnTo>
                    <a:pt x="192347" y="62606"/>
                  </a:lnTo>
                  <a:lnTo>
                    <a:pt x="181851" y="112021"/>
                  </a:lnTo>
                  <a:lnTo>
                    <a:pt x="176921" y="161887"/>
                  </a:lnTo>
                  <a:lnTo>
                    <a:pt x="169871" y="219296"/>
                  </a:lnTo>
                  <a:lnTo>
                    <a:pt x="166786" y="263182"/>
                  </a:lnTo>
                  <a:lnTo>
                    <a:pt x="164244" y="308813"/>
                  </a:lnTo>
                  <a:lnTo>
                    <a:pt x="159215" y="352490"/>
                  </a:lnTo>
                  <a:lnTo>
                    <a:pt x="153081" y="398418"/>
                  </a:lnTo>
                  <a:lnTo>
                    <a:pt x="146455" y="446127"/>
                  </a:lnTo>
                  <a:lnTo>
                    <a:pt x="139611" y="494627"/>
                  </a:lnTo>
                  <a:lnTo>
                    <a:pt x="134770" y="556791"/>
                  </a:lnTo>
                  <a:lnTo>
                    <a:pt x="124667" y="615746"/>
                  </a:lnTo>
                  <a:lnTo>
                    <a:pt x="122203" y="62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94461" y="5489624"/>
              <a:ext cx="374617" cy="395807"/>
            </a:xfrm>
            <a:custGeom>
              <a:avLst/>
              <a:gdLst/>
              <a:ahLst/>
              <a:cxnLst/>
              <a:rect l="0" t="0" r="0" b="0"/>
              <a:pathLst>
                <a:path w="374617" h="395807">
                  <a:moveTo>
                    <a:pt x="58761" y="58894"/>
                  </a:moveTo>
                  <a:lnTo>
                    <a:pt x="64351" y="36537"/>
                  </a:lnTo>
                  <a:lnTo>
                    <a:pt x="76453" y="19321"/>
                  </a:lnTo>
                  <a:lnTo>
                    <a:pt x="84594" y="11455"/>
                  </a:lnTo>
                  <a:lnTo>
                    <a:pt x="109237" y="2715"/>
                  </a:lnTo>
                  <a:lnTo>
                    <a:pt x="137347" y="0"/>
                  </a:lnTo>
                  <a:lnTo>
                    <a:pt x="161538" y="2693"/>
                  </a:lnTo>
                  <a:lnTo>
                    <a:pt x="180869" y="10909"/>
                  </a:lnTo>
                  <a:lnTo>
                    <a:pt x="189300" y="16375"/>
                  </a:lnTo>
                  <a:lnTo>
                    <a:pt x="212343" y="46426"/>
                  </a:lnTo>
                  <a:lnTo>
                    <a:pt x="228399" y="84965"/>
                  </a:lnTo>
                  <a:lnTo>
                    <a:pt x="227353" y="115325"/>
                  </a:lnTo>
                  <a:lnTo>
                    <a:pt x="210490" y="165301"/>
                  </a:lnTo>
                  <a:lnTo>
                    <a:pt x="178940" y="223412"/>
                  </a:lnTo>
                  <a:lnTo>
                    <a:pt x="131649" y="279474"/>
                  </a:lnTo>
                  <a:lnTo>
                    <a:pt x="72338" y="339999"/>
                  </a:lnTo>
                  <a:lnTo>
                    <a:pt x="42897" y="363283"/>
                  </a:lnTo>
                  <a:lnTo>
                    <a:pt x="30638" y="370614"/>
                  </a:lnTo>
                  <a:lnTo>
                    <a:pt x="20125" y="373162"/>
                  </a:lnTo>
                  <a:lnTo>
                    <a:pt x="10777" y="372522"/>
                  </a:lnTo>
                  <a:lnTo>
                    <a:pt x="2205" y="369755"/>
                  </a:lnTo>
                  <a:lnTo>
                    <a:pt x="0" y="366740"/>
                  </a:lnTo>
                  <a:lnTo>
                    <a:pt x="2040" y="363560"/>
                  </a:lnTo>
                  <a:lnTo>
                    <a:pt x="30530" y="350052"/>
                  </a:lnTo>
                  <a:lnTo>
                    <a:pt x="87933" y="344524"/>
                  </a:lnTo>
                  <a:lnTo>
                    <a:pt x="146564" y="344736"/>
                  </a:lnTo>
                  <a:lnTo>
                    <a:pt x="191761" y="348931"/>
                  </a:lnTo>
                  <a:lnTo>
                    <a:pt x="246478" y="357871"/>
                  </a:lnTo>
                  <a:lnTo>
                    <a:pt x="305718" y="371371"/>
                  </a:lnTo>
                  <a:lnTo>
                    <a:pt x="349308" y="385304"/>
                  </a:lnTo>
                  <a:lnTo>
                    <a:pt x="374616" y="395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568953" y="3695502"/>
            <a:ext cx="3927131" cy="2832168"/>
            <a:chOff x="2568953" y="3695502"/>
            <a:chExt cx="3927131" cy="2832168"/>
          </a:xfrm>
        </p:grpSpPr>
        <p:sp>
          <p:nvSpPr>
            <p:cNvPr id="33" name="Freeform 32"/>
            <p:cNvSpPr/>
            <p:nvPr/>
          </p:nvSpPr>
          <p:spPr>
            <a:xfrm>
              <a:off x="4211399" y="3695502"/>
              <a:ext cx="157928" cy="1116022"/>
            </a:xfrm>
            <a:custGeom>
              <a:avLst/>
              <a:gdLst/>
              <a:ahLst/>
              <a:cxnLst/>
              <a:rect l="0" t="0" r="0" b="0"/>
              <a:pathLst>
                <a:path w="157928" h="1116022">
                  <a:moveTo>
                    <a:pt x="157927" y="0"/>
                  </a:moveTo>
                  <a:lnTo>
                    <a:pt x="150692" y="27556"/>
                  </a:lnTo>
                  <a:lnTo>
                    <a:pt x="144930" y="80659"/>
                  </a:lnTo>
                  <a:lnTo>
                    <a:pt x="136138" y="127234"/>
                  </a:lnTo>
                  <a:lnTo>
                    <a:pt x="126125" y="186658"/>
                  </a:lnTo>
                  <a:lnTo>
                    <a:pt x="115749" y="238190"/>
                  </a:lnTo>
                  <a:lnTo>
                    <a:pt x="105266" y="286214"/>
                  </a:lnTo>
                  <a:lnTo>
                    <a:pt x="96832" y="349254"/>
                  </a:lnTo>
                  <a:lnTo>
                    <a:pt x="89782" y="398151"/>
                  </a:lnTo>
                  <a:lnTo>
                    <a:pt x="80284" y="449683"/>
                  </a:lnTo>
                  <a:lnTo>
                    <a:pt x="75650" y="501997"/>
                  </a:lnTo>
                  <a:lnTo>
                    <a:pt x="68688" y="554542"/>
                  </a:lnTo>
                  <a:lnTo>
                    <a:pt x="59216" y="607156"/>
                  </a:lnTo>
                  <a:lnTo>
                    <a:pt x="52771" y="670100"/>
                  </a:lnTo>
                  <a:lnTo>
                    <a:pt x="45791" y="719254"/>
                  </a:lnTo>
                  <a:lnTo>
                    <a:pt x="42840" y="778378"/>
                  </a:lnTo>
                  <a:lnTo>
                    <a:pt x="36668" y="835117"/>
                  </a:lnTo>
                  <a:lnTo>
                    <a:pt x="31419" y="890214"/>
                  </a:lnTo>
                  <a:lnTo>
                    <a:pt x="23450" y="945465"/>
                  </a:lnTo>
                  <a:lnTo>
                    <a:pt x="18646" y="996466"/>
                  </a:lnTo>
                  <a:lnTo>
                    <a:pt x="6543" y="1055621"/>
                  </a:lnTo>
                  <a:lnTo>
                    <a:pt x="0" y="1116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43000" y="4516725"/>
              <a:ext cx="421083" cy="497019"/>
            </a:xfrm>
            <a:custGeom>
              <a:avLst/>
              <a:gdLst/>
              <a:ahLst/>
              <a:cxnLst/>
              <a:rect l="0" t="0" r="0" b="0"/>
              <a:pathLst>
                <a:path w="421083" h="497019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5" y="159450"/>
                  </a:lnTo>
                  <a:lnTo>
                    <a:pt x="0" y="215310"/>
                  </a:lnTo>
                  <a:lnTo>
                    <a:pt x="3079" y="267737"/>
                  </a:lnTo>
                  <a:lnTo>
                    <a:pt x="11400" y="327724"/>
                  </a:lnTo>
                  <a:lnTo>
                    <a:pt x="21275" y="380593"/>
                  </a:lnTo>
                  <a:lnTo>
                    <a:pt x="35092" y="435487"/>
                  </a:lnTo>
                  <a:lnTo>
                    <a:pt x="51171" y="471794"/>
                  </a:lnTo>
                  <a:lnTo>
                    <a:pt x="67165" y="487717"/>
                  </a:lnTo>
                  <a:lnTo>
                    <a:pt x="76343" y="493600"/>
                  </a:lnTo>
                  <a:lnTo>
                    <a:pt x="95900" y="497018"/>
                  </a:lnTo>
                  <a:lnTo>
                    <a:pt x="106028" y="496292"/>
                  </a:lnTo>
                  <a:lnTo>
                    <a:pt x="123521" y="489246"/>
                  </a:lnTo>
                  <a:lnTo>
                    <a:pt x="175256" y="445379"/>
                  </a:lnTo>
                  <a:lnTo>
                    <a:pt x="223107" y="388910"/>
                  </a:lnTo>
                  <a:lnTo>
                    <a:pt x="269739" y="326327"/>
                  </a:lnTo>
                  <a:lnTo>
                    <a:pt x="305212" y="265400"/>
                  </a:lnTo>
                  <a:lnTo>
                    <a:pt x="340356" y="210858"/>
                  </a:lnTo>
                  <a:lnTo>
                    <a:pt x="371558" y="162274"/>
                  </a:lnTo>
                  <a:lnTo>
                    <a:pt x="399991" y="108223"/>
                  </a:lnTo>
                  <a:lnTo>
                    <a:pt x="417497" y="59268"/>
                  </a:lnTo>
                  <a:lnTo>
                    <a:pt x="42108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69853" y="5064207"/>
              <a:ext cx="313075" cy="547483"/>
            </a:xfrm>
            <a:custGeom>
              <a:avLst/>
              <a:gdLst/>
              <a:ahLst/>
              <a:cxnLst/>
              <a:rect l="0" t="0" r="0" b="0"/>
              <a:pathLst>
                <a:path w="313075" h="547483">
                  <a:moveTo>
                    <a:pt x="67846" y="0"/>
                  </a:moveTo>
                  <a:lnTo>
                    <a:pt x="56667" y="11178"/>
                  </a:lnTo>
                  <a:lnTo>
                    <a:pt x="33002" y="73217"/>
                  </a:lnTo>
                  <a:lnTo>
                    <a:pt x="15237" y="129398"/>
                  </a:lnTo>
                  <a:lnTo>
                    <a:pt x="0" y="189699"/>
                  </a:lnTo>
                  <a:lnTo>
                    <a:pt x="1818" y="215722"/>
                  </a:lnTo>
                  <a:lnTo>
                    <a:pt x="7450" y="224533"/>
                  </a:lnTo>
                  <a:lnTo>
                    <a:pt x="15883" y="230407"/>
                  </a:lnTo>
                  <a:lnTo>
                    <a:pt x="26185" y="234323"/>
                  </a:lnTo>
                  <a:lnTo>
                    <a:pt x="46991" y="235555"/>
                  </a:lnTo>
                  <a:lnTo>
                    <a:pt x="100628" y="222569"/>
                  </a:lnTo>
                  <a:lnTo>
                    <a:pt x="138261" y="204247"/>
                  </a:lnTo>
                  <a:lnTo>
                    <a:pt x="199345" y="157095"/>
                  </a:lnTo>
                  <a:lnTo>
                    <a:pt x="256652" y="102055"/>
                  </a:lnTo>
                  <a:lnTo>
                    <a:pt x="300333" y="43075"/>
                  </a:lnTo>
                  <a:lnTo>
                    <a:pt x="312856" y="17832"/>
                  </a:lnTo>
                  <a:lnTo>
                    <a:pt x="313074" y="18907"/>
                  </a:lnTo>
                  <a:lnTo>
                    <a:pt x="290485" y="73164"/>
                  </a:lnTo>
                  <a:lnTo>
                    <a:pt x="275211" y="132475"/>
                  </a:lnTo>
                  <a:lnTo>
                    <a:pt x="262099" y="194970"/>
                  </a:lnTo>
                  <a:lnTo>
                    <a:pt x="255176" y="252375"/>
                  </a:lnTo>
                  <a:lnTo>
                    <a:pt x="239524" y="315597"/>
                  </a:lnTo>
                  <a:lnTo>
                    <a:pt x="225717" y="369140"/>
                  </a:lnTo>
                  <a:lnTo>
                    <a:pt x="215228" y="417041"/>
                  </a:lnTo>
                  <a:lnTo>
                    <a:pt x="204712" y="472568"/>
                  </a:lnTo>
                  <a:lnTo>
                    <a:pt x="197306" y="516706"/>
                  </a:lnTo>
                  <a:lnTo>
                    <a:pt x="194188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32373" y="5738031"/>
              <a:ext cx="642239" cy="210571"/>
            </a:xfrm>
            <a:custGeom>
              <a:avLst/>
              <a:gdLst/>
              <a:ahLst/>
              <a:cxnLst/>
              <a:rect l="0" t="0" r="0" b="0"/>
              <a:pathLst>
                <a:path w="642239" h="210571">
                  <a:moveTo>
                    <a:pt x="0" y="0"/>
                  </a:moveTo>
                  <a:lnTo>
                    <a:pt x="55045" y="17958"/>
                  </a:lnTo>
                  <a:lnTo>
                    <a:pt x="114512" y="35149"/>
                  </a:lnTo>
                  <a:lnTo>
                    <a:pt x="175651" y="49144"/>
                  </a:lnTo>
                  <a:lnTo>
                    <a:pt x="232589" y="59665"/>
                  </a:lnTo>
                  <a:lnTo>
                    <a:pt x="288194" y="70191"/>
                  </a:lnTo>
                  <a:lnTo>
                    <a:pt x="345094" y="80719"/>
                  </a:lnTo>
                  <a:lnTo>
                    <a:pt x="397539" y="94756"/>
                  </a:lnTo>
                  <a:lnTo>
                    <a:pt x="458462" y="114383"/>
                  </a:lnTo>
                  <a:lnTo>
                    <a:pt x="512007" y="133977"/>
                  </a:lnTo>
                  <a:lnTo>
                    <a:pt x="566860" y="155492"/>
                  </a:lnTo>
                  <a:lnTo>
                    <a:pt x="630267" y="200535"/>
                  </a:lnTo>
                  <a:lnTo>
                    <a:pt x="64223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16601" y="5906487"/>
              <a:ext cx="316457" cy="377321"/>
            </a:xfrm>
            <a:custGeom>
              <a:avLst/>
              <a:gdLst/>
              <a:ahLst/>
              <a:cxnLst/>
              <a:rect l="0" t="0" r="0" b="0"/>
              <a:pathLst>
                <a:path w="316457" h="377321">
                  <a:moveTo>
                    <a:pt x="157927" y="0"/>
                  </a:moveTo>
                  <a:lnTo>
                    <a:pt x="211802" y="25194"/>
                  </a:lnTo>
                  <a:lnTo>
                    <a:pt x="272679" y="57285"/>
                  </a:lnTo>
                  <a:lnTo>
                    <a:pt x="311743" y="91396"/>
                  </a:lnTo>
                  <a:lnTo>
                    <a:pt x="315453" y="100705"/>
                  </a:lnTo>
                  <a:lnTo>
                    <a:pt x="316456" y="123526"/>
                  </a:lnTo>
                  <a:lnTo>
                    <a:pt x="306764" y="149267"/>
                  </a:lnTo>
                  <a:lnTo>
                    <a:pt x="263338" y="208885"/>
                  </a:lnTo>
                  <a:lnTo>
                    <a:pt x="246890" y="223859"/>
                  </a:lnTo>
                  <a:lnTo>
                    <a:pt x="185403" y="261977"/>
                  </a:lnTo>
                  <a:lnTo>
                    <a:pt x="184433" y="261219"/>
                  </a:lnTo>
                  <a:lnTo>
                    <a:pt x="186126" y="258374"/>
                  </a:lnTo>
                  <a:lnTo>
                    <a:pt x="200486" y="255212"/>
                  </a:lnTo>
                  <a:lnTo>
                    <a:pt x="234878" y="256553"/>
                  </a:lnTo>
                  <a:lnTo>
                    <a:pt x="247832" y="258773"/>
                  </a:lnTo>
                  <a:lnTo>
                    <a:pt x="255299" y="264932"/>
                  </a:lnTo>
                  <a:lnTo>
                    <a:pt x="259106" y="273717"/>
                  </a:lnTo>
                  <a:lnTo>
                    <a:pt x="260475" y="284254"/>
                  </a:lnTo>
                  <a:lnTo>
                    <a:pt x="255756" y="302200"/>
                  </a:lnTo>
                  <a:lnTo>
                    <a:pt x="251223" y="310261"/>
                  </a:lnTo>
                  <a:lnTo>
                    <a:pt x="222485" y="332784"/>
                  </a:lnTo>
                  <a:lnTo>
                    <a:pt x="169683" y="360187"/>
                  </a:lnTo>
                  <a:lnTo>
                    <a:pt x="121116" y="372924"/>
                  </a:lnTo>
                  <a:lnTo>
                    <a:pt x="70851" y="377218"/>
                  </a:lnTo>
                  <a:lnTo>
                    <a:pt x="29312" y="37732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74404" y="5359005"/>
              <a:ext cx="147400" cy="536954"/>
            </a:xfrm>
            <a:custGeom>
              <a:avLst/>
              <a:gdLst/>
              <a:ahLst/>
              <a:cxnLst/>
              <a:rect l="0" t="0" r="0" b="0"/>
              <a:pathLst>
                <a:path w="147400" h="53695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9664" y="165890"/>
                  </a:lnTo>
                  <a:lnTo>
                    <a:pt x="48880" y="220761"/>
                  </a:lnTo>
                  <a:lnTo>
                    <a:pt x="72236" y="273696"/>
                  </a:lnTo>
                  <a:lnTo>
                    <a:pt x="91434" y="326591"/>
                  </a:lnTo>
                  <a:lnTo>
                    <a:pt x="109890" y="381037"/>
                  </a:lnTo>
                  <a:lnTo>
                    <a:pt x="127836" y="434734"/>
                  </a:lnTo>
                  <a:lnTo>
                    <a:pt x="135364" y="485349"/>
                  </a:lnTo>
                  <a:lnTo>
                    <a:pt x="147399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79647" y="5274777"/>
              <a:ext cx="315856" cy="410613"/>
            </a:xfrm>
            <a:custGeom>
              <a:avLst/>
              <a:gdLst/>
              <a:ahLst/>
              <a:cxnLst/>
              <a:rect l="0" t="0" r="0" b="0"/>
              <a:pathLst>
                <a:path w="315856" h="410613">
                  <a:moveTo>
                    <a:pt x="0" y="410612"/>
                  </a:moveTo>
                  <a:lnTo>
                    <a:pt x="2340" y="376990"/>
                  </a:lnTo>
                  <a:lnTo>
                    <a:pt x="22906" y="322168"/>
                  </a:lnTo>
                  <a:lnTo>
                    <a:pt x="42662" y="281850"/>
                  </a:lnTo>
                  <a:lnTo>
                    <a:pt x="84276" y="220886"/>
                  </a:lnTo>
                  <a:lnTo>
                    <a:pt x="126565" y="161192"/>
                  </a:lnTo>
                  <a:lnTo>
                    <a:pt x="160398" y="119578"/>
                  </a:lnTo>
                  <a:lnTo>
                    <a:pt x="218196" y="65697"/>
                  </a:lnTo>
                  <a:lnTo>
                    <a:pt x="271453" y="22343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00580" y="5674860"/>
              <a:ext cx="357970" cy="210571"/>
            </a:xfrm>
            <a:custGeom>
              <a:avLst/>
              <a:gdLst/>
              <a:ahLst/>
              <a:cxnLst/>
              <a:rect l="0" t="0" r="0" b="0"/>
              <a:pathLst>
                <a:path w="357970" h="210571">
                  <a:moveTo>
                    <a:pt x="0" y="0"/>
                  </a:moveTo>
                  <a:lnTo>
                    <a:pt x="16767" y="5589"/>
                  </a:lnTo>
                  <a:lnTo>
                    <a:pt x="34358" y="5213"/>
                  </a:lnTo>
                  <a:lnTo>
                    <a:pt x="92998" y="686"/>
                  </a:lnTo>
                  <a:lnTo>
                    <a:pt x="147745" y="135"/>
                  </a:lnTo>
                  <a:lnTo>
                    <a:pt x="198030" y="5616"/>
                  </a:lnTo>
                  <a:lnTo>
                    <a:pt x="247824" y="26369"/>
                  </a:lnTo>
                  <a:lnTo>
                    <a:pt x="295775" y="65488"/>
                  </a:lnTo>
                  <a:lnTo>
                    <a:pt x="327783" y="119238"/>
                  </a:lnTo>
                  <a:lnTo>
                    <a:pt x="352087" y="176879"/>
                  </a:lnTo>
                  <a:lnTo>
                    <a:pt x="35796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42694" y="6001243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147399" y="0"/>
                  </a:moveTo>
                  <a:lnTo>
                    <a:pt x="123680" y="58617"/>
                  </a:lnTo>
                  <a:lnTo>
                    <a:pt x="101726" y="111621"/>
                  </a:lnTo>
                  <a:lnTo>
                    <a:pt x="81792" y="163339"/>
                  </a:lnTo>
                  <a:lnTo>
                    <a:pt x="55671" y="223597"/>
                  </a:lnTo>
                  <a:lnTo>
                    <a:pt x="35217" y="280560"/>
                  </a:lnTo>
                  <a:lnTo>
                    <a:pt x="12979" y="3337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11357" y="5274830"/>
              <a:ext cx="515897" cy="52590"/>
            </a:xfrm>
            <a:custGeom>
              <a:avLst/>
              <a:gdLst/>
              <a:ahLst/>
              <a:cxnLst/>
              <a:rect l="0" t="0" r="0" b="0"/>
              <a:pathLst>
                <a:path w="515897" h="52590">
                  <a:moveTo>
                    <a:pt x="0" y="52589"/>
                  </a:moveTo>
                  <a:lnTo>
                    <a:pt x="11179" y="41411"/>
                  </a:lnTo>
                  <a:lnTo>
                    <a:pt x="32264" y="35923"/>
                  </a:lnTo>
                  <a:lnTo>
                    <a:pt x="93461" y="26810"/>
                  </a:lnTo>
                  <a:lnTo>
                    <a:pt x="148573" y="13746"/>
                  </a:lnTo>
                  <a:lnTo>
                    <a:pt x="204679" y="4555"/>
                  </a:lnTo>
                  <a:lnTo>
                    <a:pt x="249286" y="1995"/>
                  </a:lnTo>
                  <a:lnTo>
                    <a:pt x="303669" y="554"/>
                  </a:lnTo>
                  <a:lnTo>
                    <a:pt x="360597" y="127"/>
                  </a:lnTo>
                  <a:lnTo>
                    <a:pt x="410740" y="0"/>
                  </a:lnTo>
                  <a:lnTo>
                    <a:pt x="460823" y="11141"/>
                  </a:lnTo>
                  <a:lnTo>
                    <a:pt x="515896" y="31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11482" y="4772336"/>
              <a:ext cx="463254" cy="512971"/>
            </a:xfrm>
            <a:custGeom>
              <a:avLst/>
              <a:gdLst/>
              <a:ahLst/>
              <a:cxnLst/>
              <a:rect l="0" t="0" r="0" b="0"/>
              <a:pathLst>
                <a:path w="463254" h="512971">
                  <a:moveTo>
                    <a:pt x="0" y="18130"/>
                  </a:moveTo>
                  <a:lnTo>
                    <a:pt x="11178" y="6952"/>
                  </a:lnTo>
                  <a:lnTo>
                    <a:pt x="29144" y="1464"/>
                  </a:lnTo>
                  <a:lnTo>
                    <a:pt x="40486" y="0"/>
                  </a:lnTo>
                  <a:lnTo>
                    <a:pt x="62448" y="4613"/>
                  </a:lnTo>
                  <a:lnTo>
                    <a:pt x="105142" y="26638"/>
                  </a:lnTo>
                  <a:lnTo>
                    <a:pt x="131238" y="52236"/>
                  </a:lnTo>
                  <a:lnTo>
                    <a:pt x="156723" y="102690"/>
                  </a:lnTo>
                  <a:lnTo>
                    <a:pt x="160634" y="113108"/>
                  </a:lnTo>
                  <a:lnTo>
                    <a:pt x="160549" y="155716"/>
                  </a:lnTo>
                  <a:lnTo>
                    <a:pt x="141634" y="219006"/>
                  </a:lnTo>
                  <a:lnTo>
                    <a:pt x="100407" y="275504"/>
                  </a:lnTo>
                  <a:lnTo>
                    <a:pt x="57589" y="332985"/>
                  </a:lnTo>
                  <a:lnTo>
                    <a:pt x="58280" y="339167"/>
                  </a:lnTo>
                  <a:lnTo>
                    <a:pt x="64589" y="342119"/>
                  </a:lnTo>
                  <a:lnTo>
                    <a:pt x="116743" y="349630"/>
                  </a:lnTo>
                  <a:lnTo>
                    <a:pt x="171851" y="359027"/>
                  </a:lnTo>
                  <a:lnTo>
                    <a:pt x="229308" y="372684"/>
                  </a:lnTo>
                  <a:lnTo>
                    <a:pt x="281385" y="386646"/>
                  </a:lnTo>
                  <a:lnTo>
                    <a:pt x="343767" y="412583"/>
                  </a:lnTo>
                  <a:lnTo>
                    <a:pt x="403053" y="453430"/>
                  </a:lnTo>
                  <a:lnTo>
                    <a:pt x="439664" y="484528"/>
                  </a:lnTo>
                  <a:lnTo>
                    <a:pt x="463253" y="512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42694" y="5053679"/>
              <a:ext cx="400084" cy="94757"/>
            </a:xfrm>
            <a:custGeom>
              <a:avLst/>
              <a:gdLst/>
              <a:ahLst/>
              <a:cxnLst/>
              <a:rect l="0" t="0" r="0" b="0"/>
              <a:pathLst>
                <a:path w="400084" h="94757">
                  <a:moveTo>
                    <a:pt x="0" y="0"/>
                  </a:moveTo>
                  <a:lnTo>
                    <a:pt x="42692" y="3119"/>
                  </a:lnTo>
                  <a:lnTo>
                    <a:pt x="95520" y="9065"/>
                  </a:lnTo>
                  <a:lnTo>
                    <a:pt x="150745" y="10095"/>
                  </a:lnTo>
                  <a:lnTo>
                    <a:pt x="205972" y="15989"/>
                  </a:lnTo>
                  <a:lnTo>
                    <a:pt x="264969" y="25144"/>
                  </a:lnTo>
                  <a:lnTo>
                    <a:pt x="315726" y="40855"/>
                  </a:lnTo>
                  <a:lnTo>
                    <a:pt x="374503" y="79209"/>
                  </a:lnTo>
                  <a:lnTo>
                    <a:pt x="40008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68953" y="4553250"/>
              <a:ext cx="236212" cy="395145"/>
            </a:xfrm>
            <a:custGeom>
              <a:avLst/>
              <a:gdLst/>
              <a:ahLst/>
              <a:cxnLst/>
              <a:rect l="0" t="0" r="0" b="0"/>
              <a:pathLst>
                <a:path w="236212" h="395145">
                  <a:moveTo>
                    <a:pt x="94756" y="5589"/>
                  </a:moveTo>
                  <a:lnTo>
                    <a:pt x="111524" y="0"/>
                  </a:lnTo>
                  <a:lnTo>
                    <a:pt x="129115" y="375"/>
                  </a:lnTo>
                  <a:lnTo>
                    <a:pt x="161869" y="10283"/>
                  </a:lnTo>
                  <a:lnTo>
                    <a:pt x="194970" y="28037"/>
                  </a:lnTo>
                  <a:lnTo>
                    <a:pt x="203680" y="34592"/>
                  </a:lnTo>
                  <a:lnTo>
                    <a:pt x="213357" y="54354"/>
                  </a:lnTo>
                  <a:lnTo>
                    <a:pt x="215937" y="66175"/>
                  </a:lnTo>
                  <a:lnTo>
                    <a:pt x="212565" y="91788"/>
                  </a:lnTo>
                  <a:lnTo>
                    <a:pt x="202098" y="116429"/>
                  </a:lnTo>
                  <a:lnTo>
                    <a:pt x="176474" y="143456"/>
                  </a:lnTo>
                  <a:lnTo>
                    <a:pt x="153674" y="162772"/>
                  </a:lnTo>
                  <a:lnTo>
                    <a:pt x="155092" y="164190"/>
                  </a:lnTo>
                  <a:lnTo>
                    <a:pt x="167196" y="164986"/>
                  </a:lnTo>
                  <a:lnTo>
                    <a:pt x="220701" y="178210"/>
                  </a:lnTo>
                  <a:lnTo>
                    <a:pt x="227853" y="185011"/>
                  </a:lnTo>
                  <a:lnTo>
                    <a:pt x="235799" y="205045"/>
                  </a:lnTo>
                  <a:lnTo>
                    <a:pt x="236211" y="226427"/>
                  </a:lnTo>
                  <a:lnTo>
                    <a:pt x="231324" y="246459"/>
                  </a:lnTo>
                  <a:lnTo>
                    <a:pt x="196997" y="296896"/>
                  </a:lnTo>
                  <a:lnTo>
                    <a:pt x="141784" y="341117"/>
                  </a:lnTo>
                  <a:lnTo>
                    <a:pt x="114150" y="360028"/>
                  </a:lnTo>
                  <a:lnTo>
                    <a:pt x="61782" y="380641"/>
                  </a:lnTo>
                  <a:lnTo>
                    <a:pt x="0" y="395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63958" y="6064414"/>
              <a:ext cx="357970" cy="210571"/>
            </a:xfrm>
            <a:custGeom>
              <a:avLst/>
              <a:gdLst/>
              <a:ahLst/>
              <a:cxnLst/>
              <a:rect l="0" t="0" r="0" b="0"/>
              <a:pathLst>
                <a:path w="357970" h="210571">
                  <a:moveTo>
                    <a:pt x="0" y="0"/>
                  </a:moveTo>
                  <a:lnTo>
                    <a:pt x="29309" y="47439"/>
                  </a:lnTo>
                  <a:lnTo>
                    <a:pt x="65971" y="76875"/>
                  </a:lnTo>
                  <a:lnTo>
                    <a:pt x="125093" y="106671"/>
                  </a:lnTo>
                  <a:lnTo>
                    <a:pt x="187154" y="134396"/>
                  </a:lnTo>
                  <a:lnTo>
                    <a:pt x="244185" y="161328"/>
                  </a:lnTo>
                  <a:lnTo>
                    <a:pt x="300874" y="181389"/>
                  </a:lnTo>
                  <a:lnTo>
                    <a:pt x="35796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79730" y="6306570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42114" y="0"/>
                  </a:moveTo>
                  <a:lnTo>
                    <a:pt x="16920" y="6228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00994" y="5581587"/>
              <a:ext cx="505369" cy="40631"/>
            </a:xfrm>
            <a:custGeom>
              <a:avLst/>
              <a:gdLst/>
              <a:ahLst/>
              <a:cxnLst/>
              <a:rect l="0" t="0" r="0" b="0"/>
              <a:pathLst>
                <a:path w="505369" h="40631">
                  <a:moveTo>
                    <a:pt x="0" y="19573"/>
                  </a:moveTo>
                  <a:lnTo>
                    <a:pt x="58617" y="10508"/>
                  </a:lnTo>
                  <a:lnTo>
                    <a:pt x="115765" y="3889"/>
                  </a:lnTo>
                  <a:lnTo>
                    <a:pt x="167792" y="109"/>
                  </a:lnTo>
                  <a:lnTo>
                    <a:pt x="228463" y="0"/>
                  </a:lnTo>
                  <a:lnTo>
                    <a:pt x="277223" y="5845"/>
                  </a:lnTo>
                  <a:lnTo>
                    <a:pt x="336214" y="8413"/>
                  </a:lnTo>
                  <a:lnTo>
                    <a:pt x="392926" y="14509"/>
                  </a:lnTo>
                  <a:lnTo>
                    <a:pt x="449189" y="26978"/>
                  </a:lnTo>
                  <a:lnTo>
                    <a:pt x="505368" y="40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74694" y="5822259"/>
              <a:ext cx="558011" cy="63172"/>
            </a:xfrm>
            <a:custGeom>
              <a:avLst/>
              <a:gdLst/>
              <a:ahLst/>
              <a:cxnLst/>
              <a:rect l="0" t="0" r="0" b="0"/>
              <a:pathLst>
                <a:path w="558011" h="63172">
                  <a:moveTo>
                    <a:pt x="0" y="0"/>
                  </a:moveTo>
                  <a:lnTo>
                    <a:pt x="54144" y="0"/>
                  </a:lnTo>
                  <a:lnTo>
                    <a:pt x="116965" y="7235"/>
                  </a:lnTo>
                  <a:lnTo>
                    <a:pt x="177479" y="9878"/>
                  </a:lnTo>
                  <a:lnTo>
                    <a:pt x="229250" y="15989"/>
                  </a:lnTo>
                  <a:lnTo>
                    <a:pt x="279276" y="19555"/>
                  </a:lnTo>
                  <a:lnTo>
                    <a:pt x="327374" y="26201"/>
                  </a:lnTo>
                  <a:lnTo>
                    <a:pt x="382439" y="35579"/>
                  </a:lnTo>
                  <a:lnTo>
                    <a:pt x="443208" y="45767"/>
                  </a:lnTo>
                  <a:lnTo>
                    <a:pt x="502578" y="58520"/>
                  </a:lnTo>
                  <a:lnTo>
                    <a:pt x="55801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01202" y="543270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75098" y="5369533"/>
              <a:ext cx="342156" cy="698584"/>
            </a:xfrm>
            <a:custGeom>
              <a:avLst/>
              <a:gdLst/>
              <a:ahLst/>
              <a:cxnLst/>
              <a:rect l="0" t="0" r="0" b="0"/>
              <a:pathLst>
                <a:path w="342156" h="698584">
                  <a:moveTo>
                    <a:pt x="220819" y="0"/>
                  </a:moveTo>
                  <a:lnTo>
                    <a:pt x="168114" y="19129"/>
                  </a:lnTo>
                  <a:lnTo>
                    <a:pt x="124436" y="55393"/>
                  </a:lnTo>
                  <a:lnTo>
                    <a:pt x="85967" y="102536"/>
                  </a:lnTo>
                  <a:lnTo>
                    <a:pt x="60572" y="157566"/>
                  </a:lnTo>
                  <a:lnTo>
                    <a:pt x="33658" y="210522"/>
                  </a:lnTo>
                  <a:lnTo>
                    <a:pt x="21474" y="254620"/>
                  </a:lnTo>
                  <a:lnTo>
                    <a:pt x="10455" y="310190"/>
                  </a:lnTo>
                  <a:lnTo>
                    <a:pt x="2901" y="365649"/>
                  </a:lnTo>
                  <a:lnTo>
                    <a:pt x="663" y="424586"/>
                  </a:lnTo>
                  <a:lnTo>
                    <a:pt x="0" y="477923"/>
                  </a:lnTo>
                  <a:lnTo>
                    <a:pt x="2923" y="528822"/>
                  </a:lnTo>
                  <a:lnTo>
                    <a:pt x="19980" y="588640"/>
                  </a:lnTo>
                  <a:lnTo>
                    <a:pt x="47049" y="639970"/>
                  </a:lnTo>
                  <a:lnTo>
                    <a:pt x="74965" y="670813"/>
                  </a:lnTo>
                  <a:lnTo>
                    <a:pt x="126266" y="697069"/>
                  </a:lnTo>
                  <a:lnTo>
                    <a:pt x="150329" y="698583"/>
                  </a:lnTo>
                  <a:lnTo>
                    <a:pt x="198316" y="690024"/>
                  </a:lnTo>
                  <a:lnTo>
                    <a:pt x="252214" y="662194"/>
                  </a:lnTo>
                  <a:lnTo>
                    <a:pt x="272207" y="647598"/>
                  </a:lnTo>
                  <a:lnTo>
                    <a:pt x="311439" y="599444"/>
                  </a:lnTo>
                  <a:lnTo>
                    <a:pt x="327348" y="568337"/>
                  </a:lnTo>
                  <a:lnTo>
                    <a:pt x="338529" y="507537"/>
                  </a:lnTo>
                  <a:lnTo>
                    <a:pt x="342155" y="485275"/>
                  </a:lnTo>
                  <a:lnTo>
                    <a:pt x="332002" y="431796"/>
                  </a:lnTo>
                  <a:lnTo>
                    <a:pt x="322262" y="400121"/>
                  </a:lnTo>
                  <a:lnTo>
                    <a:pt x="309189" y="382163"/>
                  </a:lnTo>
                  <a:lnTo>
                    <a:pt x="290510" y="367552"/>
                  </a:lnTo>
                  <a:lnTo>
                    <a:pt x="266610" y="357159"/>
                  </a:lnTo>
                  <a:lnTo>
                    <a:pt x="240391" y="354879"/>
                  </a:lnTo>
                  <a:lnTo>
                    <a:pt x="179896" y="365968"/>
                  </a:lnTo>
                  <a:lnTo>
                    <a:pt x="148642" y="376977"/>
                  </a:lnTo>
                  <a:lnTo>
                    <a:pt x="9447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32704" y="6128162"/>
              <a:ext cx="421141" cy="41538"/>
            </a:xfrm>
            <a:custGeom>
              <a:avLst/>
              <a:gdLst/>
              <a:ahLst/>
              <a:cxnLst/>
              <a:rect l="0" t="0" r="0" b="0"/>
              <a:pathLst>
                <a:path w="421141" h="41538">
                  <a:moveTo>
                    <a:pt x="0" y="41537"/>
                  </a:moveTo>
                  <a:lnTo>
                    <a:pt x="53028" y="26884"/>
                  </a:lnTo>
                  <a:lnTo>
                    <a:pt x="101110" y="22378"/>
                  </a:lnTo>
                  <a:lnTo>
                    <a:pt x="162259" y="12450"/>
                  </a:lnTo>
                  <a:lnTo>
                    <a:pt x="215585" y="2343"/>
                  </a:lnTo>
                  <a:lnTo>
                    <a:pt x="276162" y="0"/>
                  </a:lnTo>
                  <a:lnTo>
                    <a:pt x="338964" y="10952"/>
                  </a:lnTo>
                  <a:lnTo>
                    <a:pt x="393470" y="24188"/>
                  </a:lnTo>
                  <a:lnTo>
                    <a:pt x="421140" y="31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32746" y="6232870"/>
              <a:ext cx="21058" cy="294800"/>
            </a:xfrm>
            <a:custGeom>
              <a:avLst/>
              <a:gdLst/>
              <a:ahLst/>
              <a:cxnLst/>
              <a:rect l="0" t="0" r="0" b="0"/>
              <a:pathLst>
                <a:path w="21058" h="294800">
                  <a:moveTo>
                    <a:pt x="21057" y="0"/>
                  </a:moveTo>
                  <a:lnTo>
                    <a:pt x="12724" y="37478"/>
                  </a:lnTo>
                  <a:lnTo>
                    <a:pt x="5373" y="88901"/>
                  </a:lnTo>
                  <a:lnTo>
                    <a:pt x="1062" y="145289"/>
                  </a:lnTo>
                  <a:lnTo>
                    <a:pt x="210" y="208420"/>
                  </a:lnTo>
                  <a:lnTo>
                    <a:pt x="41" y="266298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06487" y="601177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0" y="0"/>
                  </a:moveTo>
                  <a:lnTo>
                    <a:pt x="27556" y="7235"/>
                  </a:lnTo>
                  <a:lnTo>
                    <a:pt x="80659" y="12997"/>
                  </a:lnTo>
                  <a:lnTo>
                    <a:pt x="143636" y="21165"/>
                  </a:lnTo>
                  <a:lnTo>
                    <a:pt x="18951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06487" y="6148642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0" y="21057"/>
                  </a:moveTo>
                  <a:lnTo>
                    <a:pt x="27556" y="13822"/>
                  </a:lnTo>
                  <a:lnTo>
                    <a:pt x="83779" y="11179"/>
                  </a:lnTo>
                  <a:lnTo>
                    <a:pt x="140291" y="10658"/>
                  </a:lnTo>
                  <a:lnTo>
                    <a:pt x="196514" y="9384"/>
                  </a:lnTo>
                  <a:lnTo>
                    <a:pt x="249561" y="2201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47512" y="5887625"/>
              <a:ext cx="248572" cy="389721"/>
            </a:xfrm>
            <a:custGeom>
              <a:avLst/>
              <a:gdLst/>
              <a:ahLst/>
              <a:cxnLst/>
              <a:rect l="0" t="0" r="0" b="0"/>
              <a:pathLst>
                <a:path w="248572" h="389721">
                  <a:moveTo>
                    <a:pt x="248571" y="8333"/>
                  </a:moveTo>
                  <a:lnTo>
                    <a:pt x="211093" y="0"/>
                  </a:lnTo>
                  <a:lnTo>
                    <a:pt x="176245" y="1574"/>
                  </a:lnTo>
                  <a:lnTo>
                    <a:pt x="127439" y="18177"/>
                  </a:lnTo>
                  <a:lnTo>
                    <a:pt x="68580" y="57714"/>
                  </a:lnTo>
                  <a:lnTo>
                    <a:pt x="43292" y="89775"/>
                  </a:lnTo>
                  <a:lnTo>
                    <a:pt x="14956" y="142530"/>
                  </a:lnTo>
                  <a:lnTo>
                    <a:pt x="0" y="198012"/>
                  </a:lnTo>
                  <a:lnTo>
                    <a:pt x="225" y="240009"/>
                  </a:lnTo>
                  <a:lnTo>
                    <a:pt x="10781" y="296122"/>
                  </a:lnTo>
                  <a:lnTo>
                    <a:pt x="26296" y="332640"/>
                  </a:lnTo>
                  <a:lnTo>
                    <a:pt x="51300" y="365687"/>
                  </a:lnTo>
                  <a:lnTo>
                    <a:pt x="80936" y="386527"/>
                  </a:lnTo>
                  <a:lnTo>
                    <a:pt x="101537" y="389720"/>
                  </a:lnTo>
                  <a:lnTo>
                    <a:pt x="148947" y="382236"/>
                  </a:lnTo>
                  <a:lnTo>
                    <a:pt x="183958" y="367254"/>
                  </a:lnTo>
                  <a:lnTo>
                    <a:pt x="210969" y="342408"/>
                  </a:lnTo>
                  <a:lnTo>
                    <a:pt x="228201" y="312819"/>
                  </a:lnTo>
                  <a:lnTo>
                    <a:pt x="230549" y="289109"/>
                  </a:lnTo>
                  <a:lnTo>
                    <a:pt x="229537" y="276236"/>
                  </a:lnTo>
                  <a:lnTo>
                    <a:pt x="219054" y="255693"/>
                  </a:lnTo>
                  <a:lnTo>
                    <a:pt x="202697" y="239933"/>
                  </a:lnTo>
                  <a:lnTo>
                    <a:pt x="153319" y="216315"/>
                  </a:lnTo>
                  <a:lnTo>
                    <a:pt x="129418" y="215024"/>
                  </a:lnTo>
                  <a:lnTo>
                    <a:pt x="81535" y="223726"/>
                  </a:lnTo>
                  <a:lnTo>
                    <a:pt x="54539" y="238920"/>
                  </a:lnTo>
                  <a:lnTo>
                    <a:pt x="31723" y="258240"/>
                  </a:lnTo>
                  <a:lnTo>
                    <a:pt x="6415" y="303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85389" y="5376591"/>
              <a:ext cx="126342" cy="56114"/>
            </a:xfrm>
            <a:custGeom>
              <a:avLst/>
              <a:gdLst/>
              <a:ahLst/>
              <a:cxnLst/>
              <a:rect l="0" t="0" r="0" b="0"/>
              <a:pathLst>
                <a:path w="126342" h="56114">
                  <a:moveTo>
                    <a:pt x="126341" y="56113"/>
                  </a:moveTo>
                  <a:lnTo>
                    <a:pt x="102294" y="46538"/>
                  </a:lnTo>
                  <a:lnTo>
                    <a:pt x="40054" y="1804"/>
                  </a:lnTo>
                  <a:lnTo>
                    <a:pt x="23261" y="0"/>
                  </a:lnTo>
                  <a:lnTo>
                    <a:pt x="0" y="3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807478" y="986788"/>
            <a:ext cx="171863" cy="508259"/>
          </a:xfrm>
          <a:custGeom>
            <a:avLst/>
            <a:gdLst/>
            <a:ahLst/>
            <a:cxnLst/>
            <a:rect l="0" t="0" r="0" b="0"/>
            <a:pathLst>
              <a:path w="171863" h="508259">
                <a:moveTo>
                  <a:pt x="162387" y="245046"/>
                </a:moveTo>
                <a:lnTo>
                  <a:pt x="165254" y="233311"/>
                </a:lnTo>
                <a:lnTo>
                  <a:pt x="167396" y="222182"/>
                </a:lnTo>
                <a:lnTo>
                  <a:pt x="169000" y="210583"/>
                </a:lnTo>
                <a:lnTo>
                  <a:pt x="170180" y="198422"/>
                </a:lnTo>
                <a:lnTo>
                  <a:pt x="171028" y="185762"/>
                </a:lnTo>
                <a:lnTo>
                  <a:pt x="171621" y="172711"/>
                </a:lnTo>
                <a:lnTo>
                  <a:pt x="171862" y="159532"/>
                </a:lnTo>
                <a:lnTo>
                  <a:pt x="171499" y="146615"/>
                </a:lnTo>
                <a:lnTo>
                  <a:pt x="170434" y="134148"/>
                </a:lnTo>
                <a:lnTo>
                  <a:pt x="168566" y="121982"/>
                </a:lnTo>
                <a:lnTo>
                  <a:pt x="165711" y="109740"/>
                </a:lnTo>
                <a:lnTo>
                  <a:pt x="161860" y="97204"/>
                </a:lnTo>
                <a:lnTo>
                  <a:pt x="157156" y="84326"/>
                </a:lnTo>
                <a:lnTo>
                  <a:pt x="151781" y="71141"/>
                </a:lnTo>
                <a:lnTo>
                  <a:pt x="145899" y="57724"/>
                </a:lnTo>
                <a:lnTo>
                  <a:pt x="139324" y="44630"/>
                </a:lnTo>
                <a:lnTo>
                  <a:pt x="131548" y="32830"/>
                </a:lnTo>
                <a:lnTo>
                  <a:pt x="122387" y="22756"/>
                </a:lnTo>
                <a:lnTo>
                  <a:pt x="111963" y="14503"/>
                </a:lnTo>
                <a:lnTo>
                  <a:pt x="100516" y="8095"/>
                </a:lnTo>
                <a:lnTo>
                  <a:pt x="88306" y="3353"/>
                </a:lnTo>
                <a:lnTo>
                  <a:pt x="75870" y="455"/>
                </a:lnTo>
                <a:lnTo>
                  <a:pt x="63989" y="0"/>
                </a:lnTo>
                <a:lnTo>
                  <a:pt x="53042" y="2099"/>
                </a:lnTo>
                <a:lnTo>
                  <a:pt x="43049" y="6438"/>
                </a:lnTo>
                <a:lnTo>
                  <a:pt x="33870" y="12554"/>
                </a:lnTo>
                <a:lnTo>
                  <a:pt x="25332" y="20008"/>
                </a:lnTo>
                <a:lnTo>
                  <a:pt x="17596" y="28757"/>
                </a:lnTo>
                <a:lnTo>
                  <a:pt x="11143" y="39131"/>
                </a:lnTo>
                <a:lnTo>
                  <a:pt x="6137" y="51172"/>
                </a:lnTo>
                <a:lnTo>
                  <a:pt x="2606" y="64341"/>
                </a:lnTo>
                <a:lnTo>
                  <a:pt x="601" y="77719"/>
                </a:lnTo>
                <a:lnTo>
                  <a:pt x="0" y="90748"/>
                </a:lnTo>
                <a:lnTo>
                  <a:pt x="713" y="103088"/>
                </a:lnTo>
                <a:lnTo>
                  <a:pt x="2779" y="114449"/>
                </a:lnTo>
                <a:lnTo>
                  <a:pt x="6092" y="124791"/>
                </a:lnTo>
                <a:lnTo>
                  <a:pt x="10433" y="134244"/>
                </a:lnTo>
                <a:lnTo>
                  <a:pt x="15562" y="142994"/>
                </a:lnTo>
                <a:lnTo>
                  <a:pt x="21280" y="151218"/>
                </a:lnTo>
                <a:lnTo>
                  <a:pt x="27745" y="158897"/>
                </a:lnTo>
                <a:lnTo>
                  <a:pt x="35448" y="165836"/>
                </a:lnTo>
                <a:lnTo>
                  <a:pt x="44555" y="171973"/>
                </a:lnTo>
                <a:lnTo>
                  <a:pt x="54773" y="176908"/>
                </a:lnTo>
                <a:lnTo>
                  <a:pt x="65549" y="179861"/>
                </a:lnTo>
                <a:lnTo>
                  <a:pt x="76496" y="180582"/>
                </a:lnTo>
                <a:lnTo>
                  <a:pt x="87269" y="179285"/>
                </a:lnTo>
                <a:lnTo>
                  <a:pt x="97495" y="176362"/>
                </a:lnTo>
                <a:lnTo>
                  <a:pt x="107035" y="172210"/>
                </a:lnTo>
                <a:lnTo>
                  <a:pt x="115932" y="167001"/>
                </a:lnTo>
                <a:lnTo>
                  <a:pt x="124301" y="160690"/>
                </a:lnTo>
                <a:lnTo>
                  <a:pt x="132271" y="153339"/>
                </a:lnTo>
                <a:lnTo>
                  <a:pt x="139946" y="145116"/>
                </a:lnTo>
                <a:lnTo>
                  <a:pt x="147414" y="136220"/>
                </a:lnTo>
                <a:lnTo>
                  <a:pt x="154730" y="126883"/>
                </a:lnTo>
                <a:lnTo>
                  <a:pt x="161603" y="119274"/>
                </a:lnTo>
                <a:lnTo>
                  <a:pt x="166967" y="116682"/>
                </a:lnTo>
                <a:lnTo>
                  <a:pt x="169979" y="119497"/>
                </a:lnTo>
                <a:lnTo>
                  <a:pt x="170945" y="126693"/>
                </a:lnTo>
                <a:lnTo>
                  <a:pt x="170444" y="137112"/>
                </a:lnTo>
                <a:lnTo>
                  <a:pt x="169108" y="149969"/>
                </a:lnTo>
                <a:lnTo>
                  <a:pt x="167579" y="164870"/>
                </a:lnTo>
                <a:lnTo>
                  <a:pt x="166209" y="181441"/>
                </a:lnTo>
                <a:lnTo>
                  <a:pt x="165115" y="198975"/>
                </a:lnTo>
                <a:lnTo>
                  <a:pt x="164294" y="216521"/>
                </a:lnTo>
                <a:lnTo>
                  <a:pt x="163702" y="233556"/>
                </a:lnTo>
                <a:lnTo>
                  <a:pt x="163285" y="250268"/>
                </a:lnTo>
                <a:lnTo>
                  <a:pt x="162997" y="267324"/>
                </a:lnTo>
                <a:lnTo>
                  <a:pt x="162798" y="285091"/>
                </a:lnTo>
                <a:lnTo>
                  <a:pt x="162663" y="303297"/>
                </a:lnTo>
                <a:lnTo>
                  <a:pt x="162572" y="321226"/>
                </a:lnTo>
                <a:lnTo>
                  <a:pt x="162512" y="338481"/>
                </a:lnTo>
                <a:lnTo>
                  <a:pt x="162470" y="355154"/>
                </a:lnTo>
                <a:lnTo>
                  <a:pt x="162443" y="371643"/>
                </a:lnTo>
                <a:lnTo>
                  <a:pt x="162419" y="388212"/>
                </a:lnTo>
                <a:lnTo>
                  <a:pt x="162234" y="404797"/>
                </a:lnTo>
                <a:lnTo>
                  <a:pt x="161578" y="421098"/>
                </a:lnTo>
                <a:lnTo>
                  <a:pt x="160323" y="436945"/>
                </a:lnTo>
                <a:lnTo>
                  <a:pt x="158658" y="451923"/>
                </a:lnTo>
                <a:lnTo>
                  <a:pt x="156829" y="466876"/>
                </a:lnTo>
                <a:lnTo>
                  <a:pt x="154673" y="484233"/>
                </a:lnTo>
                <a:lnTo>
                  <a:pt x="151859" y="5082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6632953" y="1094963"/>
            <a:ext cx="1810903" cy="1056711"/>
            <a:chOff x="6632953" y="1094963"/>
            <a:chExt cx="1810903" cy="1056711"/>
          </a:xfrm>
        </p:grpSpPr>
        <p:sp>
          <p:nvSpPr>
            <p:cNvPr id="60" name="Freeform 59"/>
            <p:cNvSpPr/>
            <p:nvPr/>
          </p:nvSpPr>
          <p:spPr>
            <a:xfrm>
              <a:off x="6632953" y="1547689"/>
              <a:ext cx="547483" cy="52643"/>
            </a:xfrm>
            <a:custGeom>
              <a:avLst/>
              <a:gdLst/>
              <a:ahLst/>
              <a:cxnLst/>
              <a:rect l="0" t="0" r="0" b="0"/>
              <a:pathLst>
                <a:path w="547483" h="52643">
                  <a:moveTo>
                    <a:pt x="547482" y="52642"/>
                  </a:moveTo>
                  <a:lnTo>
                    <a:pt x="535746" y="49708"/>
                  </a:lnTo>
                  <a:lnTo>
                    <a:pt x="524617" y="46926"/>
                  </a:lnTo>
                  <a:lnTo>
                    <a:pt x="513015" y="44031"/>
                  </a:lnTo>
                  <a:lnTo>
                    <a:pt x="500681" y="41164"/>
                  </a:lnTo>
                  <a:lnTo>
                    <a:pt x="487373" y="38647"/>
                  </a:lnTo>
                  <a:lnTo>
                    <a:pt x="473068" y="36636"/>
                  </a:lnTo>
                  <a:lnTo>
                    <a:pt x="458063" y="35124"/>
                  </a:lnTo>
                  <a:lnTo>
                    <a:pt x="442850" y="34029"/>
                  </a:lnTo>
                  <a:lnTo>
                    <a:pt x="427719" y="33252"/>
                  </a:lnTo>
                  <a:lnTo>
                    <a:pt x="412289" y="32542"/>
                  </a:lnTo>
                  <a:lnTo>
                    <a:pt x="395645" y="31526"/>
                  </a:lnTo>
                  <a:lnTo>
                    <a:pt x="377368" y="30027"/>
                  </a:lnTo>
                  <a:lnTo>
                    <a:pt x="357516" y="28205"/>
                  </a:lnTo>
                  <a:lnTo>
                    <a:pt x="336354" y="26442"/>
                  </a:lnTo>
                  <a:lnTo>
                    <a:pt x="314205" y="24958"/>
                  </a:lnTo>
                  <a:lnTo>
                    <a:pt x="291993" y="23641"/>
                  </a:lnTo>
                  <a:lnTo>
                    <a:pt x="271160" y="22150"/>
                  </a:lnTo>
                  <a:lnTo>
                    <a:pt x="252377" y="20300"/>
                  </a:lnTo>
                  <a:lnTo>
                    <a:pt x="235467" y="18227"/>
                  </a:lnTo>
                  <a:lnTo>
                    <a:pt x="219791" y="16289"/>
                  </a:lnTo>
                  <a:lnTo>
                    <a:pt x="204824" y="14684"/>
                  </a:lnTo>
                  <a:lnTo>
                    <a:pt x="189919" y="13284"/>
                  </a:lnTo>
                  <a:lnTo>
                    <a:pt x="174284" y="11737"/>
                  </a:lnTo>
                  <a:lnTo>
                    <a:pt x="157573" y="9849"/>
                  </a:lnTo>
                  <a:lnTo>
                    <a:pt x="140124" y="7750"/>
                  </a:lnTo>
                  <a:lnTo>
                    <a:pt x="122724" y="5795"/>
                  </a:lnTo>
                  <a:lnTo>
                    <a:pt x="105841" y="4183"/>
                  </a:lnTo>
                  <a:lnTo>
                    <a:pt x="89591" y="2948"/>
                  </a:lnTo>
                  <a:lnTo>
                    <a:pt x="73921" y="2044"/>
                  </a:lnTo>
                  <a:lnTo>
                    <a:pt x="58734" y="1402"/>
                  </a:lnTo>
                  <a:lnTo>
                    <a:pt x="44520" y="953"/>
                  </a:lnTo>
                  <a:lnTo>
                    <a:pt x="30967" y="595"/>
                  </a:lnTo>
                  <a:lnTo>
                    <a:pt x="16881" y="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38443" y="1695088"/>
              <a:ext cx="357765" cy="456586"/>
            </a:xfrm>
            <a:custGeom>
              <a:avLst/>
              <a:gdLst/>
              <a:ahLst/>
              <a:cxnLst/>
              <a:rect l="0" t="0" r="0" b="0"/>
              <a:pathLst>
                <a:path w="357765" h="456586">
                  <a:moveTo>
                    <a:pt x="73495" y="0"/>
                  </a:moveTo>
                  <a:lnTo>
                    <a:pt x="70561" y="8868"/>
                  </a:lnTo>
                  <a:lnTo>
                    <a:pt x="67778" y="17855"/>
                  </a:lnTo>
                  <a:lnTo>
                    <a:pt x="64878" y="27850"/>
                  </a:lnTo>
                  <a:lnTo>
                    <a:pt x="61838" y="38831"/>
                  </a:lnTo>
                  <a:lnTo>
                    <a:pt x="58673" y="50642"/>
                  </a:lnTo>
                  <a:lnTo>
                    <a:pt x="55410" y="63096"/>
                  </a:lnTo>
                  <a:lnTo>
                    <a:pt x="52071" y="75861"/>
                  </a:lnTo>
                  <a:lnTo>
                    <a:pt x="48680" y="88494"/>
                  </a:lnTo>
                  <a:lnTo>
                    <a:pt x="45246" y="100694"/>
                  </a:lnTo>
                  <a:lnTo>
                    <a:pt x="41608" y="110023"/>
                  </a:lnTo>
                  <a:lnTo>
                    <a:pt x="38279" y="113391"/>
                  </a:lnTo>
                  <a:lnTo>
                    <a:pt x="36410" y="111664"/>
                  </a:lnTo>
                  <a:lnTo>
                    <a:pt x="36072" y="106575"/>
                  </a:lnTo>
                  <a:lnTo>
                    <a:pt x="37092" y="99581"/>
                  </a:lnTo>
                  <a:lnTo>
                    <a:pt x="39437" y="91803"/>
                  </a:lnTo>
                  <a:lnTo>
                    <a:pt x="42979" y="83857"/>
                  </a:lnTo>
                  <a:lnTo>
                    <a:pt x="47662" y="76006"/>
                  </a:lnTo>
                  <a:lnTo>
                    <a:pt x="53564" y="68324"/>
                  </a:lnTo>
                  <a:lnTo>
                    <a:pt x="60611" y="60813"/>
                  </a:lnTo>
                  <a:lnTo>
                    <a:pt x="68617" y="53610"/>
                  </a:lnTo>
                  <a:lnTo>
                    <a:pt x="77361" y="46989"/>
                  </a:lnTo>
                  <a:lnTo>
                    <a:pt x="86655" y="41054"/>
                  </a:lnTo>
                  <a:lnTo>
                    <a:pt x="96504" y="35914"/>
                  </a:lnTo>
                  <a:lnTo>
                    <a:pt x="107101" y="31759"/>
                  </a:lnTo>
                  <a:lnTo>
                    <a:pt x="118481" y="28604"/>
                  </a:lnTo>
                  <a:lnTo>
                    <a:pt x="130224" y="26637"/>
                  </a:lnTo>
                  <a:lnTo>
                    <a:pt x="141575" y="26291"/>
                  </a:lnTo>
                  <a:lnTo>
                    <a:pt x="152133" y="27657"/>
                  </a:lnTo>
                  <a:lnTo>
                    <a:pt x="161849" y="30692"/>
                  </a:lnTo>
                  <a:lnTo>
                    <a:pt x="170836" y="35396"/>
                  </a:lnTo>
                  <a:lnTo>
                    <a:pt x="179246" y="41601"/>
                  </a:lnTo>
                  <a:lnTo>
                    <a:pt x="187065" y="49190"/>
                  </a:lnTo>
                  <a:lnTo>
                    <a:pt x="194104" y="58178"/>
                  </a:lnTo>
                  <a:lnTo>
                    <a:pt x="200326" y="68454"/>
                  </a:lnTo>
                  <a:lnTo>
                    <a:pt x="205829" y="80115"/>
                  </a:lnTo>
                  <a:lnTo>
                    <a:pt x="210759" y="93531"/>
                  </a:lnTo>
                  <a:lnTo>
                    <a:pt x="215258" y="108741"/>
                  </a:lnTo>
                  <a:lnTo>
                    <a:pt x="219279" y="125344"/>
                  </a:lnTo>
                  <a:lnTo>
                    <a:pt x="222608" y="142706"/>
                  </a:lnTo>
                  <a:lnTo>
                    <a:pt x="225177" y="160382"/>
                  </a:lnTo>
                  <a:lnTo>
                    <a:pt x="226903" y="178149"/>
                  </a:lnTo>
                  <a:lnTo>
                    <a:pt x="227612" y="195909"/>
                  </a:lnTo>
                  <a:lnTo>
                    <a:pt x="227310" y="213631"/>
                  </a:lnTo>
                  <a:lnTo>
                    <a:pt x="226140" y="231312"/>
                  </a:lnTo>
                  <a:lnTo>
                    <a:pt x="224292" y="248957"/>
                  </a:lnTo>
                  <a:lnTo>
                    <a:pt x="221936" y="266568"/>
                  </a:lnTo>
                  <a:lnTo>
                    <a:pt x="219050" y="283991"/>
                  </a:lnTo>
                  <a:lnTo>
                    <a:pt x="215437" y="300923"/>
                  </a:lnTo>
                  <a:lnTo>
                    <a:pt x="211042" y="317230"/>
                  </a:lnTo>
                  <a:lnTo>
                    <a:pt x="205955" y="332621"/>
                  </a:lnTo>
                  <a:lnTo>
                    <a:pt x="200317" y="346586"/>
                  </a:lnTo>
                  <a:lnTo>
                    <a:pt x="194258" y="358987"/>
                  </a:lnTo>
                  <a:lnTo>
                    <a:pt x="187732" y="370315"/>
                  </a:lnTo>
                  <a:lnTo>
                    <a:pt x="180521" y="381465"/>
                  </a:lnTo>
                  <a:lnTo>
                    <a:pt x="172557" y="392966"/>
                  </a:lnTo>
                  <a:lnTo>
                    <a:pt x="163921" y="404660"/>
                  </a:lnTo>
                  <a:lnTo>
                    <a:pt x="154747" y="415912"/>
                  </a:lnTo>
                  <a:lnTo>
                    <a:pt x="145161" y="426363"/>
                  </a:lnTo>
                  <a:lnTo>
                    <a:pt x="135114" y="435652"/>
                  </a:lnTo>
                  <a:lnTo>
                    <a:pt x="124385" y="443279"/>
                  </a:lnTo>
                  <a:lnTo>
                    <a:pt x="112912" y="449137"/>
                  </a:lnTo>
                  <a:lnTo>
                    <a:pt x="100935" y="453272"/>
                  </a:lnTo>
                  <a:lnTo>
                    <a:pt x="88897" y="455696"/>
                  </a:lnTo>
                  <a:lnTo>
                    <a:pt x="77058" y="456585"/>
                  </a:lnTo>
                  <a:lnTo>
                    <a:pt x="65499" y="456068"/>
                  </a:lnTo>
                  <a:lnTo>
                    <a:pt x="54205" y="454134"/>
                  </a:lnTo>
                  <a:lnTo>
                    <a:pt x="43135" y="450906"/>
                  </a:lnTo>
                  <a:lnTo>
                    <a:pt x="32565" y="446453"/>
                  </a:lnTo>
                  <a:lnTo>
                    <a:pt x="23065" y="440715"/>
                  </a:lnTo>
                  <a:lnTo>
                    <a:pt x="14871" y="433777"/>
                  </a:lnTo>
                  <a:lnTo>
                    <a:pt x="8214" y="425677"/>
                  </a:lnTo>
                  <a:lnTo>
                    <a:pt x="3491" y="416337"/>
                  </a:lnTo>
                  <a:lnTo>
                    <a:pt x="734" y="405841"/>
                  </a:lnTo>
                  <a:lnTo>
                    <a:pt x="0" y="394708"/>
                  </a:lnTo>
                  <a:lnTo>
                    <a:pt x="1545" y="383776"/>
                  </a:lnTo>
                  <a:lnTo>
                    <a:pt x="5287" y="373506"/>
                  </a:lnTo>
                  <a:lnTo>
                    <a:pt x="10881" y="364155"/>
                  </a:lnTo>
                  <a:lnTo>
                    <a:pt x="17915" y="355947"/>
                  </a:lnTo>
                  <a:lnTo>
                    <a:pt x="26016" y="348876"/>
                  </a:lnTo>
                  <a:lnTo>
                    <a:pt x="35046" y="342942"/>
                  </a:lnTo>
                  <a:lnTo>
                    <a:pt x="45084" y="338238"/>
                  </a:lnTo>
                  <a:lnTo>
                    <a:pt x="56100" y="334698"/>
                  </a:lnTo>
                  <a:lnTo>
                    <a:pt x="68106" y="332132"/>
                  </a:lnTo>
                  <a:lnTo>
                    <a:pt x="81229" y="330317"/>
                  </a:lnTo>
                  <a:lnTo>
                    <a:pt x="95429" y="329065"/>
                  </a:lnTo>
                  <a:lnTo>
                    <a:pt x="110370" y="328544"/>
                  </a:lnTo>
                  <a:lnTo>
                    <a:pt x="125547" y="329251"/>
                  </a:lnTo>
                  <a:lnTo>
                    <a:pt x="140642" y="331349"/>
                  </a:lnTo>
                  <a:lnTo>
                    <a:pt x="155540" y="334385"/>
                  </a:lnTo>
                  <a:lnTo>
                    <a:pt x="170229" y="337500"/>
                  </a:lnTo>
                  <a:lnTo>
                    <a:pt x="184739" y="340184"/>
                  </a:lnTo>
                  <a:lnTo>
                    <a:pt x="199111" y="342288"/>
                  </a:lnTo>
                  <a:lnTo>
                    <a:pt x="213383" y="343850"/>
                  </a:lnTo>
                  <a:lnTo>
                    <a:pt x="227585" y="344965"/>
                  </a:lnTo>
                  <a:lnTo>
                    <a:pt x="241904" y="345578"/>
                  </a:lnTo>
                  <a:lnTo>
                    <a:pt x="256664" y="345473"/>
                  </a:lnTo>
                  <a:lnTo>
                    <a:pt x="271991" y="344590"/>
                  </a:lnTo>
                  <a:lnTo>
                    <a:pt x="287484" y="342980"/>
                  </a:lnTo>
                  <a:lnTo>
                    <a:pt x="304040" y="340450"/>
                  </a:lnTo>
                  <a:lnTo>
                    <a:pt x="325349" y="335660"/>
                  </a:lnTo>
                  <a:lnTo>
                    <a:pt x="35776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75233" y="1558217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0"/>
                  </a:moveTo>
                  <a:lnTo>
                    <a:pt x="141464" y="8801"/>
                  </a:lnTo>
                  <a:lnTo>
                    <a:pt x="135259" y="17148"/>
                  </a:lnTo>
                  <a:lnTo>
                    <a:pt x="128164" y="25847"/>
                  </a:lnTo>
                  <a:lnTo>
                    <a:pt x="120224" y="34968"/>
                  </a:lnTo>
                  <a:lnTo>
                    <a:pt x="111578" y="44463"/>
                  </a:lnTo>
                  <a:lnTo>
                    <a:pt x="102388" y="54255"/>
                  </a:lnTo>
                  <a:lnTo>
                    <a:pt x="92960" y="64269"/>
                  </a:lnTo>
                  <a:lnTo>
                    <a:pt x="83718" y="74443"/>
                  </a:lnTo>
                  <a:lnTo>
                    <a:pt x="74874" y="84724"/>
                  </a:lnTo>
                  <a:lnTo>
                    <a:pt x="66293" y="94916"/>
                  </a:lnTo>
                  <a:lnTo>
                    <a:pt x="57613" y="104685"/>
                  </a:lnTo>
                  <a:lnTo>
                    <a:pt x="48630" y="113881"/>
                  </a:lnTo>
                  <a:lnTo>
                    <a:pt x="39567" y="122418"/>
                  </a:lnTo>
                  <a:lnTo>
                    <a:pt x="29989" y="131129"/>
                  </a:lnTo>
                  <a:lnTo>
                    <a:pt x="17933" y="14189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43647" y="1526632"/>
              <a:ext cx="210572" cy="242156"/>
            </a:xfrm>
            <a:custGeom>
              <a:avLst/>
              <a:gdLst/>
              <a:ahLst/>
              <a:cxnLst/>
              <a:rect l="0" t="0" r="0" b="0"/>
              <a:pathLst>
                <a:path w="210572" h="242156">
                  <a:moveTo>
                    <a:pt x="0" y="0"/>
                  </a:moveTo>
                  <a:lnTo>
                    <a:pt x="5934" y="5934"/>
                  </a:lnTo>
                  <a:lnTo>
                    <a:pt x="12139" y="12139"/>
                  </a:lnTo>
                  <a:lnTo>
                    <a:pt x="19237" y="19239"/>
                  </a:lnTo>
                  <a:lnTo>
                    <a:pt x="27176" y="27352"/>
                  </a:lnTo>
                  <a:lnTo>
                    <a:pt x="35822" y="36647"/>
                  </a:lnTo>
                  <a:lnTo>
                    <a:pt x="45012" y="47086"/>
                  </a:lnTo>
                  <a:lnTo>
                    <a:pt x="54438" y="58165"/>
                  </a:lnTo>
                  <a:lnTo>
                    <a:pt x="63680" y="69055"/>
                  </a:lnTo>
                  <a:lnTo>
                    <a:pt x="72519" y="79297"/>
                  </a:lnTo>
                  <a:lnTo>
                    <a:pt x="80928" y="88798"/>
                  </a:lnTo>
                  <a:lnTo>
                    <a:pt x="88961" y="97639"/>
                  </a:lnTo>
                  <a:lnTo>
                    <a:pt x="96700" y="105960"/>
                  </a:lnTo>
                  <a:lnTo>
                    <a:pt x="104220" y="114058"/>
                  </a:lnTo>
                  <a:lnTo>
                    <a:pt x="111584" y="122350"/>
                  </a:lnTo>
                  <a:lnTo>
                    <a:pt x="118838" y="131044"/>
                  </a:lnTo>
                  <a:lnTo>
                    <a:pt x="126016" y="140005"/>
                  </a:lnTo>
                  <a:lnTo>
                    <a:pt x="133143" y="148867"/>
                  </a:lnTo>
                  <a:lnTo>
                    <a:pt x="140235" y="157425"/>
                  </a:lnTo>
                  <a:lnTo>
                    <a:pt x="147302" y="165798"/>
                  </a:lnTo>
                  <a:lnTo>
                    <a:pt x="154353" y="174332"/>
                  </a:lnTo>
                  <a:lnTo>
                    <a:pt x="161394" y="183217"/>
                  </a:lnTo>
                  <a:lnTo>
                    <a:pt x="168427" y="192320"/>
                  </a:lnTo>
                  <a:lnTo>
                    <a:pt x="175456" y="201284"/>
                  </a:lnTo>
                  <a:lnTo>
                    <a:pt x="182472" y="209900"/>
                  </a:lnTo>
                  <a:lnTo>
                    <a:pt x="189173" y="217831"/>
                  </a:lnTo>
                  <a:lnTo>
                    <a:pt x="195627" y="225317"/>
                  </a:lnTo>
                  <a:lnTo>
                    <a:pt x="202399" y="233012"/>
                  </a:lnTo>
                  <a:lnTo>
                    <a:pt x="21057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43813" y="1094963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1" y="29850"/>
                  </a:lnTo>
                  <a:lnTo>
                    <a:pt x="11479" y="42518"/>
                  </a:lnTo>
                  <a:lnTo>
                    <a:pt x="13996" y="55997"/>
                  </a:lnTo>
                  <a:lnTo>
                    <a:pt x="16011" y="69869"/>
                  </a:lnTo>
                  <a:lnTo>
                    <a:pt x="17696" y="83905"/>
                  </a:lnTo>
                  <a:lnTo>
                    <a:pt x="19439" y="97996"/>
                  </a:lnTo>
                  <a:lnTo>
                    <a:pt x="21461" y="112097"/>
                  </a:lnTo>
                  <a:lnTo>
                    <a:pt x="23650" y="126191"/>
                  </a:lnTo>
                  <a:lnTo>
                    <a:pt x="25667" y="140273"/>
                  </a:lnTo>
                  <a:lnTo>
                    <a:pt x="27320" y="154344"/>
                  </a:lnTo>
                  <a:lnTo>
                    <a:pt x="28582" y="168405"/>
                  </a:lnTo>
                  <a:lnTo>
                    <a:pt x="29504" y="182459"/>
                  </a:lnTo>
                  <a:lnTo>
                    <a:pt x="30163" y="196509"/>
                  </a:lnTo>
                  <a:lnTo>
                    <a:pt x="30792" y="210554"/>
                  </a:lnTo>
                  <a:lnTo>
                    <a:pt x="31754" y="224598"/>
                  </a:lnTo>
                  <a:lnTo>
                    <a:pt x="33218" y="238648"/>
                  </a:lnTo>
                  <a:lnTo>
                    <a:pt x="35015" y="253034"/>
                  </a:lnTo>
                  <a:lnTo>
                    <a:pt x="36762" y="268370"/>
                  </a:lnTo>
                  <a:lnTo>
                    <a:pt x="38231" y="284911"/>
                  </a:lnTo>
                  <a:lnTo>
                    <a:pt x="39367" y="302428"/>
                  </a:lnTo>
                  <a:lnTo>
                    <a:pt x="40205" y="320411"/>
                  </a:lnTo>
                  <a:lnTo>
                    <a:pt x="40803" y="338495"/>
                  </a:lnTo>
                  <a:lnTo>
                    <a:pt x="41221" y="356146"/>
                  </a:lnTo>
                  <a:lnTo>
                    <a:pt x="41556" y="374532"/>
                  </a:lnTo>
                  <a:lnTo>
                    <a:pt x="41837" y="397497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19781" y="1116020"/>
              <a:ext cx="224033" cy="245028"/>
            </a:xfrm>
            <a:custGeom>
              <a:avLst/>
              <a:gdLst/>
              <a:ahLst/>
              <a:cxnLst/>
              <a:rect l="0" t="0" r="0" b="0"/>
              <a:pathLst>
                <a:path w="224033" h="245028">
                  <a:moveTo>
                    <a:pt x="224032" y="200042"/>
                  </a:moveTo>
                  <a:lnTo>
                    <a:pt x="215164" y="202976"/>
                  </a:lnTo>
                  <a:lnTo>
                    <a:pt x="206177" y="205758"/>
                  </a:lnTo>
                  <a:lnTo>
                    <a:pt x="196187" y="208657"/>
                  </a:lnTo>
                  <a:lnTo>
                    <a:pt x="185379" y="211698"/>
                  </a:lnTo>
                  <a:lnTo>
                    <a:pt x="174216" y="214863"/>
                  </a:lnTo>
                  <a:lnTo>
                    <a:pt x="163010" y="218127"/>
                  </a:lnTo>
                  <a:lnTo>
                    <a:pt x="151897" y="221465"/>
                  </a:lnTo>
                  <a:lnTo>
                    <a:pt x="140913" y="224856"/>
                  </a:lnTo>
                  <a:lnTo>
                    <a:pt x="130047" y="228285"/>
                  </a:lnTo>
                  <a:lnTo>
                    <a:pt x="119278" y="231739"/>
                  </a:lnTo>
                  <a:lnTo>
                    <a:pt x="108580" y="235212"/>
                  </a:lnTo>
                  <a:lnTo>
                    <a:pt x="97935" y="238688"/>
                  </a:lnTo>
                  <a:lnTo>
                    <a:pt x="87327" y="241835"/>
                  </a:lnTo>
                  <a:lnTo>
                    <a:pt x="76744" y="244036"/>
                  </a:lnTo>
                  <a:lnTo>
                    <a:pt x="66179" y="245027"/>
                  </a:lnTo>
                  <a:lnTo>
                    <a:pt x="55626" y="244708"/>
                  </a:lnTo>
                  <a:lnTo>
                    <a:pt x="45082" y="242973"/>
                  </a:lnTo>
                  <a:lnTo>
                    <a:pt x="34556" y="239901"/>
                  </a:lnTo>
                  <a:lnTo>
                    <a:pt x="24538" y="235228"/>
                  </a:lnTo>
                  <a:lnTo>
                    <a:pt x="15950" y="228286"/>
                  </a:lnTo>
                  <a:lnTo>
                    <a:pt x="9182" y="218911"/>
                  </a:lnTo>
                  <a:lnTo>
                    <a:pt x="4301" y="207379"/>
                  </a:lnTo>
                  <a:lnTo>
                    <a:pt x="1309" y="194126"/>
                  </a:lnTo>
                  <a:lnTo>
                    <a:pt x="0" y="179587"/>
                  </a:lnTo>
                  <a:lnTo>
                    <a:pt x="51" y="164285"/>
                  </a:lnTo>
                  <a:lnTo>
                    <a:pt x="1133" y="148802"/>
                  </a:lnTo>
                  <a:lnTo>
                    <a:pt x="2963" y="133469"/>
                  </a:lnTo>
                  <a:lnTo>
                    <a:pt x="5322" y="118396"/>
                  </a:lnTo>
                  <a:lnTo>
                    <a:pt x="8050" y="103582"/>
                  </a:lnTo>
                  <a:lnTo>
                    <a:pt x="11031" y="88988"/>
                  </a:lnTo>
                  <a:lnTo>
                    <a:pt x="14185" y="74728"/>
                  </a:lnTo>
                  <a:lnTo>
                    <a:pt x="17456" y="61065"/>
                  </a:lnTo>
                  <a:lnTo>
                    <a:pt x="20800" y="48106"/>
                  </a:lnTo>
                  <a:lnTo>
                    <a:pt x="24041" y="36244"/>
                  </a:lnTo>
                  <a:lnTo>
                    <a:pt x="27182" y="25071"/>
                  </a:lnTo>
                  <a:lnTo>
                    <a:pt x="30499" y="13606"/>
                  </a:lnTo>
                  <a:lnTo>
                    <a:pt x="345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38487" y="1568746"/>
              <a:ext cx="505369" cy="21058"/>
            </a:xfrm>
            <a:custGeom>
              <a:avLst/>
              <a:gdLst/>
              <a:ahLst/>
              <a:cxnLst/>
              <a:rect l="0" t="0" r="0" b="0"/>
              <a:pathLst>
                <a:path w="505369" h="21058">
                  <a:moveTo>
                    <a:pt x="505368" y="0"/>
                  </a:moveTo>
                  <a:lnTo>
                    <a:pt x="490565" y="2867"/>
                  </a:lnTo>
                  <a:lnTo>
                    <a:pt x="475373" y="5008"/>
                  </a:lnTo>
                  <a:lnTo>
                    <a:pt x="458296" y="6611"/>
                  </a:lnTo>
                  <a:lnTo>
                    <a:pt x="439893" y="7792"/>
                  </a:lnTo>
                  <a:lnTo>
                    <a:pt x="421381" y="8641"/>
                  </a:lnTo>
                  <a:lnTo>
                    <a:pt x="403469" y="9243"/>
                  </a:lnTo>
                  <a:lnTo>
                    <a:pt x="385717" y="9830"/>
                  </a:lnTo>
                  <a:lnTo>
                    <a:pt x="366843" y="10762"/>
                  </a:lnTo>
                  <a:lnTo>
                    <a:pt x="346201" y="12204"/>
                  </a:lnTo>
                  <a:lnTo>
                    <a:pt x="324424" y="13988"/>
                  </a:lnTo>
                  <a:lnTo>
                    <a:pt x="303013" y="15724"/>
                  </a:lnTo>
                  <a:lnTo>
                    <a:pt x="282831" y="17186"/>
                  </a:lnTo>
                  <a:lnTo>
                    <a:pt x="264059" y="18319"/>
                  </a:lnTo>
                  <a:lnTo>
                    <a:pt x="246544" y="19153"/>
                  </a:lnTo>
                  <a:lnTo>
                    <a:pt x="230029" y="19749"/>
                  </a:lnTo>
                  <a:lnTo>
                    <a:pt x="214261" y="20166"/>
                  </a:lnTo>
                  <a:lnTo>
                    <a:pt x="199030" y="20454"/>
                  </a:lnTo>
                  <a:lnTo>
                    <a:pt x="184177" y="20650"/>
                  </a:lnTo>
                  <a:lnTo>
                    <a:pt x="169587" y="20783"/>
                  </a:lnTo>
                  <a:lnTo>
                    <a:pt x="155177" y="20873"/>
                  </a:lnTo>
                  <a:lnTo>
                    <a:pt x="140888" y="20934"/>
                  </a:lnTo>
                  <a:lnTo>
                    <a:pt x="126682" y="20975"/>
                  </a:lnTo>
                  <a:lnTo>
                    <a:pt x="112532" y="21002"/>
                  </a:lnTo>
                  <a:lnTo>
                    <a:pt x="98418" y="21020"/>
                  </a:lnTo>
                  <a:lnTo>
                    <a:pt x="84329" y="21032"/>
                  </a:lnTo>
                  <a:lnTo>
                    <a:pt x="70258" y="21040"/>
                  </a:lnTo>
                  <a:lnTo>
                    <a:pt x="56214" y="21046"/>
                  </a:lnTo>
                  <a:lnTo>
                    <a:pt x="42804" y="21049"/>
                  </a:lnTo>
                  <a:lnTo>
                    <a:pt x="29894" y="21052"/>
                  </a:lnTo>
                  <a:lnTo>
                    <a:pt x="16347" y="210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64829" y="1701008"/>
              <a:ext cx="199915" cy="404692"/>
            </a:xfrm>
            <a:custGeom>
              <a:avLst/>
              <a:gdLst/>
              <a:ahLst/>
              <a:cxnLst/>
              <a:rect l="0" t="0" r="0" b="0"/>
              <a:pathLst>
                <a:path w="199915" h="404692">
                  <a:moveTo>
                    <a:pt x="0" y="4608"/>
                  </a:moveTo>
                  <a:lnTo>
                    <a:pt x="8869" y="1808"/>
                  </a:lnTo>
                  <a:lnTo>
                    <a:pt x="17855" y="307"/>
                  </a:lnTo>
                  <a:lnTo>
                    <a:pt x="27850" y="0"/>
                  </a:lnTo>
                  <a:lnTo>
                    <a:pt x="38831" y="679"/>
                  </a:lnTo>
                  <a:lnTo>
                    <a:pt x="50643" y="2147"/>
                  </a:lnTo>
                  <a:lnTo>
                    <a:pt x="63097" y="4216"/>
                  </a:lnTo>
                  <a:lnTo>
                    <a:pt x="75862" y="6725"/>
                  </a:lnTo>
                  <a:lnTo>
                    <a:pt x="88495" y="9548"/>
                  </a:lnTo>
                  <a:lnTo>
                    <a:pt x="100758" y="12600"/>
                  </a:lnTo>
                  <a:lnTo>
                    <a:pt x="112448" y="16138"/>
                  </a:lnTo>
                  <a:lnTo>
                    <a:pt x="123305" y="20731"/>
                  </a:lnTo>
                  <a:lnTo>
                    <a:pt x="133262" y="26604"/>
                  </a:lnTo>
                  <a:lnTo>
                    <a:pt x="141931" y="33668"/>
                  </a:lnTo>
                  <a:lnTo>
                    <a:pt x="148551" y="41706"/>
                  </a:lnTo>
                  <a:lnTo>
                    <a:pt x="152883" y="50480"/>
                  </a:lnTo>
                  <a:lnTo>
                    <a:pt x="154824" y="59625"/>
                  </a:lnTo>
                  <a:lnTo>
                    <a:pt x="154166" y="68676"/>
                  </a:lnTo>
                  <a:lnTo>
                    <a:pt x="151053" y="77383"/>
                  </a:lnTo>
                  <a:lnTo>
                    <a:pt x="145727" y="85532"/>
                  </a:lnTo>
                  <a:lnTo>
                    <a:pt x="138347" y="92859"/>
                  </a:lnTo>
                  <a:lnTo>
                    <a:pt x="129209" y="99310"/>
                  </a:lnTo>
                  <a:lnTo>
                    <a:pt x="118839" y="105152"/>
                  </a:lnTo>
                  <a:lnTo>
                    <a:pt x="107896" y="110851"/>
                  </a:lnTo>
                  <a:lnTo>
                    <a:pt x="96804" y="116691"/>
                  </a:lnTo>
                  <a:lnTo>
                    <a:pt x="85919" y="122769"/>
                  </a:lnTo>
                  <a:lnTo>
                    <a:pt x="75609" y="129082"/>
                  </a:lnTo>
                  <a:lnTo>
                    <a:pt x="66041" y="135607"/>
                  </a:lnTo>
                  <a:lnTo>
                    <a:pt x="58289" y="142796"/>
                  </a:lnTo>
                  <a:lnTo>
                    <a:pt x="54223" y="150395"/>
                  </a:lnTo>
                  <a:lnTo>
                    <a:pt x="54345" y="157017"/>
                  </a:lnTo>
                  <a:lnTo>
                    <a:pt x="58185" y="162561"/>
                  </a:lnTo>
                  <a:lnTo>
                    <a:pt x="64969" y="167354"/>
                  </a:lnTo>
                  <a:lnTo>
                    <a:pt x="73945" y="172006"/>
                  </a:lnTo>
                  <a:lnTo>
                    <a:pt x="84499" y="177314"/>
                  </a:lnTo>
                  <a:lnTo>
                    <a:pt x="96151" y="183644"/>
                  </a:lnTo>
                  <a:lnTo>
                    <a:pt x="108231" y="190837"/>
                  </a:lnTo>
                  <a:lnTo>
                    <a:pt x="119885" y="198424"/>
                  </a:lnTo>
                  <a:lnTo>
                    <a:pt x="130690" y="206083"/>
                  </a:lnTo>
                  <a:lnTo>
                    <a:pt x="140758" y="213834"/>
                  </a:lnTo>
                  <a:lnTo>
                    <a:pt x="150523" y="221942"/>
                  </a:lnTo>
                  <a:lnTo>
                    <a:pt x="160273" y="230541"/>
                  </a:lnTo>
                  <a:lnTo>
                    <a:pt x="169808" y="239621"/>
                  </a:lnTo>
                  <a:lnTo>
                    <a:pt x="178538" y="249101"/>
                  </a:lnTo>
                  <a:lnTo>
                    <a:pt x="186182" y="258895"/>
                  </a:lnTo>
                  <a:lnTo>
                    <a:pt x="192452" y="269083"/>
                  </a:lnTo>
                  <a:lnTo>
                    <a:pt x="196907" y="279908"/>
                  </a:lnTo>
                  <a:lnTo>
                    <a:pt x="199478" y="291441"/>
                  </a:lnTo>
                  <a:lnTo>
                    <a:pt x="199914" y="303287"/>
                  </a:lnTo>
                  <a:lnTo>
                    <a:pt x="197637" y="314706"/>
                  </a:lnTo>
                  <a:lnTo>
                    <a:pt x="192591" y="325306"/>
                  </a:lnTo>
                  <a:lnTo>
                    <a:pt x="185306" y="334880"/>
                  </a:lnTo>
                  <a:lnTo>
                    <a:pt x="176598" y="343239"/>
                  </a:lnTo>
                  <a:lnTo>
                    <a:pt x="167080" y="350414"/>
                  </a:lnTo>
                  <a:lnTo>
                    <a:pt x="157119" y="356589"/>
                  </a:lnTo>
                  <a:lnTo>
                    <a:pt x="146914" y="361986"/>
                  </a:lnTo>
                  <a:lnTo>
                    <a:pt x="136569" y="366814"/>
                  </a:lnTo>
                  <a:lnTo>
                    <a:pt x="125980" y="371399"/>
                  </a:lnTo>
                  <a:lnTo>
                    <a:pt x="114872" y="376171"/>
                  </a:lnTo>
                  <a:lnTo>
                    <a:pt x="103149" y="381342"/>
                  </a:lnTo>
                  <a:lnTo>
                    <a:pt x="91469" y="386634"/>
                  </a:lnTo>
                  <a:lnTo>
                    <a:pt x="79987" y="391905"/>
                  </a:lnTo>
                  <a:lnTo>
                    <a:pt x="67695" y="397623"/>
                  </a:lnTo>
                  <a:lnTo>
                    <a:pt x="52642" y="404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317098" y="1695088"/>
            <a:ext cx="758053" cy="705410"/>
            <a:chOff x="6317098" y="1695088"/>
            <a:chExt cx="758053" cy="705410"/>
          </a:xfrm>
        </p:grpSpPr>
        <p:sp>
          <p:nvSpPr>
            <p:cNvPr id="69" name="Freeform 68"/>
            <p:cNvSpPr/>
            <p:nvPr/>
          </p:nvSpPr>
          <p:spPr>
            <a:xfrm>
              <a:off x="6632953" y="1695088"/>
              <a:ext cx="442198" cy="294799"/>
            </a:xfrm>
            <a:custGeom>
              <a:avLst/>
              <a:gdLst/>
              <a:ahLst/>
              <a:cxnLst/>
              <a:rect l="0" t="0" r="0" b="0"/>
              <a:pathLst>
                <a:path w="442198" h="294799">
                  <a:moveTo>
                    <a:pt x="442197" y="0"/>
                  </a:moveTo>
                  <a:lnTo>
                    <a:pt x="433328" y="3000"/>
                  </a:lnTo>
                  <a:lnTo>
                    <a:pt x="424341" y="6423"/>
                  </a:lnTo>
                  <a:lnTo>
                    <a:pt x="414342" y="10624"/>
                  </a:lnTo>
                  <a:lnTo>
                    <a:pt x="403188" y="15696"/>
                  </a:lnTo>
                  <a:lnTo>
                    <a:pt x="390729" y="21826"/>
                  </a:lnTo>
                  <a:lnTo>
                    <a:pt x="377026" y="29010"/>
                  </a:lnTo>
                  <a:lnTo>
                    <a:pt x="362609" y="37097"/>
                  </a:lnTo>
                  <a:lnTo>
                    <a:pt x="348328" y="45892"/>
                  </a:lnTo>
                  <a:lnTo>
                    <a:pt x="334651" y="55208"/>
                  </a:lnTo>
                  <a:lnTo>
                    <a:pt x="321524" y="64732"/>
                  </a:lnTo>
                  <a:lnTo>
                    <a:pt x="308562" y="74045"/>
                  </a:lnTo>
                  <a:lnTo>
                    <a:pt x="295512" y="82940"/>
                  </a:lnTo>
                  <a:lnTo>
                    <a:pt x="282441" y="91557"/>
                  </a:lnTo>
                  <a:lnTo>
                    <a:pt x="269652" y="100263"/>
                  </a:lnTo>
                  <a:lnTo>
                    <a:pt x="257296" y="109267"/>
                  </a:lnTo>
                  <a:lnTo>
                    <a:pt x="245217" y="118451"/>
                  </a:lnTo>
                  <a:lnTo>
                    <a:pt x="233041" y="127471"/>
                  </a:lnTo>
                  <a:lnTo>
                    <a:pt x="220552" y="136138"/>
                  </a:lnTo>
                  <a:lnTo>
                    <a:pt x="207706" y="144585"/>
                  </a:lnTo>
                  <a:lnTo>
                    <a:pt x="194544" y="153170"/>
                  </a:lnTo>
                  <a:lnTo>
                    <a:pt x="181130" y="162090"/>
                  </a:lnTo>
                  <a:lnTo>
                    <a:pt x="167528" y="171216"/>
                  </a:lnTo>
                  <a:lnTo>
                    <a:pt x="153790" y="180196"/>
                  </a:lnTo>
                  <a:lnTo>
                    <a:pt x="139962" y="188836"/>
                  </a:lnTo>
                  <a:lnTo>
                    <a:pt x="126235" y="197265"/>
                  </a:lnTo>
                  <a:lnTo>
                    <a:pt x="112939" y="205838"/>
                  </a:lnTo>
                  <a:lnTo>
                    <a:pt x="100217" y="214754"/>
                  </a:lnTo>
                  <a:lnTo>
                    <a:pt x="88047" y="224047"/>
                  </a:lnTo>
                  <a:lnTo>
                    <a:pt x="76334" y="233672"/>
                  </a:lnTo>
                  <a:lnTo>
                    <a:pt x="64976" y="243548"/>
                  </a:lnTo>
                  <a:lnTo>
                    <a:pt x="53946" y="253348"/>
                  </a:lnTo>
                  <a:lnTo>
                    <a:pt x="42008" y="263566"/>
                  </a:lnTo>
                  <a:lnTo>
                    <a:pt x="25874" y="27621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17098" y="2200455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31586" y="0"/>
                  </a:moveTo>
                  <a:lnTo>
                    <a:pt x="28652" y="11937"/>
                  </a:lnTo>
                  <a:lnTo>
                    <a:pt x="25870" y="24986"/>
                  </a:lnTo>
                  <a:lnTo>
                    <a:pt x="22971" y="40470"/>
                  </a:lnTo>
                  <a:lnTo>
                    <a:pt x="19930" y="58037"/>
                  </a:lnTo>
                  <a:lnTo>
                    <a:pt x="16765" y="76998"/>
                  </a:lnTo>
                  <a:lnTo>
                    <a:pt x="13506" y="96782"/>
                  </a:lnTo>
                  <a:lnTo>
                    <a:pt x="10328" y="116518"/>
                  </a:lnTo>
                  <a:lnTo>
                    <a:pt x="7240" y="137120"/>
                  </a:lnTo>
                  <a:lnTo>
                    <a:pt x="3971" y="16262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949015" y="602841"/>
            <a:ext cx="442198" cy="807978"/>
            <a:chOff x="7949015" y="602841"/>
            <a:chExt cx="442198" cy="807978"/>
          </a:xfrm>
        </p:grpSpPr>
        <p:sp>
          <p:nvSpPr>
            <p:cNvPr id="72" name="Freeform 71"/>
            <p:cNvSpPr/>
            <p:nvPr/>
          </p:nvSpPr>
          <p:spPr>
            <a:xfrm>
              <a:off x="7949015" y="1147606"/>
              <a:ext cx="357970" cy="263213"/>
            </a:xfrm>
            <a:custGeom>
              <a:avLst/>
              <a:gdLst/>
              <a:ahLst/>
              <a:cxnLst/>
              <a:rect l="0" t="0" r="0" b="0"/>
              <a:pathLst>
                <a:path w="357970" h="263213">
                  <a:moveTo>
                    <a:pt x="357969" y="0"/>
                  </a:moveTo>
                  <a:lnTo>
                    <a:pt x="352034" y="6001"/>
                  </a:lnTo>
                  <a:lnTo>
                    <a:pt x="345829" y="12846"/>
                  </a:lnTo>
                  <a:lnTo>
                    <a:pt x="338738" y="21229"/>
                  </a:lnTo>
                  <a:lnTo>
                    <a:pt x="330971" y="30684"/>
                  </a:lnTo>
                  <a:lnTo>
                    <a:pt x="322973" y="40350"/>
                  </a:lnTo>
                  <a:lnTo>
                    <a:pt x="315032" y="49705"/>
                  </a:lnTo>
                  <a:lnTo>
                    <a:pt x="307258" y="58577"/>
                  </a:lnTo>
                  <a:lnTo>
                    <a:pt x="299664" y="66981"/>
                  </a:lnTo>
                  <a:lnTo>
                    <a:pt x="292223" y="74997"/>
                  </a:lnTo>
                  <a:lnTo>
                    <a:pt x="284735" y="82718"/>
                  </a:lnTo>
                  <a:lnTo>
                    <a:pt x="276861" y="90222"/>
                  </a:lnTo>
                  <a:lnTo>
                    <a:pt x="268448" y="97574"/>
                  </a:lnTo>
                  <a:lnTo>
                    <a:pt x="259507" y="104819"/>
                  </a:lnTo>
                  <a:lnTo>
                    <a:pt x="250127" y="111991"/>
                  </a:lnTo>
                  <a:lnTo>
                    <a:pt x="240407" y="119113"/>
                  </a:lnTo>
                  <a:lnTo>
                    <a:pt x="230440" y="126202"/>
                  </a:lnTo>
                  <a:lnTo>
                    <a:pt x="220297" y="133267"/>
                  </a:lnTo>
                  <a:lnTo>
                    <a:pt x="210027" y="140317"/>
                  </a:lnTo>
                  <a:lnTo>
                    <a:pt x="199502" y="147357"/>
                  </a:lnTo>
                  <a:lnTo>
                    <a:pt x="188444" y="154390"/>
                  </a:lnTo>
                  <a:lnTo>
                    <a:pt x="176747" y="161418"/>
                  </a:lnTo>
                  <a:lnTo>
                    <a:pt x="164620" y="168443"/>
                  </a:lnTo>
                  <a:lnTo>
                    <a:pt x="152480" y="175467"/>
                  </a:lnTo>
                  <a:lnTo>
                    <a:pt x="140571" y="182488"/>
                  </a:lnTo>
                  <a:lnTo>
                    <a:pt x="128967" y="189509"/>
                  </a:lnTo>
                  <a:lnTo>
                    <a:pt x="117643" y="196529"/>
                  </a:lnTo>
                  <a:lnTo>
                    <a:pt x="106543" y="203544"/>
                  </a:lnTo>
                  <a:lnTo>
                    <a:pt x="95614" y="210391"/>
                  </a:lnTo>
                  <a:lnTo>
                    <a:pt x="84809" y="216762"/>
                  </a:lnTo>
                  <a:lnTo>
                    <a:pt x="74091" y="222533"/>
                  </a:lnTo>
                  <a:lnTo>
                    <a:pt x="63433" y="227899"/>
                  </a:lnTo>
                  <a:lnTo>
                    <a:pt x="52819" y="233270"/>
                  </a:lnTo>
                  <a:lnTo>
                    <a:pt x="42246" y="238877"/>
                  </a:lnTo>
                  <a:lnTo>
                    <a:pt x="32160" y="244480"/>
                  </a:lnTo>
                  <a:lnTo>
                    <a:pt x="22455" y="250002"/>
                  </a:lnTo>
                  <a:lnTo>
                    <a:pt x="12278" y="25593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45379" y="602841"/>
              <a:ext cx="345834" cy="345597"/>
            </a:xfrm>
            <a:custGeom>
              <a:avLst/>
              <a:gdLst/>
              <a:ahLst/>
              <a:cxnLst/>
              <a:rect l="0" t="0" r="0" b="0"/>
              <a:pathLst>
                <a:path w="345834" h="345597">
                  <a:moveTo>
                    <a:pt x="19450" y="81511"/>
                  </a:moveTo>
                  <a:lnTo>
                    <a:pt x="19517" y="69843"/>
                  </a:lnTo>
                  <a:lnTo>
                    <a:pt x="20158" y="59354"/>
                  </a:lnTo>
                  <a:lnTo>
                    <a:pt x="21458" y="49057"/>
                  </a:lnTo>
                  <a:lnTo>
                    <a:pt x="23491" y="38928"/>
                  </a:lnTo>
                  <a:lnTo>
                    <a:pt x="26456" y="29233"/>
                  </a:lnTo>
                  <a:lnTo>
                    <a:pt x="30384" y="20110"/>
                  </a:lnTo>
                  <a:lnTo>
                    <a:pt x="35479" y="12026"/>
                  </a:lnTo>
                  <a:lnTo>
                    <a:pt x="42180" y="5810"/>
                  </a:lnTo>
                  <a:lnTo>
                    <a:pt x="50569" y="1755"/>
                  </a:lnTo>
                  <a:lnTo>
                    <a:pt x="60116" y="0"/>
                  </a:lnTo>
                  <a:lnTo>
                    <a:pt x="69902" y="785"/>
                  </a:lnTo>
                  <a:lnTo>
                    <a:pt x="79366" y="3985"/>
                  </a:lnTo>
                  <a:lnTo>
                    <a:pt x="88328" y="9369"/>
                  </a:lnTo>
                  <a:lnTo>
                    <a:pt x="96800" y="16786"/>
                  </a:lnTo>
                  <a:lnTo>
                    <a:pt x="104860" y="25955"/>
                  </a:lnTo>
                  <a:lnTo>
                    <a:pt x="112443" y="36515"/>
                  </a:lnTo>
                  <a:lnTo>
                    <a:pt x="119324" y="48118"/>
                  </a:lnTo>
                  <a:lnTo>
                    <a:pt x="125439" y="60479"/>
                  </a:lnTo>
                  <a:lnTo>
                    <a:pt x="130870" y="73541"/>
                  </a:lnTo>
                  <a:lnTo>
                    <a:pt x="135754" y="87447"/>
                  </a:lnTo>
                  <a:lnTo>
                    <a:pt x="140221" y="102211"/>
                  </a:lnTo>
                  <a:lnTo>
                    <a:pt x="144221" y="117720"/>
                  </a:lnTo>
                  <a:lnTo>
                    <a:pt x="147536" y="133816"/>
                  </a:lnTo>
                  <a:lnTo>
                    <a:pt x="150095" y="150346"/>
                  </a:lnTo>
                  <a:lnTo>
                    <a:pt x="151815" y="167023"/>
                  </a:lnTo>
                  <a:lnTo>
                    <a:pt x="152519" y="183446"/>
                  </a:lnTo>
                  <a:lnTo>
                    <a:pt x="152214" y="199412"/>
                  </a:lnTo>
                  <a:lnTo>
                    <a:pt x="151042" y="214743"/>
                  </a:lnTo>
                  <a:lnTo>
                    <a:pt x="149193" y="229199"/>
                  </a:lnTo>
                  <a:lnTo>
                    <a:pt x="146836" y="242739"/>
                  </a:lnTo>
                  <a:lnTo>
                    <a:pt x="143949" y="255477"/>
                  </a:lnTo>
                  <a:lnTo>
                    <a:pt x="140335" y="267579"/>
                  </a:lnTo>
                  <a:lnTo>
                    <a:pt x="135936" y="279203"/>
                  </a:lnTo>
                  <a:lnTo>
                    <a:pt x="130676" y="290316"/>
                  </a:lnTo>
                  <a:lnTo>
                    <a:pt x="124388" y="300713"/>
                  </a:lnTo>
                  <a:lnTo>
                    <a:pt x="117083" y="310335"/>
                  </a:lnTo>
                  <a:lnTo>
                    <a:pt x="108904" y="319102"/>
                  </a:lnTo>
                  <a:lnTo>
                    <a:pt x="100044" y="326845"/>
                  </a:lnTo>
                  <a:lnTo>
                    <a:pt x="90678" y="333562"/>
                  </a:lnTo>
                  <a:lnTo>
                    <a:pt x="80949" y="339073"/>
                  </a:lnTo>
                  <a:lnTo>
                    <a:pt x="70966" y="342952"/>
                  </a:lnTo>
                  <a:lnTo>
                    <a:pt x="60813" y="345111"/>
                  </a:lnTo>
                  <a:lnTo>
                    <a:pt x="50706" y="345596"/>
                  </a:lnTo>
                  <a:lnTo>
                    <a:pt x="40993" y="344409"/>
                  </a:lnTo>
                  <a:lnTo>
                    <a:pt x="31835" y="341717"/>
                  </a:lnTo>
                  <a:lnTo>
                    <a:pt x="23381" y="337641"/>
                  </a:lnTo>
                  <a:lnTo>
                    <a:pt x="15847" y="332164"/>
                  </a:lnTo>
                  <a:lnTo>
                    <a:pt x="9275" y="325409"/>
                  </a:lnTo>
                  <a:lnTo>
                    <a:pt x="4031" y="317603"/>
                  </a:lnTo>
                  <a:lnTo>
                    <a:pt x="863" y="308994"/>
                  </a:lnTo>
                  <a:lnTo>
                    <a:pt x="0" y="299801"/>
                  </a:lnTo>
                  <a:lnTo>
                    <a:pt x="1369" y="290358"/>
                  </a:lnTo>
                  <a:lnTo>
                    <a:pt x="4872" y="281099"/>
                  </a:lnTo>
                  <a:lnTo>
                    <a:pt x="10236" y="272253"/>
                  </a:lnTo>
                  <a:lnTo>
                    <a:pt x="17412" y="264179"/>
                  </a:lnTo>
                  <a:lnTo>
                    <a:pt x="26646" y="257434"/>
                  </a:lnTo>
                  <a:lnTo>
                    <a:pt x="37894" y="252196"/>
                  </a:lnTo>
                  <a:lnTo>
                    <a:pt x="50850" y="248322"/>
                  </a:lnTo>
                  <a:lnTo>
                    <a:pt x="65142" y="245548"/>
                  </a:lnTo>
                  <a:lnTo>
                    <a:pt x="80416" y="243604"/>
                  </a:lnTo>
                  <a:lnTo>
                    <a:pt x="96231" y="242261"/>
                  </a:lnTo>
                  <a:lnTo>
                    <a:pt x="112066" y="241343"/>
                  </a:lnTo>
                  <a:lnTo>
                    <a:pt x="127649" y="240723"/>
                  </a:lnTo>
                  <a:lnTo>
                    <a:pt x="143231" y="240475"/>
                  </a:lnTo>
                  <a:lnTo>
                    <a:pt x="159451" y="240839"/>
                  </a:lnTo>
                  <a:lnTo>
                    <a:pt x="176616" y="241902"/>
                  </a:lnTo>
                  <a:lnTo>
                    <a:pt x="194232" y="243600"/>
                  </a:lnTo>
                  <a:lnTo>
                    <a:pt x="211224" y="245811"/>
                  </a:lnTo>
                  <a:lnTo>
                    <a:pt x="227033" y="248405"/>
                  </a:lnTo>
                  <a:lnTo>
                    <a:pt x="241919" y="251113"/>
                  </a:lnTo>
                  <a:lnTo>
                    <a:pt x="256670" y="253543"/>
                  </a:lnTo>
                  <a:lnTo>
                    <a:pt x="271761" y="255507"/>
                  </a:lnTo>
                  <a:lnTo>
                    <a:pt x="286779" y="256997"/>
                  </a:lnTo>
                  <a:lnTo>
                    <a:pt x="302161" y="258240"/>
                  </a:lnTo>
                  <a:lnTo>
                    <a:pt x="320384" y="259344"/>
                  </a:lnTo>
                  <a:lnTo>
                    <a:pt x="345833" y="260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022715" y="1684559"/>
            <a:ext cx="494840" cy="589597"/>
            <a:chOff x="8022715" y="1684559"/>
            <a:chExt cx="494840" cy="589597"/>
          </a:xfrm>
        </p:grpSpPr>
        <p:sp>
          <p:nvSpPr>
            <p:cNvPr id="75" name="Freeform 74"/>
            <p:cNvSpPr/>
            <p:nvPr/>
          </p:nvSpPr>
          <p:spPr>
            <a:xfrm>
              <a:off x="8022715" y="1684559"/>
              <a:ext cx="357970" cy="326385"/>
            </a:xfrm>
            <a:custGeom>
              <a:avLst/>
              <a:gdLst/>
              <a:ahLst/>
              <a:cxnLst/>
              <a:rect l="0" t="0" r="0" b="0"/>
              <a:pathLst>
                <a:path w="357970" h="326385">
                  <a:moveTo>
                    <a:pt x="357969" y="0"/>
                  </a:moveTo>
                  <a:lnTo>
                    <a:pt x="349168" y="3001"/>
                  </a:lnTo>
                  <a:lnTo>
                    <a:pt x="340821" y="6424"/>
                  </a:lnTo>
                  <a:lnTo>
                    <a:pt x="332127" y="10624"/>
                  </a:lnTo>
                  <a:lnTo>
                    <a:pt x="323179" y="15697"/>
                  </a:lnTo>
                  <a:lnTo>
                    <a:pt x="314331" y="21826"/>
                  </a:lnTo>
                  <a:lnTo>
                    <a:pt x="305789" y="29006"/>
                  </a:lnTo>
                  <a:lnTo>
                    <a:pt x="297427" y="36921"/>
                  </a:lnTo>
                  <a:lnTo>
                    <a:pt x="288901" y="45067"/>
                  </a:lnTo>
                  <a:lnTo>
                    <a:pt x="280023" y="53139"/>
                  </a:lnTo>
                  <a:lnTo>
                    <a:pt x="270925" y="61183"/>
                  </a:lnTo>
                  <a:lnTo>
                    <a:pt x="261963" y="69496"/>
                  </a:lnTo>
                  <a:lnTo>
                    <a:pt x="253335" y="78237"/>
                  </a:lnTo>
                  <a:lnTo>
                    <a:pt x="244915" y="87414"/>
                  </a:lnTo>
                  <a:lnTo>
                    <a:pt x="236347" y="96959"/>
                  </a:lnTo>
                  <a:lnTo>
                    <a:pt x="227431" y="106798"/>
                  </a:lnTo>
                  <a:lnTo>
                    <a:pt x="217968" y="117016"/>
                  </a:lnTo>
                  <a:lnTo>
                    <a:pt x="207696" y="127860"/>
                  </a:lnTo>
                  <a:lnTo>
                    <a:pt x="196562" y="139411"/>
                  </a:lnTo>
                  <a:lnTo>
                    <a:pt x="184830" y="151439"/>
                  </a:lnTo>
                  <a:lnTo>
                    <a:pt x="172963" y="163513"/>
                  </a:lnTo>
                  <a:lnTo>
                    <a:pt x="161238" y="175374"/>
                  </a:lnTo>
                  <a:lnTo>
                    <a:pt x="149586" y="186950"/>
                  </a:lnTo>
                  <a:lnTo>
                    <a:pt x="137698" y="198255"/>
                  </a:lnTo>
                  <a:lnTo>
                    <a:pt x="125408" y="209340"/>
                  </a:lnTo>
                  <a:lnTo>
                    <a:pt x="112865" y="220260"/>
                  </a:lnTo>
                  <a:lnTo>
                    <a:pt x="100438" y="231058"/>
                  </a:lnTo>
                  <a:lnTo>
                    <a:pt x="88340" y="241772"/>
                  </a:lnTo>
                  <a:lnTo>
                    <a:pt x="76775" y="252426"/>
                  </a:lnTo>
                  <a:lnTo>
                    <a:pt x="66009" y="263039"/>
                  </a:lnTo>
                  <a:lnTo>
                    <a:pt x="56101" y="273616"/>
                  </a:lnTo>
                  <a:lnTo>
                    <a:pt x="46871" y="283903"/>
                  </a:lnTo>
                  <a:lnTo>
                    <a:pt x="36868" y="294509"/>
                  </a:lnTo>
                  <a:lnTo>
                    <a:pt x="22978" y="30748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07026" y="2032000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1443" y="8682"/>
                  </a:lnTo>
                  <a:lnTo>
                    <a:pt x="3356" y="21376"/>
                  </a:lnTo>
                  <a:lnTo>
                    <a:pt x="5179" y="36851"/>
                  </a:lnTo>
                  <a:lnTo>
                    <a:pt x="6678" y="54607"/>
                  </a:lnTo>
                  <a:lnTo>
                    <a:pt x="7820" y="73724"/>
                  </a:lnTo>
                  <a:lnTo>
                    <a:pt x="8654" y="92854"/>
                  </a:lnTo>
                  <a:lnTo>
                    <a:pt x="9244" y="111235"/>
                  </a:lnTo>
                  <a:lnTo>
                    <a:pt x="9656" y="128826"/>
                  </a:lnTo>
                  <a:lnTo>
                    <a:pt x="9939" y="146012"/>
                  </a:lnTo>
                  <a:lnTo>
                    <a:pt x="10132" y="163073"/>
                  </a:lnTo>
                  <a:lnTo>
                    <a:pt x="10262" y="179586"/>
                  </a:lnTo>
                  <a:lnTo>
                    <a:pt x="10364" y="196217"/>
                  </a:lnTo>
                  <a:lnTo>
                    <a:pt x="10447" y="215549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432911" y="642238"/>
            <a:ext cx="631712" cy="821224"/>
            <a:chOff x="6432911" y="642238"/>
            <a:chExt cx="631712" cy="821224"/>
          </a:xfrm>
        </p:grpSpPr>
        <p:sp>
          <p:nvSpPr>
            <p:cNvPr id="78" name="Freeform 77"/>
            <p:cNvSpPr/>
            <p:nvPr/>
          </p:nvSpPr>
          <p:spPr>
            <a:xfrm>
              <a:off x="6717181" y="1094963"/>
              <a:ext cx="347442" cy="368499"/>
            </a:xfrm>
            <a:custGeom>
              <a:avLst/>
              <a:gdLst/>
              <a:ahLst/>
              <a:cxnLst/>
              <a:rect l="0" t="0" r="0" b="0"/>
              <a:pathLst>
                <a:path w="347442" h="368499">
                  <a:moveTo>
                    <a:pt x="347441" y="0"/>
                  </a:moveTo>
                  <a:lnTo>
                    <a:pt x="338639" y="5868"/>
                  </a:lnTo>
                  <a:lnTo>
                    <a:pt x="330293" y="11432"/>
                  </a:lnTo>
                  <a:lnTo>
                    <a:pt x="321594" y="17236"/>
                  </a:lnTo>
                  <a:lnTo>
                    <a:pt x="312473" y="23489"/>
                  </a:lnTo>
                  <a:lnTo>
                    <a:pt x="302978" y="30468"/>
                  </a:lnTo>
                  <a:lnTo>
                    <a:pt x="293181" y="38249"/>
                  </a:lnTo>
                  <a:lnTo>
                    <a:pt x="282994" y="46750"/>
                  </a:lnTo>
                  <a:lnTo>
                    <a:pt x="272172" y="55830"/>
                  </a:lnTo>
                  <a:lnTo>
                    <a:pt x="260637" y="65348"/>
                  </a:lnTo>
                  <a:lnTo>
                    <a:pt x="248620" y="75348"/>
                  </a:lnTo>
                  <a:lnTo>
                    <a:pt x="236554" y="86046"/>
                  </a:lnTo>
                  <a:lnTo>
                    <a:pt x="224692" y="97503"/>
                  </a:lnTo>
                  <a:lnTo>
                    <a:pt x="212949" y="109637"/>
                  </a:lnTo>
                  <a:lnTo>
                    <a:pt x="200998" y="122314"/>
                  </a:lnTo>
                  <a:lnTo>
                    <a:pt x="188665" y="135400"/>
                  </a:lnTo>
                  <a:lnTo>
                    <a:pt x="176094" y="148780"/>
                  </a:lnTo>
                  <a:lnTo>
                    <a:pt x="163647" y="162369"/>
                  </a:lnTo>
                  <a:lnTo>
                    <a:pt x="151528" y="176101"/>
                  </a:lnTo>
                  <a:lnTo>
                    <a:pt x="139608" y="189933"/>
                  </a:lnTo>
                  <a:lnTo>
                    <a:pt x="127539" y="203833"/>
                  </a:lnTo>
                  <a:lnTo>
                    <a:pt x="115126" y="217777"/>
                  </a:lnTo>
                  <a:lnTo>
                    <a:pt x="102502" y="231753"/>
                  </a:lnTo>
                  <a:lnTo>
                    <a:pt x="90021" y="245749"/>
                  </a:lnTo>
                  <a:lnTo>
                    <a:pt x="77886" y="259755"/>
                  </a:lnTo>
                  <a:lnTo>
                    <a:pt x="66296" y="273601"/>
                  </a:lnTo>
                  <a:lnTo>
                    <a:pt x="55512" y="286979"/>
                  </a:lnTo>
                  <a:lnTo>
                    <a:pt x="45599" y="299750"/>
                  </a:lnTo>
                  <a:lnTo>
                    <a:pt x="36563" y="311882"/>
                  </a:lnTo>
                  <a:lnTo>
                    <a:pt x="27456" y="324754"/>
                  </a:lnTo>
                  <a:lnTo>
                    <a:pt x="16359" y="34173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32911" y="642238"/>
              <a:ext cx="178869" cy="336913"/>
            </a:xfrm>
            <a:custGeom>
              <a:avLst/>
              <a:gdLst/>
              <a:ahLst/>
              <a:cxnLst/>
              <a:rect l="0" t="0" r="0" b="0"/>
              <a:pathLst>
                <a:path w="178869" h="336913">
                  <a:moveTo>
                    <a:pt x="0" y="0"/>
                  </a:moveTo>
                  <a:lnTo>
                    <a:pt x="11735" y="67"/>
                  </a:lnTo>
                  <a:lnTo>
                    <a:pt x="22864" y="707"/>
                  </a:lnTo>
                  <a:lnTo>
                    <a:pt x="34454" y="2008"/>
                  </a:lnTo>
                  <a:lnTo>
                    <a:pt x="46269" y="4041"/>
                  </a:lnTo>
                  <a:lnTo>
                    <a:pt x="57633" y="7006"/>
                  </a:lnTo>
                  <a:lnTo>
                    <a:pt x="68173" y="10934"/>
                  </a:lnTo>
                  <a:lnTo>
                    <a:pt x="77528" y="16029"/>
                  </a:lnTo>
                  <a:lnTo>
                    <a:pt x="85204" y="22730"/>
                  </a:lnTo>
                  <a:lnTo>
                    <a:pt x="91096" y="31123"/>
                  </a:lnTo>
                  <a:lnTo>
                    <a:pt x="95255" y="40843"/>
                  </a:lnTo>
                  <a:lnTo>
                    <a:pt x="97695" y="51277"/>
                  </a:lnTo>
                  <a:lnTo>
                    <a:pt x="98609" y="61995"/>
                  </a:lnTo>
                  <a:lnTo>
                    <a:pt x="98618" y="72783"/>
                  </a:lnTo>
                  <a:lnTo>
                    <a:pt x="98634" y="83551"/>
                  </a:lnTo>
                  <a:lnTo>
                    <a:pt x="99187" y="94259"/>
                  </a:lnTo>
                  <a:lnTo>
                    <a:pt x="100903" y="104414"/>
                  </a:lnTo>
                  <a:lnTo>
                    <a:pt x="104650" y="113103"/>
                  </a:lnTo>
                  <a:lnTo>
                    <a:pt x="110694" y="119941"/>
                  </a:lnTo>
                  <a:lnTo>
                    <a:pt x="118652" y="124871"/>
                  </a:lnTo>
                  <a:lnTo>
                    <a:pt x="127812" y="127897"/>
                  </a:lnTo>
                  <a:lnTo>
                    <a:pt x="137623" y="129246"/>
                  </a:lnTo>
                  <a:lnTo>
                    <a:pt x="147442" y="129902"/>
                  </a:lnTo>
                  <a:lnTo>
                    <a:pt x="156488" y="131425"/>
                  </a:lnTo>
                  <a:lnTo>
                    <a:pt x="164403" y="134620"/>
                  </a:lnTo>
                  <a:lnTo>
                    <a:pt x="170883" y="139740"/>
                  </a:lnTo>
                  <a:lnTo>
                    <a:pt x="175495" y="146850"/>
                  </a:lnTo>
                  <a:lnTo>
                    <a:pt x="178181" y="155743"/>
                  </a:lnTo>
                  <a:lnTo>
                    <a:pt x="178868" y="165917"/>
                  </a:lnTo>
                  <a:lnTo>
                    <a:pt x="177293" y="176713"/>
                  </a:lnTo>
                  <a:lnTo>
                    <a:pt x="173536" y="187699"/>
                  </a:lnTo>
                  <a:lnTo>
                    <a:pt x="168102" y="198510"/>
                  </a:lnTo>
                  <a:lnTo>
                    <a:pt x="161708" y="208769"/>
                  </a:lnTo>
                  <a:lnTo>
                    <a:pt x="154854" y="218338"/>
                  </a:lnTo>
                  <a:lnTo>
                    <a:pt x="147646" y="227424"/>
                  </a:lnTo>
                  <a:lnTo>
                    <a:pt x="139902" y="236454"/>
                  </a:lnTo>
                  <a:lnTo>
                    <a:pt x="131546" y="245680"/>
                  </a:lnTo>
                  <a:lnTo>
                    <a:pt x="122629" y="255014"/>
                  </a:lnTo>
                  <a:lnTo>
                    <a:pt x="113258" y="264135"/>
                  </a:lnTo>
                  <a:lnTo>
                    <a:pt x="103541" y="272866"/>
                  </a:lnTo>
                  <a:lnTo>
                    <a:pt x="93575" y="281186"/>
                  </a:lnTo>
                  <a:lnTo>
                    <a:pt x="83431" y="289153"/>
                  </a:lnTo>
                  <a:lnTo>
                    <a:pt x="73168" y="296840"/>
                  </a:lnTo>
                  <a:lnTo>
                    <a:pt x="62895" y="304209"/>
                  </a:lnTo>
                  <a:lnTo>
                    <a:pt x="51555" y="311934"/>
                  </a:lnTo>
                  <a:lnTo>
                    <a:pt x="35918" y="32181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759710" y="1024533"/>
            <a:ext cx="1293262" cy="1016147"/>
            <a:chOff x="8759710" y="1024533"/>
            <a:chExt cx="1293262" cy="1016147"/>
          </a:xfrm>
        </p:grpSpPr>
        <p:sp>
          <p:nvSpPr>
            <p:cNvPr id="81" name="Freeform 80"/>
            <p:cNvSpPr/>
            <p:nvPr/>
          </p:nvSpPr>
          <p:spPr>
            <a:xfrm>
              <a:off x="8759710" y="147398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2202" y="134"/>
                  </a:lnTo>
                  <a:lnTo>
                    <a:pt x="108290" y="1414"/>
                  </a:lnTo>
                  <a:lnTo>
                    <a:pt x="93801" y="3998"/>
                  </a:lnTo>
                  <a:lnTo>
                    <a:pt x="78803" y="7390"/>
                  </a:lnTo>
                  <a:lnTo>
                    <a:pt x="61955" y="11091"/>
                  </a:lnTo>
                  <a:lnTo>
                    <a:pt x="38415" y="154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759710" y="158980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3617" y="67"/>
                  </a:lnTo>
                  <a:lnTo>
                    <a:pt x="83127" y="707"/>
                  </a:lnTo>
                  <a:lnTo>
                    <a:pt x="72825" y="2008"/>
                  </a:lnTo>
                  <a:lnTo>
                    <a:pt x="62525" y="4041"/>
                  </a:lnTo>
                  <a:lnTo>
                    <a:pt x="52182" y="7005"/>
                  </a:lnTo>
                  <a:lnTo>
                    <a:pt x="41806" y="10916"/>
                  </a:lnTo>
                  <a:lnTo>
                    <a:pt x="31858" y="15339"/>
                  </a:lnTo>
                  <a:lnTo>
                    <a:pt x="22266" y="19924"/>
                  </a:lnTo>
                  <a:lnTo>
                    <a:pt x="12183" y="250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435144" y="1252891"/>
              <a:ext cx="236129" cy="556423"/>
            </a:xfrm>
            <a:custGeom>
              <a:avLst/>
              <a:gdLst/>
              <a:ahLst/>
              <a:cxnLst/>
              <a:rect l="0" t="0" r="0" b="0"/>
              <a:pathLst>
                <a:path w="236129" h="556423">
                  <a:moveTo>
                    <a:pt x="103675" y="0"/>
                  </a:moveTo>
                  <a:lnTo>
                    <a:pt x="100742" y="8801"/>
                  </a:lnTo>
                  <a:lnTo>
                    <a:pt x="97959" y="17148"/>
                  </a:lnTo>
                  <a:lnTo>
                    <a:pt x="95054" y="25842"/>
                  </a:lnTo>
                  <a:lnTo>
                    <a:pt x="91841" y="34790"/>
                  </a:lnTo>
                  <a:lnTo>
                    <a:pt x="88028" y="43637"/>
                  </a:lnTo>
                  <a:lnTo>
                    <a:pt x="83510" y="52180"/>
                  </a:lnTo>
                  <a:lnTo>
                    <a:pt x="78347" y="60541"/>
                  </a:lnTo>
                  <a:lnTo>
                    <a:pt x="72660" y="69067"/>
                  </a:lnTo>
                  <a:lnTo>
                    <a:pt x="66579" y="77955"/>
                  </a:lnTo>
                  <a:lnTo>
                    <a:pt x="60380" y="87399"/>
                  </a:lnTo>
                  <a:lnTo>
                    <a:pt x="54451" y="97657"/>
                  </a:lnTo>
                  <a:lnTo>
                    <a:pt x="48984" y="108786"/>
                  </a:lnTo>
                  <a:lnTo>
                    <a:pt x="43994" y="120685"/>
                  </a:lnTo>
                  <a:lnTo>
                    <a:pt x="39407" y="133197"/>
                  </a:lnTo>
                  <a:lnTo>
                    <a:pt x="35136" y="146168"/>
                  </a:lnTo>
                  <a:lnTo>
                    <a:pt x="31098" y="159470"/>
                  </a:lnTo>
                  <a:lnTo>
                    <a:pt x="27224" y="173006"/>
                  </a:lnTo>
                  <a:lnTo>
                    <a:pt x="23467" y="186703"/>
                  </a:lnTo>
                  <a:lnTo>
                    <a:pt x="19788" y="200510"/>
                  </a:lnTo>
                  <a:lnTo>
                    <a:pt x="16167" y="214393"/>
                  </a:lnTo>
                  <a:lnTo>
                    <a:pt x="12586" y="228341"/>
                  </a:lnTo>
                  <a:lnTo>
                    <a:pt x="9198" y="242828"/>
                  </a:lnTo>
                  <a:lnTo>
                    <a:pt x="6303" y="258764"/>
                  </a:lnTo>
                  <a:lnTo>
                    <a:pt x="4024" y="276517"/>
                  </a:lnTo>
                  <a:lnTo>
                    <a:pt x="2324" y="295492"/>
                  </a:lnTo>
                  <a:lnTo>
                    <a:pt x="1101" y="314461"/>
                  </a:lnTo>
                  <a:lnTo>
                    <a:pt x="250" y="332712"/>
                  </a:lnTo>
                  <a:lnTo>
                    <a:pt x="0" y="350540"/>
                  </a:lnTo>
                  <a:lnTo>
                    <a:pt x="888" y="368943"/>
                  </a:lnTo>
                  <a:lnTo>
                    <a:pt x="3114" y="388454"/>
                  </a:lnTo>
                  <a:lnTo>
                    <a:pt x="6404" y="408490"/>
                  </a:lnTo>
                  <a:lnTo>
                    <a:pt x="10222" y="427662"/>
                  </a:lnTo>
                  <a:lnTo>
                    <a:pt x="14201" y="445223"/>
                  </a:lnTo>
                  <a:lnTo>
                    <a:pt x="18328" y="460930"/>
                  </a:lnTo>
                  <a:lnTo>
                    <a:pt x="22850" y="474709"/>
                  </a:lnTo>
                  <a:lnTo>
                    <a:pt x="27890" y="486749"/>
                  </a:lnTo>
                  <a:lnTo>
                    <a:pt x="33426" y="497377"/>
                  </a:lnTo>
                  <a:lnTo>
                    <a:pt x="39376" y="506932"/>
                  </a:lnTo>
                  <a:lnTo>
                    <a:pt x="45650" y="515706"/>
                  </a:lnTo>
                  <a:lnTo>
                    <a:pt x="52492" y="523928"/>
                  </a:lnTo>
                  <a:lnTo>
                    <a:pt x="60449" y="531764"/>
                  </a:lnTo>
                  <a:lnTo>
                    <a:pt x="69734" y="539321"/>
                  </a:lnTo>
                  <a:lnTo>
                    <a:pt x="80412" y="546194"/>
                  </a:lnTo>
                  <a:lnTo>
                    <a:pt x="92561" y="551518"/>
                  </a:lnTo>
                  <a:lnTo>
                    <a:pt x="106057" y="554940"/>
                  </a:lnTo>
                  <a:lnTo>
                    <a:pt x="120169" y="556422"/>
                  </a:lnTo>
                  <a:lnTo>
                    <a:pt x="133716" y="555978"/>
                  </a:lnTo>
                  <a:lnTo>
                    <a:pt x="146076" y="553826"/>
                  </a:lnTo>
                  <a:lnTo>
                    <a:pt x="157168" y="550298"/>
                  </a:lnTo>
                  <a:lnTo>
                    <a:pt x="167162" y="545730"/>
                  </a:lnTo>
                  <a:lnTo>
                    <a:pt x="176291" y="540405"/>
                  </a:lnTo>
                  <a:lnTo>
                    <a:pt x="184778" y="534546"/>
                  </a:lnTo>
                  <a:lnTo>
                    <a:pt x="192809" y="528315"/>
                  </a:lnTo>
                  <a:lnTo>
                    <a:pt x="200514" y="521815"/>
                  </a:lnTo>
                  <a:lnTo>
                    <a:pt x="207827" y="514636"/>
                  </a:lnTo>
                  <a:lnTo>
                    <a:pt x="214512" y="505913"/>
                  </a:lnTo>
                  <a:lnTo>
                    <a:pt x="220485" y="495301"/>
                  </a:lnTo>
                  <a:lnTo>
                    <a:pt x="225648" y="483086"/>
                  </a:lnTo>
                  <a:lnTo>
                    <a:pt x="229817" y="469898"/>
                  </a:lnTo>
                  <a:lnTo>
                    <a:pt x="232985" y="456212"/>
                  </a:lnTo>
                  <a:lnTo>
                    <a:pt x="235130" y="442296"/>
                  </a:lnTo>
                  <a:lnTo>
                    <a:pt x="236128" y="428282"/>
                  </a:lnTo>
                  <a:lnTo>
                    <a:pt x="236015" y="414244"/>
                  </a:lnTo>
                  <a:lnTo>
                    <a:pt x="234633" y="400702"/>
                  </a:lnTo>
                  <a:lnTo>
                    <a:pt x="231579" y="388587"/>
                  </a:lnTo>
                  <a:lnTo>
                    <a:pt x="226782" y="378290"/>
                  </a:lnTo>
                  <a:lnTo>
                    <a:pt x="220459" y="369715"/>
                  </a:lnTo>
                  <a:lnTo>
                    <a:pt x="212928" y="362556"/>
                  </a:lnTo>
                  <a:lnTo>
                    <a:pt x="204488" y="356488"/>
                  </a:lnTo>
                  <a:lnTo>
                    <a:pt x="195230" y="351546"/>
                  </a:lnTo>
                  <a:lnTo>
                    <a:pt x="185038" y="348115"/>
                  </a:lnTo>
                  <a:lnTo>
                    <a:pt x="173934" y="346288"/>
                  </a:lnTo>
                  <a:lnTo>
                    <a:pt x="162377" y="346042"/>
                  </a:lnTo>
                  <a:lnTo>
                    <a:pt x="151153" y="347396"/>
                  </a:lnTo>
                  <a:lnTo>
                    <a:pt x="140673" y="350203"/>
                  </a:lnTo>
                  <a:lnTo>
                    <a:pt x="130841" y="354358"/>
                  </a:lnTo>
                  <a:lnTo>
                    <a:pt x="121244" y="359889"/>
                  </a:lnTo>
                  <a:lnTo>
                    <a:pt x="111606" y="366681"/>
                  </a:lnTo>
                  <a:lnTo>
                    <a:pt x="101980" y="374511"/>
                  </a:lnTo>
                  <a:lnTo>
                    <a:pt x="92655" y="383136"/>
                  </a:lnTo>
                  <a:lnTo>
                    <a:pt x="83790" y="392340"/>
                  </a:lnTo>
                  <a:lnTo>
                    <a:pt x="75490" y="401883"/>
                  </a:lnTo>
                  <a:lnTo>
                    <a:pt x="66972" y="412645"/>
                  </a:lnTo>
                  <a:lnTo>
                    <a:pt x="56371" y="427803"/>
                  </a:lnTo>
                  <a:lnTo>
                    <a:pt x="40503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89076" y="1024533"/>
              <a:ext cx="863896" cy="1016147"/>
            </a:xfrm>
            <a:custGeom>
              <a:avLst/>
              <a:gdLst/>
              <a:ahLst/>
              <a:cxnLst/>
              <a:rect l="0" t="0" r="0" b="0"/>
              <a:pathLst>
                <a:path w="863896" h="1016147">
                  <a:moveTo>
                    <a:pt x="476085" y="17788"/>
                  </a:moveTo>
                  <a:lnTo>
                    <a:pt x="467284" y="14854"/>
                  </a:lnTo>
                  <a:lnTo>
                    <a:pt x="458937" y="12072"/>
                  </a:lnTo>
                  <a:lnTo>
                    <a:pt x="450232" y="9177"/>
                  </a:lnTo>
                  <a:lnTo>
                    <a:pt x="440938" y="6309"/>
                  </a:lnTo>
                  <a:lnTo>
                    <a:pt x="430795" y="3793"/>
                  </a:lnTo>
                  <a:lnTo>
                    <a:pt x="419750" y="1786"/>
                  </a:lnTo>
                  <a:lnTo>
                    <a:pt x="407911" y="447"/>
                  </a:lnTo>
                  <a:lnTo>
                    <a:pt x="395441" y="0"/>
                  </a:lnTo>
                  <a:lnTo>
                    <a:pt x="382499" y="481"/>
                  </a:lnTo>
                  <a:lnTo>
                    <a:pt x="369216" y="1770"/>
                  </a:lnTo>
                  <a:lnTo>
                    <a:pt x="355694" y="3698"/>
                  </a:lnTo>
                  <a:lnTo>
                    <a:pt x="342005" y="6108"/>
                  </a:lnTo>
                  <a:lnTo>
                    <a:pt x="328204" y="9030"/>
                  </a:lnTo>
                  <a:lnTo>
                    <a:pt x="314325" y="12668"/>
                  </a:lnTo>
                  <a:lnTo>
                    <a:pt x="300395" y="17079"/>
                  </a:lnTo>
                  <a:lnTo>
                    <a:pt x="286427" y="22176"/>
                  </a:lnTo>
                  <a:lnTo>
                    <a:pt x="272437" y="27822"/>
                  </a:lnTo>
                  <a:lnTo>
                    <a:pt x="258432" y="33890"/>
                  </a:lnTo>
                  <a:lnTo>
                    <a:pt x="244414" y="40591"/>
                  </a:lnTo>
                  <a:lnTo>
                    <a:pt x="230391" y="48454"/>
                  </a:lnTo>
                  <a:lnTo>
                    <a:pt x="216363" y="57667"/>
                  </a:lnTo>
                  <a:lnTo>
                    <a:pt x="202331" y="67957"/>
                  </a:lnTo>
                  <a:lnTo>
                    <a:pt x="188298" y="78780"/>
                  </a:lnTo>
                  <a:lnTo>
                    <a:pt x="174267" y="89773"/>
                  </a:lnTo>
                  <a:lnTo>
                    <a:pt x="160403" y="101086"/>
                  </a:lnTo>
                  <a:lnTo>
                    <a:pt x="147015" y="113272"/>
                  </a:lnTo>
                  <a:lnTo>
                    <a:pt x="134231" y="126582"/>
                  </a:lnTo>
                  <a:lnTo>
                    <a:pt x="122020" y="140961"/>
                  </a:lnTo>
                  <a:lnTo>
                    <a:pt x="110278" y="156224"/>
                  </a:lnTo>
                  <a:lnTo>
                    <a:pt x="98901" y="172164"/>
                  </a:lnTo>
                  <a:lnTo>
                    <a:pt x="87955" y="188596"/>
                  </a:lnTo>
                  <a:lnTo>
                    <a:pt x="77669" y="205380"/>
                  </a:lnTo>
                  <a:lnTo>
                    <a:pt x="68118" y="222417"/>
                  </a:lnTo>
                  <a:lnTo>
                    <a:pt x="59229" y="239959"/>
                  </a:lnTo>
                  <a:lnTo>
                    <a:pt x="50871" y="258566"/>
                  </a:lnTo>
                  <a:lnTo>
                    <a:pt x="42920" y="278456"/>
                  </a:lnTo>
                  <a:lnTo>
                    <a:pt x="35426" y="299375"/>
                  </a:lnTo>
                  <a:lnTo>
                    <a:pt x="28613" y="320796"/>
                  </a:lnTo>
                  <a:lnTo>
                    <a:pt x="22547" y="342359"/>
                  </a:lnTo>
                  <a:lnTo>
                    <a:pt x="17149" y="364059"/>
                  </a:lnTo>
                  <a:lnTo>
                    <a:pt x="12289" y="386146"/>
                  </a:lnTo>
                  <a:lnTo>
                    <a:pt x="7844" y="408740"/>
                  </a:lnTo>
                  <a:lnTo>
                    <a:pt x="4027" y="431659"/>
                  </a:lnTo>
                  <a:lnTo>
                    <a:pt x="1368" y="454512"/>
                  </a:lnTo>
                  <a:lnTo>
                    <a:pt x="62" y="477079"/>
                  </a:lnTo>
                  <a:lnTo>
                    <a:pt x="0" y="499472"/>
                  </a:lnTo>
                  <a:lnTo>
                    <a:pt x="945" y="522033"/>
                  </a:lnTo>
                  <a:lnTo>
                    <a:pt x="2654" y="544945"/>
                  </a:lnTo>
                  <a:lnTo>
                    <a:pt x="4920" y="567908"/>
                  </a:lnTo>
                  <a:lnTo>
                    <a:pt x="7577" y="590260"/>
                  </a:lnTo>
                  <a:lnTo>
                    <a:pt x="10517" y="611672"/>
                  </a:lnTo>
                  <a:lnTo>
                    <a:pt x="13981" y="632305"/>
                  </a:lnTo>
                  <a:lnTo>
                    <a:pt x="18524" y="652614"/>
                  </a:lnTo>
                  <a:lnTo>
                    <a:pt x="24360" y="672899"/>
                  </a:lnTo>
                  <a:lnTo>
                    <a:pt x="31229" y="692964"/>
                  </a:lnTo>
                  <a:lnTo>
                    <a:pt x="38604" y="712224"/>
                  </a:lnTo>
                  <a:lnTo>
                    <a:pt x="46124" y="730411"/>
                  </a:lnTo>
                  <a:lnTo>
                    <a:pt x="53782" y="747727"/>
                  </a:lnTo>
                  <a:lnTo>
                    <a:pt x="61829" y="764655"/>
                  </a:lnTo>
                  <a:lnTo>
                    <a:pt x="70392" y="781522"/>
                  </a:lnTo>
                  <a:lnTo>
                    <a:pt x="79617" y="798309"/>
                  </a:lnTo>
                  <a:lnTo>
                    <a:pt x="89728" y="814746"/>
                  </a:lnTo>
                  <a:lnTo>
                    <a:pt x="100760" y="830698"/>
                  </a:lnTo>
                  <a:lnTo>
                    <a:pt x="112592" y="846175"/>
                  </a:lnTo>
                  <a:lnTo>
                    <a:pt x="125060" y="861254"/>
                  </a:lnTo>
                  <a:lnTo>
                    <a:pt x="138001" y="876022"/>
                  </a:lnTo>
                  <a:lnTo>
                    <a:pt x="151284" y="890397"/>
                  </a:lnTo>
                  <a:lnTo>
                    <a:pt x="164806" y="904137"/>
                  </a:lnTo>
                  <a:lnTo>
                    <a:pt x="178494" y="917155"/>
                  </a:lnTo>
                  <a:lnTo>
                    <a:pt x="192297" y="929356"/>
                  </a:lnTo>
                  <a:lnTo>
                    <a:pt x="206175" y="940558"/>
                  </a:lnTo>
                  <a:lnTo>
                    <a:pt x="220107" y="950759"/>
                  </a:lnTo>
                  <a:lnTo>
                    <a:pt x="234072" y="960103"/>
                  </a:lnTo>
                  <a:lnTo>
                    <a:pt x="248063" y="968773"/>
                  </a:lnTo>
                  <a:lnTo>
                    <a:pt x="262068" y="976938"/>
                  </a:lnTo>
                  <a:lnTo>
                    <a:pt x="276086" y="984576"/>
                  </a:lnTo>
                  <a:lnTo>
                    <a:pt x="290109" y="991487"/>
                  </a:lnTo>
                  <a:lnTo>
                    <a:pt x="304142" y="997614"/>
                  </a:lnTo>
                  <a:lnTo>
                    <a:pt x="318346" y="1002882"/>
                  </a:lnTo>
                  <a:lnTo>
                    <a:pt x="333030" y="1007122"/>
                  </a:lnTo>
                  <a:lnTo>
                    <a:pt x="348313" y="1010343"/>
                  </a:lnTo>
                  <a:lnTo>
                    <a:pt x="364002" y="1012694"/>
                  </a:lnTo>
                  <a:lnTo>
                    <a:pt x="379687" y="1014361"/>
                  </a:lnTo>
                  <a:lnTo>
                    <a:pt x="395132" y="1015519"/>
                  </a:lnTo>
                  <a:lnTo>
                    <a:pt x="410434" y="1016146"/>
                  </a:lnTo>
                  <a:lnTo>
                    <a:pt x="425929" y="1016043"/>
                  </a:lnTo>
                  <a:lnTo>
                    <a:pt x="441794" y="1015155"/>
                  </a:lnTo>
                  <a:lnTo>
                    <a:pt x="457888" y="1013406"/>
                  </a:lnTo>
                  <a:lnTo>
                    <a:pt x="473855" y="1010629"/>
                  </a:lnTo>
                  <a:lnTo>
                    <a:pt x="489492" y="1006832"/>
                  </a:lnTo>
                  <a:lnTo>
                    <a:pt x="504924" y="1002164"/>
                  </a:lnTo>
                  <a:lnTo>
                    <a:pt x="520506" y="996813"/>
                  </a:lnTo>
                  <a:lnTo>
                    <a:pt x="536435" y="990947"/>
                  </a:lnTo>
                  <a:lnTo>
                    <a:pt x="552743" y="984383"/>
                  </a:lnTo>
                  <a:lnTo>
                    <a:pt x="569383" y="976613"/>
                  </a:lnTo>
                  <a:lnTo>
                    <a:pt x="586281" y="967462"/>
                  </a:lnTo>
                  <a:lnTo>
                    <a:pt x="603206" y="957214"/>
                  </a:lnTo>
                  <a:lnTo>
                    <a:pt x="619796" y="946418"/>
                  </a:lnTo>
                  <a:lnTo>
                    <a:pt x="635879" y="935448"/>
                  </a:lnTo>
                  <a:lnTo>
                    <a:pt x="651458" y="924320"/>
                  </a:lnTo>
                  <a:lnTo>
                    <a:pt x="666612" y="912791"/>
                  </a:lnTo>
                  <a:lnTo>
                    <a:pt x="681434" y="900736"/>
                  </a:lnTo>
                  <a:lnTo>
                    <a:pt x="695847" y="888013"/>
                  </a:lnTo>
                  <a:lnTo>
                    <a:pt x="709612" y="874400"/>
                  </a:lnTo>
                  <a:lnTo>
                    <a:pt x="722649" y="859866"/>
                  </a:lnTo>
                  <a:lnTo>
                    <a:pt x="734861" y="844527"/>
                  </a:lnTo>
                  <a:lnTo>
                    <a:pt x="746071" y="828552"/>
                  </a:lnTo>
                  <a:lnTo>
                    <a:pt x="756282" y="812102"/>
                  </a:lnTo>
                  <a:lnTo>
                    <a:pt x="765802" y="795312"/>
                  </a:lnTo>
                  <a:lnTo>
                    <a:pt x="775122" y="778281"/>
                  </a:lnTo>
                  <a:lnTo>
                    <a:pt x="784543" y="761079"/>
                  </a:lnTo>
                  <a:lnTo>
                    <a:pt x="794008" y="743595"/>
                  </a:lnTo>
                  <a:lnTo>
                    <a:pt x="803216" y="725559"/>
                  </a:lnTo>
                  <a:lnTo>
                    <a:pt x="811999" y="706869"/>
                  </a:lnTo>
                  <a:lnTo>
                    <a:pt x="820186" y="687740"/>
                  </a:lnTo>
                  <a:lnTo>
                    <a:pt x="827531" y="668593"/>
                  </a:lnTo>
                  <a:lnTo>
                    <a:pt x="833988" y="649670"/>
                  </a:lnTo>
                  <a:lnTo>
                    <a:pt x="839660" y="630878"/>
                  </a:lnTo>
                  <a:lnTo>
                    <a:pt x="844712" y="611889"/>
                  </a:lnTo>
                  <a:lnTo>
                    <a:pt x="849294" y="592519"/>
                  </a:lnTo>
                  <a:lnTo>
                    <a:pt x="853374" y="572748"/>
                  </a:lnTo>
                  <a:lnTo>
                    <a:pt x="856744" y="552628"/>
                  </a:lnTo>
                  <a:lnTo>
                    <a:pt x="859345" y="532237"/>
                  </a:lnTo>
                  <a:lnTo>
                    <a:pt x="861260" y="511643"/>
                  </a:lnTo>
                  <a:lnTo>
                    <a:pt x="862630" y="490904"/>
                  </a:lnTo>
                  <a:lnTo>
                    <a:pt x="863580" y="470069"/>
                  </a:lnTo>
                  <a:lnTo>
                    <a:pt x="863895" y="449332"/>
                  </a:lnTo>
                  <a:lnTo>
                    <a:pt x="863051" y="429023"/>
                  </a:lnTo>
                  <a:lnTo>
                    <a:pt x="860856" y="409286"/>
                  </a:lnTo>
                  <a:lnTo>
                    <a:pt x="857584" y="390099"/>
                  </a:lnTo>
                  <a:lnTo>
                    <a:pt x="853779" y="371369"/>
                  </a:lnTo>
                  <a:lnTo>
                    <a:pt x="849809" y="352988"/>
                  </a:lnTo>
                  <a:lnTo>
                    <a:pt x="845689" y="334862"/>
                  </a:lnTo>
                  <a:lnTo>
                    <a:pt x="841170" y="316919"/>
                  </a:lnTo>
                  <a:lnTo>
                    <a:pt x="836128" y="299107"/>
                  </a:lnTo>
                  <a:lnTo>
                    <a:pt x="830420" y="281550"/>
                  </a:lnTo>
                  <a:lnTo>
                    <a:pt x="823825" y="264528"/>
                  </a:lnTo>
                  <a:lnTo>
                    <a:pt x="816307" y="248151"/>
                  </a:lnTo>
                  <a:lnTo>
                    <a:pt x="807986" y="232374"/>
                  </a:lnTo>
                  <a:lnTo>
                    <a:pt x="799029" y="217086"/>
                  </a:lnTo>
                  <a:lnTo>
                    <a:pt x="789594" y="202174"/>
                  </a:lnTo>
                  <a:lnTo>
                    <a:pt x="779649" y="187701"/>
                  </a:lnTo>
                  <a:lnTo>
                    <a:pt x="768989" y="173895"/>
                  </a:lnTo>
                  <a:lnTo>
                    <a:pt x="757554" y="160828"/>
                  </a:lnTo>
                  <a:lnTo>
                    <a:pt x="745263" y="148424"/>
                  </a:lnTo>
                  <a:lnTo>
                    <a:pt x="731948" y="136554"/>
                  </a:lnTo>
                  <a:lnTo>
                    <a:pt x="717618" y="125090"/>
                  </a:lnTo>
                  <a:lnTo>
                    <a:pt x="702416" y="114085"/>
                  </a:lnTo>
                  <a:lnTo>
                    <a:pt x="686535" y="103761"/>
                  </a:lnTo>
                  <a:lnTo>
                    <a:pt x="670148" y="94185"/>
                  </a:lnTo>
                  <a:lnTo>
                    <a:pt x="653399" y="85278"/>
                  </a:lnTo>
                  <a:lnTo>
                    <a:pt x="636396" y="76909"/>
                  </a:lnTo>
                  <a:lnTo>
                    <a:pt x="619218" y="68949"/>
                  </a:lnTo>
                  <a:lnTo>
                    <a:pt x="601919" y="61450"/>
                  </a:lnTo>
                  <a:lnTo>
                    <a:pt x="584539" y="54633"/>
                  </a:lnTo>
                  <a:lnTo>
                    <a:pt x="567100" y="48565"/>
                  </a:lnTo>
                  <a:lnTo>
                    <a:pt x="549456" y="43166"/>
                  </a:lnTo>
                  <a:lnTo>
                    <a:pt x="531311" y="38306"/>
                  </a:lnTo>
                  <a:lnTo>
                    <a:pt x="512543" y="33860"/>
                  </a:lnTo>
                  <a:lnTo>
                    <a:pt x="493192" y="30043"/>
                  </a:lnTo>
                  <a:lnTo>
                    <a:pt x="473363" y="27383"/>
                  </a:lnTo>
                  <a:lnTo>
                    <a:pt x="453169" y="26077"/>
                  </a:lnTo>
                  <a:lnTo>
                    <a:pt x="432710" y="26014"/>
                  </a:lnTo>
                  <a:lnTo>
                    <a:pt x="412062" y="26960"/>
                  </a:lnTo>
                  <a:lnTo>
                    <a:pt x="391284" y="28674"/>
                  </a:lnTo>
                  <a:lnTo>
                    <a:pt x="370415" y="31112"/>
                  </a:lnTo>
                  <a:lnTo>
                    <a:pt x="349485" y="34419"/>
                  </a:lnTo>
                  <a:lnTo>
                    <a:pt x="328518" y="38607"/>
                  </a:lnTo>
                  <a:lnTo>
                    <a:pt x="307691" y="43724"/>
                  </a:lnTo>
                  <a:lnTo>
                    <a:pt x="287321" y="49915"/>
                  </a:lnTo>
                  <a:lnTo>
                    <a:pt x="267542" y="57153"/>
                  </a:lnTo>
                  <a:lnTo>
                    <a:pt x="248328" y="65115"/>
                  </a:lnTo>
                  <a:lnTo>
                    <a:pt x="229579" y="73297"/>
                  </a:lnTo>
                  <a:lnTo>
                    <a:pt x="211199" y="81391"/>
                  </a:lnTo>
                  <a:lnTo>
                    <a:pt x="193584" y="89281"/>
                  </a:lnTo>
                  <a:lnTo>
                    <a:pt x="177580" y="96959"/>
                  </a:lnTo>
                  <a:lnTo>
                    <a:pt x="163528" y="104447"/>
                  </a:lnTo>
                  <a:lnTo>
                    <a:pt x="151582" y="111483"/>
                  </a:lnTo>
                  <a:lnTo>
                    <a:pt x="140794" y="118205"/>
                  </a:lnTo>
                  <a:lnTo>
                    <a:pt x="130217" y="125203"/>
                  </a:lnTo>
                  <a:lnTo>
                    <a:pt x="118116" y="133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24813" y="136870"/>
            <a:ext cx="1767395" cy="718398"/>
            <a:chOff x="324813" y="136870"/>
            <a:chExt cx="1767395" cy="718398"/>
          </a:xfrm>
        </p:grpSpPr>
        <p:sp>
          <p:nvSpPr>
            <p:cNvPr id="2" name="Freeform 1"/>
            <p:cNvSpPr/>
            <p:nvPr/>
          </p:nvSpPr>
          <p:spPr>
            <a:xfrm>
              <a:off x="324813" y="355682"/>
              <a:ext cx="311216" cy="486598"/>
            </a:xfrm>
            <a:custGeom>
              <a:avLst/>
              <a:gdLst/>
              <a:ahLst/>
              <a:cxnLst/>
              <a:rect l="0" t="0" r="0" b="0"/>
              <a:pathLst>
                <a:path w="311216" h="486598">
                  <a:moveTo>
                    <a:pt x="170026" y="2286"/>
                  </a:moveTo>
                  <a:lnTo>
                    <a:pt x="164158" y="8221"/>
                  </a:lnTo>
                  <a:lnTo>
                    <a:pt x="158594" y="14426"/>
                  </a:lnTo>
                  <a:lnTo>
                    <a:pt x="152795" y="21517"/>
                  </a:lnTo>
                  <a:lnTo>
                    <a:pt x="146714" y="29284"/>
                  </a:lnTo>
                  <a:lnTo>
                    <a:pt x="140384" y="37282"/>
                  </a:lnTo>
                  <a:lnTo>
                    <a:pt x="133852" y="45224"/>
                  </a:lnTo>
                  <a:lnTo>
                    <a:pt x="127003" y="52998"/>
                  </a:lnTo>
                  <a:lnTo>
                    <a:pt x="119572" y="60591"/>
                  </a:lnTo>
                  <a:lnTo>
                    <a:pt x="111461" y="68023"/>
                  </a:lnTo>
                  <a:lnTo>
                    <a:pt x="102726" y="75166"/>
                  </a:lnTo>
                  <a:lnTo>
                    <a:pt x="93484" y="81742"/>
                  </a:lnTo>
                  <a:lnTo>
                    <a:pt x="83859" y="87650"/>
                  </a:lnTo>
                  <a:lnTo>
                    <a:pt x="73955" y="92940"/>
                  </a:lnTo>
                  <a:lnTo>
                    <a:pt x="63854" y="97727"/>
                  </a:lnTo>
                  <a:lnTo>
                    <a:pt x="53616" y="102125"/>
                  </a:lnTo>
                  <a:lnTo>
                    <a:pt x="43284" y="105910"/>
                  </a:lnTo>
                  <a:lnTo>
                    <a:pt x="32887" y="108548"/>
                  </a:lnTo>
                  <a:lnTo>
                    <a:pt x="22470" y="109830"/>
                  </a:lnTo>
                  <a:lnTo>
                    <a:pt x="12865" y="109538"/>
                  </a:lnTo>
                  <a:lnTo>
                    <a:pt x="5618" y="107289"/>
                  </a:lnTo>
                  <a:lnTo>
                    <a:pt x="1383" y="103073"/>
                  </a:lnTo>
                  <a:lnTo>
                    <a:pt x="0" y="97327"/>
                  </a:lnTo>
                  <a:lnTo>
                    <a:pt x="966" y="90722"/>
                  </a:lnTo>
                  <a:lnTo>
                    <a:pt x="3725" y="83731"/>
                  </a:lnTo>
                  <a:lnTo>
                    <a:pt x="7794" y="76601"/>
                  </a:lnTo>
                  <a:lnTo>
                    <a:pt x="12791" y="69442"/>
                  </a:lnTo>
                  <a:lnTo>
                    <a:pt x="18440" y="62296"/>
                  </a:lnTo>
                  <a:lnTo>
                    <a:pt x="24702" y="55177"/>
                  </a:lnTo>
                  <a:lnTo>
                    <a:pt x="31743" y="48083"/>
                  </a:lnTo>
                  <a:lnTo>
                    <a:pt x="39599" y="41015"/>
                  </a:lnTo>
                  <a:lnTo>
                    <a:pt x="48334" y="34131"/>
                  </a:lnTo>
                  <a:lnTo>
                    <a:pt x="58109" y="27734"/>
                  </a:lnTo>
                  <a:lnTo>
                    <a:pt x="68907" y="21950"/>
                  </a:lnTo>
                  <a:lnTo>
                    <a:pt x="80413" y="16744"/>
                  </a:lnTo>
                  <a:lnTo>
                    <a:pt x="92128" y="12014"/>
                  </a:lnTo>
                  <a:lnTo>
                    <a:pt x="103755" y="7654"/>
                  </a:lnTo>
                  <a:lnTo>
                    <a:pt x="115511" y="3896"/>
                  </a:lnTo>
                  <a:lnTo>
                    <a:pt x="128002" y="1275"/>
                  </a:lnTo>
                  <a:lnTo>
                    <a:pt x="141510" y="0"/>
                  </a:lnTo>
                  <a:lnTo>
                    <a:pt x="155685" y="127"/>
                  </a:lnTo>
                  <a:lnTo>
                    <a:pt x="169747" y="1732"/>
                  </a:lnTo>
                  <a:lnTo>
                    <a:pt x="183239" y="4712"/>
                  </a:lnTo>
                  <a:lnTo>
                    <a:pt x="195891" y="9154"/>
                  </a:lnTo>
                  <a:lnTo>
                    <a:pt x="207462" y="15409"/>
                  </a:lnTo>
                  <a:lnTo>
                    <a:pt x="217930" y="23504"/>
                  </a:lnTo>
                  <a:lnTo>
                    <a:pt x="226958" y="33194"/>
                  </a:lnTo>
                  <a:lnTo>
                    <a:pt x="233827" y="44138"/>
                  </a:lnTo>
                  <a:lnTo>
                    <a:pt x="238337" y="56013"/>
                  </a:lnTo>
                  <a:lnTo>
                    <a:pt x="240741" y="68392"/>
                  </a:lnTo>
                  <a:lnTo>
                    <a:pt x="241457" y="80767"/>
                  </a:lnTo>
                  <a:lnTo>
                    <a:pt x="240897" y="92859"/>
                  </a:lnTo>
                  <a:lnTo>
                    <a:pt x="239084" y="104435"/>
                  </a:lnTo>
                  <a:lnTo>
                    <a:pt x="235673" y="115215"/>
                  </a:lnTo>
                  <a:lnTo>
                    <a:pt x="230609" y="125135"/>
                  </a:lnTo>
                  <a:lnTo>
                    <a:pt x="224261" y="134288"/>
                  </a:lnTo>
                  <a:lnTo>
                    <a:pt x="217238" y="142831"/>
                  </a:lnTo>
                  <a:lnTo>
                    <a:pt x="209959" y="150917"/>
                  </a:lnTo>
                  <a:lnTo>
                    <a:pt x="202632" y="158671"/>
                  </a:lnTo>
                  <a:lnTo>
                    <a:pt x="195340" y="166192"/>
                  </a:lnTo>
                  <a:lnTo>
                    <a:pt x="188100" y="173539"/>
                  </a:lnTo>
                  <a:lnTo>
                    <a:pt x="180747" y="180270"/>
                  </a:lnTo>
                  <a:lnTo>
                    <a:pt x="172965" y="185499"/>
                  </a:lnTo>
                  <a:lnTo>
                    <a:pt x="164663" y="188844"/>
                  </a:lnTo>
                  <a:lnTo>
                    <a:pt x="157700" y="189796"/>
                  </a:lnTo>
                  <a:lnTo>
                    <a:pt x="155049" y="188578"/>
                  </a:lnTo>
                  <a:lnTo>
                    <a:pt x="157055" y="186840"/>
                  </a:lnTo>
                  <a:lnTo>
                    <a:pt x="162758" y="185303"/>
                  </a:lnTo>
                  <a:lnTo>
                    <a:pt x="170951" y="184282"/>
                  </a:lnTo>
                  <a:lnTo>
                    <a:pt x="180509" y="184057"/>
                  </a:lnTo>
                  <a:lnTo>
                    <a:pt x="190720" y="184701"/>
                  </a:lnTo>
                  <a:lnTo>
                    <a:pt x="201375" y="186442"/>
                  </a:lnTo>
                  <a:lnTo>
                    <a:pt x="212607" y="189739"/>
                  </a:lnTo>
                  <a:lnTo>
                    <a:pt x="224462" y="194701"/>
                  </a:lnTo>
                  <a:lnTo>
                    <a:pt x="236717" y="201134"/>
                  </a:lnTo>
                  <a:lnTo>
                    <a:pt x="248952" y="208739"/>
                  </a:lnTo>
                  <a:lnTo>
                    <a:pt x="260919" y="217228"/>
                  </a:lnTo>
                  <a:lnTo>
                    <a:pt x="272227" y="226520"/>
                  </a:lnTo>
                  <a:lnTo>
                    <a:pt x="282289" y="236733"/>
                  </a:lnTo>
                  <a:lnTo>
                    <a:pt x="290901" y="247861"/>
                  </a:lnTo>
                  <a:lnTo>
                    <a:pt x="298021" y="259774"/>
                  </a:lnTo>
                  <a:lnTo>
                    <a:pt x="303595" y="272302"/>
                  </a:lnTo>
                  <a:lnTo>
                    <a:pt x="307745" y="285283"/>
                  </a:lnTo>
                  <a:lnTo>
                    <a:pt x="310399" y="298423"/>
                  </a:lnTo>
                  <a:lnTo>
                    <a:pt x="311215" y="311318"/>
                  </a:lnTo>
                  <a:lnTo>
                    <a:pt x="310169" y="323768"/>
                  </a:lnTo>
                  <a:lnTo>
                    <a:pt x="307349" y="335754"/>
                  </a:lnTo>
                  <a:lnTo>
                    <a:pt x="302791" y="347343"/>
                  </a:lnTo>
                  <a:lnTo>
                    <a:pt x="296683" y="358619"/>
                  </a:lnTo>
                  <a:lnTo>
                    <a:pt x="289160" y="369497"/>
                  </a:lnTo>
                  <a:lnTo>
                    <a:pt x="280215" y="379737"/>
                  </a:lnTo>
                  <a:lnTo>
                    <a:pt x="269974" y="389252"/>
                  </a:lnTo>
                  <a:lnTo>
                    <a:pt x="258504" y="397948"/>
                  </a:lnTo>
                  <a:lnTo>
                    <a:pt x="245750" y="405644"/>
                  </a:lnTo>
                  <a:lnTo>
                    <a:pt x="231807" y="412338"/>
                  </a:lnTo>
                  <a:lnTo>
                    <a:pt x="217208" y="418173"/>
                  </a:lnTo>
                  <a:lnTo>
                    <a:pt x="202795" y="423335"/>
                  </a:lnTo>
                  <a:lnTo>
                    <a:pt x="189030" y="427996"/>
                  </a:lnTo>
                  <a:lnTo>
                    <a:pt x="176009" y="432298"/>
                  </a:lnTo>
                  <a:lnTo>
                    <a:pt x="163651" y="436348"/>
                  </a:lnTo>
                  <a:lnTo>
                    <a:pt x="151811" y="440228"/>
                  </a:lnTo>
                  <a:lnTo>
                    <a:pt x="140026" y="444158"/>
                  </a:lnTo>
                  <a:lnTo>
                    <a:pt x="127574" y="448482"/>
                  </a:lnTo>
                  <a:lnTo>
                    <a:pt x="114120" y="453351"/>
                  </a:lnTo>
                  <a:lnTo>
                    <a:pt x="99996" y="458588"/>
                  </a:lnTo>
                  <a:lnTo>
                    <a:pt x="85975" y="463796"/>
                  </a:lnTo>
                  <a:lnTo>
                    <a:pt x="72523" y="468737"/>
                  </a:lnTo>
                  <a:lnTo>
                    <a:pt x="60197" y="473204"/>
                  </a:lnTo>
                  <a:lnTo>
                    <a:pt x="48597" y="477374"/>
                  </a:lnTo>
                  <a:lnTo>
                    <a:pt x="36711" y="481611"/>
                  </a:lnTo>
                  <a:lnTo>
                    <a:pt x="22627" y="486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3336" y="147398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80" y="66290"/>
                  </a:lnTo>
                  <a:lnTo>
                    <a:pt x="8842" y="83265"/>
                  </a:lnTo>
                  <a:lnTo>
                    <a:pt x="11593" y="101367"/>
                  </a:lnTo>
                  <a:lnTo>
                    <a:pt x="14052" y="120335"/>
                  </a:lnTo>
                  <a:lnTo>
                    <a:pt x="16034" y="139933"/>
                  </a:lnTo>
                  <a:lnTo>
                    <a:pt x="17532" y="159648"/>
                  </a:lnTo>
                  <a:lnTo>
                    <a:pt x="18620" y="178731"/>
                  </a:lnTo>
                  <a:lnTo>
                    <a:pt x="19390" y="196822"/>
                  </a:lnTo>
                  <a:lnTo>
                    <a:pt x="19924" y="213919"/>
                  </a:lnTo>
                  <a:lnTo>
                    <a:pt x="20292" y="230175"/>
                  </a:lnTo>
                  <a:lnTo>
                    <a:pt x="20542" y="245762"/>
                  </a:lnTo>
                  <a:lnTo>
                    <a:pt x="20711" y="260248"/>
                  </a:lnTo>
                  <a:lnTo>
                    <a:pt x="20844" y="274015"/>
                  </a:lnTo>
                  <a:lnTo>
                    <a:pt x="20953" y="288277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1896" y="136870"/>
              <a:ext cx="151970" cy="207248"/>
            </a:xfrm>
            <a:custGeom>
              <a:avLst/>
              <a:gdLst/>
              <a:ahLst/>
              <a:cxnLst/>
              <a:rect l="0" t="0" r="0" b="0"/>
              <a:pathLst>
                <a:path w="151970" h="207248">
                  <a:moveTo>
                    <a:pt x="151969" y="157927"/>
                  </a:moveTo>
                  <a:lnTo>
                    <a:pt x="140234" y="160928"/>
                  </a:lnTo>
                  <a:lnTo>
                    <a:pt x="129105" y="164351"/>
                  </a:lnTo>
                  <a:lnTo>
                    <a:pt x="117511" y="168542"/>
                  </a:lnTo>
                  <a:lnTo>
                    <a:pt x="105523" y="173269"/>
                  </a:lnTo>
                  <a:lnTo>
                    <a:pt x="93511" y="178103"/>
                  </a:lnTo>
                  <a:lnTo>
                    <a:pt x="81713" y="182784"/>
                  </a:lnTo>
                  <a:lnTo>
                    <a:pt x="70359" y="187393"/>
                  </a:lnTo>
                  <a:lnTo>
                    <a:pt x="59739" y="192244"/>
                  </a:lnTo>
                  <a:lnTo>
                    <a:pt x="49933" y="197487"/>
                  </a:lnTo>
                  <a:lnTo>
                    <a:pt x="40858" y="202481"/>
                  </a:lnTo>
                  <a:lnTo>
                    <a:pt x="32369" y="205937"/>
                  </a:lnTo>
                  <a:lnTo>
                    <a:pt x="24329" y="207247"/>
                  </a:lnTo>
                  <a:lnTo>
                    <a:pt x="16945" y="206140"/>
                  </a:lnTo>
                  <a:lnTo>
                    <a:pt x="10737" y="202348"/>
                  </a:lnTo>
                  <a:lnTo>
                    <a:pt x="5899" y="196017"/>
                  </a:lnTo>
                  <a:lnTo>
                    <a:pt x="2482" y="187733"/>
                  </a:lnTo>
                  <a:lnTo>
                    <a:pt x="554" y="178287"/>
                  </a:lnTo>
                  <a:lnTo>
                    <a:pt x="0" y="168237"/>
                  </a:lnTo>
                  <a:lnTo>
                    <a:pt x="575" y="157733"/>
                  </a:lnTo>
                  <a:lnTo>
                    <a:pt x="2017" y="146624"/>
                  </a:lnTo>
                  <a:lnTo>
                    <a:pt x="4092" y="134856"/>
                  </a:lnTo>
                  <a:lnTo>
                    <a:pt x="6617" y="122496"/>
                  </a:lnTo>
                  <a:lnTo>
                    <a:pt x="9458" y="109659"/>
                  </a:lnTo>
                  <a:lnTo>
                    <a:pt x="12514" y="96467"/>
                  </a:lnTo>
                  <a:lnTo>
                    <a:pt x="15718" y="83183"/>
                  </a:lnTo>
                  <a:lnTo>
                    <a:pt x="19023" y="70191"/>
                  </a:lnTo>
                  <a:lnTo>
                    <a:pt x="22390" y="57686"/>
                  </a:lnTo>
                  <a:lnTo>
                    <a:pt x="25647" y="45933"/>
                  </a:lnTo>
                  <a:lnTo>
                    <a:pt x="28800" y="34101"/>
                  </a:lnTo>
                  <a:lnTo>
                    <a:pt x="32126" y="20036"/>
                  </a:lnTo>
                  <a:lnTo>
                    <a:pt x="36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452725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249684" y="8734"/>
                  </a:lnTo>
                  <a:lnTo>
                    <a:pt x="246261" y="16441"/>
                  </a:lnTo>
                  <a:lnTo>
                    <a:pt x="242056" y="23838"/>
                  </a:lnTo>
                  <a:lnTo>
                    <a:pt x="236810" y="30927"/>
                  </a:lnTo>
                  <a:lnTo>
                    <a:pt x="230032" y="37457"/>
                  </a:lnTo>
                  <a:lnTo>
                    <a:pt x="221595" y="43329"/>
                  </a:lnTo>
                  <a:lnTo>
                    <a:pt x="211682" y="48594"/>
                  </a:lnTo>
                  <a:lnTo>
                    <a:pt x="200591" y="53364"/>
                  </a:lnTo>
                  <a:lnTo>
                    <a:pt x="188610" y="57755"/>
                  </a:lnTo>
                  <a:lnTo>
                    <a:pt x="175822" y="61704"/>
                  </a:lnTo>
                  <a:lnTo>
                    <a:pt x="162108" y="64984"/>
                  </a:lnTo>
                  <a:lnTo>
                    <a:pt x="147481" y="67530"/>
                  </a:lnTo>
                  <a:lnTo>
                    <a:pt x="132236" y="69579"/>
                  </a:lnTo>
                  <a:lnTo>
                    <a:pt x="116850" y="71570"/>
                  </a:lnTo>
                  <a:lnTo>
                    <a:pt x="101610" y="73760"/>
                  </a:lnTo>
                  <a:lnTo>
                    <a:pt x="86614" y="76062"/>
                  </a:lnTo>
                  <a:lnTo>
                    <a:pt x="71859" y="78154"/>
                  </a:lnTo>
                  <a:lnTo>
                    <a:pt x="57321" y="79858"/>
                  </a:lnTo>
                  <a:lnTo>
                    <a:pt x="43560" y="81158"/>
                  </a:lnTo>
                  <a:lnTo>
                    <a:pt x="30368" y="82245"/>
                  </a:lnTo>
                  <a:lnTo>
                    <a:pt x="16584" y="8321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0403" y="589595"/>
              <a:ext cx="200917" cy="265673"/>
            </a:xfrm>
            <a:custGeom>
              <a:avLst/>
              <a:gdLst/>
              <a:ahLst/>
              <a:cxnLst/>
              <a:rect l="0" t="0" r="0" b="0"/>
              <a:pathLst>
                <a:path w="200917" h="265673">
                  <a:moveTo>
                    <a:pt x="155047" y="0"/>
                  </a:moveTo>
                  <a:lnTo>
                    <a:pt x="146246" y="5801"/>
                  </a:lnTo>
                  <a:lnTo>
                    <a:pt x="137899" y="10725"/>
                  </a:lnTo>
                  <a:lnTo>
                    <a:pt x="129200" y="15228"/>
                  </a:lnTo>
                  <a:lnTo>
                    <a:pt x="120080" y="19449"/>
                  </a:lnTo>
                  <a:lnTo>
                    <a:pt x="110585" y="23462"/>
                  </a:lnTo>
                  <a:lnTo>
                    <a:pt x="100793" y="27324"/>
                  </a:lnTo>
                  <a:lnTo>
                    <a:pt x="90779" y="31076"/>
                  </a:lnTo>
                  <a:lnTo>
                    <a:pt x="80605" y="34752"/>
                  </a:lnTo>
                  <a:lnTo>
                    <a:pt x="70318" y="38378"/>
                  </a:lnTo>
                  <a:lnTo>
                    <a:pt x="59954" y="42137"/>
                  </a:lnTo>
                  <a:lnTo>
                    <a:pt x="49537" y="46346"/>
                  </a:lnTo>
                  <a:lnTo>
                    <a:pt x="39092" y="51147"/>
                  </a:lnTo>
                  <a:lnTo>
                    <a:pt x="28959" y="56678"/>
                  </a:lnTo>
                  <a:lnTo>
                    <a:pt x="19761" y="63148"/>
                  </a:lnTo>
                  <a:lnTo>
                    <a:pt x="11775" y="70577"/>
                  </a:lnTo>
                  <a:lnTo>
                    <a:pt x="5431" y="78837"/>
                  </a:lnTo>
                  <a:lnTo>
                    <a:pt x="1450" y="87752"/>
                  </a:lnTo>
                  <a:lnTo>
                    <a:pt x="0" y="97151"/>
                  </a:lnTo>
                  <a:lnTo>
                    <a:pt x="790" y="106731"/>
                  </a:lnTo>
                  <a:lnTo>
                    <a:pt x="3363" y="116082"/>
                  </a:lnTo>
                  <a:lnTo>
                    <a:pt x="7277" y="124985"/>
                  </a:lnTo>
                  <a:lnTo>
                    <a:pt x="12324" y="132927"/>
                  </a:lnTo>
                  <a:lnTo>
                    <a:pt x="18526" y="139051"/>
                  </a:lnTo>
                  <a:lnTo>
                    <a:pt x="25800" y="143045"/>
                  </a:lnTo>
                  <a:lnTo>
                    <a:pt x="33800" y="144760"/>
                  </a:lnTo>
                  <a:lnTo>
                    <a:pt x="42016" y="143949"/>
                  </a:lnTo>
                  <a:lnTo>
                    <a:pt x="50139" y="140745"/>
                  </a:lnTo>
                  <a:lnTo>
                    <a:pt x="58220" y="135868"/>
                  </a:lnTo>
                  <a:lnTo>
                    <a:pt x="66559" y="130388"/>
                  </a:lnTo>
                  <a:lnTo>
                    <a:pt x="75323" y="124983"/>
                  </a:lnTo>
                  <a:lnTo>
                    <a:pt x="84685" y="120242"/>
                  </a:lnTo>
                  <a:lnTo>
                    <a:pt x="94888" y="116824"/>
                  </a:lnTo>
                  <a:lnTo>
                    <a:pt x="105980" y="114944"/>
                  </a:lnTo>
                  <a:lnTo>
                    <a:pt x="117855" y="114633"/>
                  </a:lnTo>
                  <a:lnTo>
                    <a:pt x="130350" y="115929"/>
                  </a:lnTo>
                  <a:lnTo>
                    <a:pt x="143296" y="118690"/>
                  </a:lnTo>
                  <a:lnTo>
                    <a:pt x="156073" y="122811"/>
                  </a:lnTo>
                  <a:lnTo>
                    <a:pt x="167658" y="128317"/>
                  </a:lnTo>
                  <a:lnTo>
                    <a:pt x="177588" y="135096"/>
                  </a:lnTo>
                  <a:lnTo>
                    <a:pt x="185744" y="143087"/>
                  </a:lnTo>
                  <a:lnTo>
                    <a:pt x="192088" y="152353"/>
                  </a:lnTo>
                  <a:lnTo>
                    <a:pt x="196790" y="162800"/>
                  </a:lnTo>
                  <a:lnTo>
                    <a:pt x="199832" y="173899"/>
                  </a:lnTo>
                  <a:lnTo>
                    <a:pt x="200916" y="184808"/>
                  </a:lnTo>
                  <a:lnTo>
                    <a:pt x="200053" y="195068"/>
                  </a:lnTo>
                  <a:lnTo>
                    <a:pt x="197358" y="204581"/>
                  </a:lnTo>
                  <a:lnTo>
                    <a:pt x="192884" y="213432"/>
                  </a:lnTo>
                  <a:lnTo>
                    <a:pt x="186838" y="221751"/>
                  </a:lnTo>
                  <a:lnTo>
                    <a:pt x="179525" y="229508"/>
                  </a:lnTo>
                  <a:lnTo>
                    <a:pt x="171255" y="236506"/>
                  </a:lnTo>
                  <a:lnTo>
                    <a:pt x="162283" y="242700"/>
                  </a:lnTo>
                  <a:lnTo>
                    <a:pt x="152651" y="248184"/>
                  </a:lnTo>
                  <a:lnTo>
                    <a:pt x="142200" y="253103"/>
                  </a:lnTo>
                  <a:lnTo>
                    <a:pt x="130914" y="257589"/>
                  </a:lnTo>
                  <a:lnTo>
                    <a:pt x="119064" y="261432"/>
                  </a:lnTo>
                  <a:lnTo>
                    <a:pt x="107109" y="264110"/>
                  </a:lnTo>
                  <a:lnTo>
                    <a:pt x="95340" y="265432"/>
                  </a:lnTo>
                  <a:lnTo>
                    <a:pt x="84298" y="265672"/>
                  </a:lnTo>
                  <a:lnTo>
                    <a:pt x="73773" y="265410"/>
                  </a:lnTo>
                  <a:lnTo>
                    <a:pt x="62845" y="264622"/>
                  </a:lnTo>
                  <a:lnTo>
                    <a:pt x="4976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505367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20474" y="5868"/>
                  </a:lnTo>
                  <a:lnTo>
                    <a:pt x="114910" y="11432"/>
                  </a:lnTo>
                  <a:lnTo>
                    <a:pt x="109106" y="17236"/>
                  </a:lnTo>
                  <a:lnTo>
                    <a:pt x="102852" y="23490"/>
                  </a:lnTo>
                  <a:lnTo>
                    <a:pt x="95874" y="30468"/>
                  </a:lnTo>
                  <a:lnTo>
                    <a:pt x="88093" y="38249"/>
                  </a:lnTo>
                  <a:lnTo>
                    <a:pt x="79591" y="46751"/>
                  </a:lnTo>
                  <a:lnTo>
                    <a:pt x="70512" y="55830"/>
                  </a:lnTo>
                  <a:lnTo>
                    <a:pt x="61003" y="65339"/>
                  </a:lnTo>
                  <a:lnTo>
                    <a:pt x="51348" y="74994"/>
                  </a:lnTo>
                  <a:lnTo>
                    <a:pt x="41947" y="84395"/>
                  </a:lnTo>
                  <a:lnTo>
                    <a:pt x="33006" y="93336"/>
                  </a:lnTo>
                  <a:lnTo>
                    <a:pt x="24841" y="101501"/>
                  </a:lnTo>
                  <a:lnTo>
                    <a:pt x="17165" y="109177"/>
                  </a:lnTo>
                  <a:lnTo>
                    <a:pt x="9307" y="11703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1305" y="463253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3001" y="8869"/>
                  </a:lnTo>
                  <a:lnTo>
                    <a:pt x="6424" y="17856"/>
                  </a:lnTo>
                  <a:lnTo>
                    <a:pt x="10620" y="27842"/>
                  </a:lnTo>
                  <a:lnTo>
                    <a:pt x="15520" y="38477"/>
                  </a:lnTo>
                  <a:lnTo>
                    <a:pt x="21001" y="48992"/>
                  </a:lnTo>
                  <a:lnTo>
                    <a:pt x="26932" y="58948"/>
                  </a:lnTo>
                  <a:lnTo>
                    <a:pt x="33193" y="68408"/>
                  </a:lnTo>
                  <a:lnTo>
                    <a:pt x="39692" y="77744"/>
                  </a:lnTo>
                  <a:lnTo>
                    <a:pt x="46356" y="87202"/>
                  </a:lnTo>
                  <a:lnTo>
                    <a:pt x="53135" y="96706"/>
                  </a:lnTo>
                  <a:lnTo>
                    <a:pt x="59991" y="105948"/>
                  </a:lnTo>
                  <a:lnTo>
                    <a:pt x="66906" y="114771"/>
                  </a:lnTo>
                  <a:lnTo>
                    <a:pt x="74025" y="123494"/>
                  </a:lnTo>
                  <a:lnTo>
                    <a:pt x="81643" y="132797"/>
                  </a:lnTo>
                  <a:lnTo>
                    <a:pt x="89878" y="143017"/>
                  </a:lnTo>
                  <a:lnTo>
                    <a:pt x="98528" y="154000"/>
                  </a:lnTo>
                  <a:lnTo>
                    <a:pt x="107180" y="165298"/>
                  </a:lnTo>
                  <a:lnTo>
                    <a:pt x="115583" y="176590"/>
                  </a:lnTo>
                  <a:lnTo>
                    <a:pt x="123370" y="187294"/>
                  </a:lnTo>
                  <a:lnTo>
                    <a:pt x="130742" y="197547"/>
                  </a:lnTo>
                  <a:lnTo>
                    <a:pt x="138345" y="208246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400082"/>
              <a:ext cx="10405" cy="315856"/>
            </a:xfrm>
            <a:custGeom>
              <a:avLst/>
              <a:gdLst/>
              <a:ahLst/>
              <a:cxnLst/>
              <a:rect l="0" t="0" r="0" b="0"/>
              <a:pathLst>
                <a:path w="10405" h="315856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2" y="31849"/>
                  </a:lnTo>
                  <a:lnTo>
                    <a:pt x="7792" y="46204"/>
                  </a:lnTo>
                  <a:lnTo>
                    <a:pt x="8641" y="61352"/>
                  </a:lnTo>
                  <a:lnTo>
                    <a:pt x="9239" y="76646"/>
                  </a:lnTo>
                  <a:lnTo>
                    <a:pt x="9653" y="92125"/>
                  </a:lnTo>
                  <a:lnTo>
                    <a:pt x="9937" y="108324"/>
                  </a:lnTo>
                  <a:lnTo>
                    <a:pt x="10130" y="125507"/>
                  </a:lnTo>
                  <a:lnTo>
                    <a:pt x="10261" y="143484"/>
                  </a:lnTo>
                  <a:lnTo>
                    <a:pt x="10349" y="161790"/>
                  </a:lnTo>
                  <a:lnTo>
                    <a:pt x="10404" y="180107"/>
                  </a:lnTo>
                  <a:lnTo>
                    <a:pt x="10271" y="198136"/>
                  </a:lnTo>
                  <a:lnTo>
                    <a:pt x="9649" y="215542"/>
                  </a:lnTo>
                  <a:lnTo>
                    <a:pt x="8419" y="232200"/>
                  </a:lnTo>
                  <a:lnTo>
                    <a:pt x="6769" y="247953"/>
                  </a:lnTo>
                  <a:lnTo>
                    <a:pt x="4952" y="264269"/>
                  </a:lnTo>
                  <a:lnTo>
                    <a:pt x="2805" y="2848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92701" y="359161"/>
              <a:ext cx="299507" cy="337992"/>
            </a:xfrm>
            <a:custGeom>
              <a:avLst/>
              <a:gdLst/>
              <a:ahLst/>
              <a:cxnLst/>
              <a:rect l="0" t="0" r="0" b="0"/>
              <a:pathLst>
                <a:path w="299507" h="337992">
                  <a:moveTo>
                    <a:pt x="123485" y="51450"/>
                  </a:moveTo>
                  <a:lnTo>
                    <a:pt x="111884" y="51584"/>
                  </a:lnTo>
                  <a:lnTo>
                    <a:pt x="102036" y="52864"/>
                  </a:lnTo>
                  <a:lnTo>
                    <a:pt x="93030" y="55458"/>
                  </a:lnTo>
                  <a:lnTo>
                    <a:pt x="84589" y="59177"/>
                  </a:lnTo>
                  <a:lnTo>
                    <a:pt x="76562" y="63810"/>
                  </a:lnTo>
                  <a:lnTo>
                    <a:pt x="68838" y="69143"/>
                  </a:lnTo>
                  <a:lnTo>
                    <a:pt x="61334" y="74990"/>
                  </a:lnTo>
                  <a:lnTo>
                    <a:pt x="53983" y="81204"/>
                  </a:lnTo>
                  <a:lnTo>
                    <a:pt x="46738" y="87684"/>
                  </a:lnTo>
                  <a:lnTo>
                    <a:pt x="39567" y="94678"/>
                  </a:lnTo>
                  <a:lnTo>
                    <a:pt x="32446" y="102743"/>
                  </a:lnTo>
                  <a:lnTo>
                    <a:pt x="25367" y="112100"/>
                  </a:lnTo>
                  <a:lnTo>
                    <a:pt x="18648" y="122658"/>
                  </a:lnTo>
                  <a:lnTo>
                    <a:pt x="12894" y="134194"/>
                  </a:lnTo>
                  <a:lnTo>
                    <a:pt x="8361" y="146474"/>
                  </a:lnTo>
                  <a:lnTo>
                    <a:pt x="4980" y="159296"/>
                  </a:lnTo>
                  <a:lnTo>
                    <a:pt x="2545" y="172502"/>
                  </a:lnTo>
                  <a:lnTo>
                    <a:pt x="841" y="185974"/>
                  </a:lnTo>
                  <a:lnTo>
                    <a:pt x="0" y="199629"/>
                  </a:lnTo>
                  <a:lnTo>
                    <a:pt x="484" y="213410"/>
                  </a:lnTo>
                  <a:lnTo>
                    <a:pt x="2438" y="227266"/>
                  </a:lnTo>
                  <a:lnTo>
                    <a:pt x="5715" y="240842"/>
                  </a:lnTo>
                  <a:lnTo>
                    <a:pt x="10056" y="253506"/>
                  </a:lnTo>
                  <a:lnTo>
                    <a:pt x="15199" y="264985"/>
                  </a:lnTo>
                  <a:lnTo>
                    <a:pt x="20922" y="275338"/>
                  </a:lnTo>
                  <a:lnTo>
                    <a:pt x="27055" y="284759"/>
                  </a:lnTo>
                  <a:lnTo>
                    <a:pt x="33477" y="293465"/>
                  </a:lnTo>
                  <a:lnTo>
                    <a:pt x="40263" y="301483"/>
                  </a:lnTo>
                  <a:lnTo>
                    <a:pt x="47657" y="308657"/>
                  </a:lnTo>
                  <a:lnTo>
                    <a:pt x="55745" y="314969"/>
                  </a:lnTo>
                  <a:lnTo>
                    <a:pt x="64466" y="320532"/>
                  </a:lnTo>
                  <a:lnTo>
                    <a:pt x="73700" y="325503"/>
                  </a:lnTo>
                  <a:lnTo>
                    <a:pt x="83324" y="330025"/>
                  </a:lnTo>
                  <a:lnTo>
                    <a:pt x="93398" y="333892"/>
                  </a:lnTo>
                  <a:lnTo>
                    <a:pt x="104145" y="336585"/>
                  </a:lnTo>
                  <a:lnTo>
                    <a:pt x="115635" y="337913"/>
                  </a:lnTo>
                  <a:lnTo>
                    <a:pt x="127792" y="337991"/>
                  </a:lnTo>
                  <a:lnTo>
                    <a:pt x="140484" y="337056"/>
                  </a:lnTo>
                  <a:lnTo>
                    <a:pt x="153575" y="335343"/>
                  </a:lnTo>
                  <a:lnTo>
                    <a:pt x="166789" y="332737"/>
                  </a:lnTo>
                  <a:lnTo>
                    <a:pt x="179734" y="328785"/>
                  </a:lnTo>
                  <a:lnTo>
                    <a:pt x="192221" y="323350"/>
                  </a:lnTo>
                  <a:lnTo>
                    <a:pt x="204402" y="316582"/>
                  </a:lnTo>
                  <a:lnTo>
                    <a:pt x="216654" y="308743"/>
                  </a:lnTo>
                  <a:lnTo>
                    <a:pt x="229188" y="300095"/>
                  </a:lnTo>
                  <a:lnTo>
                    <a:pt x="241726" y="290695"/>
                  </a:lnTo>
                  <a:lnTo>
                    <a:pt x="253618" y="280407"/>
                  </a:lnTo>
                  <a:lnTo>
                    <a:pt x="264535" y="269225"/>
                  </a:lnTo>
                  <a:lnTo>
                    <a:pt x="274153" y="257106"/>
                  </a:lnTo>
                  <a:lnTo>
                    <a:pt x="282009" y="243908"/>
                  </a:lnTo>
                  <a:lnTo>
                    <a:pt x="288029" y="229659"/>
                  </a:lnTo>
                  <a:lnTo>
                    <a:pt x="292444" y="214683"/>
                  </a:lnTo>
                  <a:lnTo>
                    <a:pt x="295589" y="199484"/>
                  </a:lnTo>
                  <a:lnTo>
                    <a:pt x="297781" y="184379"/>
                  </a:lnTo>
                  <a:lnTo>
                    <a:pt x="299122" y="169644"/>
                  </a:lnTo>
                  <a:lnTo>
                    <a:pt x="299506" y="155597"/>
                  </a:lnTo>
                  <a:lnTo>
                    <a:pt x="298945" y="142330"/>
                  </a:lnTo>
                  <a:lnTo>
                    <a:pt x="297247" y="129607"/>
                  </a:lnTo>
                  <a:lnTo>
                    <a:pt x="293972" y="116983"/>
                  </a:lnTo>
                  <a:lnTo>
                    <a:pt x="289028" y="104196"/>
                  </a:lnTo>
                  <a:lnTo>
                    <a:pt x="282774" y="91487"/>
                  </a:lnTo>
                  <a:lnTo>
                    <a:pt x="275821" y="79479"/>
                  </a:lnTo>
                  <a:lnTo>
                    <a:pt x="268592" y="68476"/>
                  </a:lnTo>
                  <a:lnTo>
                    <a:pt x="261301" y="58460"/>
                  </a:lnTo>
                  <a:lnTo>
                    <a:pt x="254032" y="49272"/>
                  </a:lnTo>
                  <a:lnTo>
                    <a:pt x="246800" y="40722"/>
                  </a:lnTo>
                  <a:lnTo>
                    <a:pt x="239113" y="32641"/>
                  </a:lnTo>
                  <a:lnTo>
                    <a:pt x="230042" y="24892"/>
                  </a:lnTo>
                  <a:lnTo>
                    <a:pt x="219192" y="17391"/>
                  </a:lnTo>
                  <a:lnTo>
                    <a:pt x="206816" y="10554"/>
                  </a:lnTo>
                  <a:lnTo>
                    <a:pt x="193520" y="5254"/>
                  </a:lnTo>
                  <a:lnTo>
                    <a:pt x="179766" y="1843"/>
                  </a:lnTo>
                  <a:lnTo>
                    <a:pt x="165974" y="198"/>
                  </a:lnTo>
                  <a:lnTo>
                    <a:pt x="152575" y="0"/>
                  </a:lnTo>
                  <a:lnTo>
                    <a:pt x="139756" y="904"/>
                  </a:lnTo>
                  <a:lnTo>
                    <a:pt x="127506" y="2609"/>
                  </a:lnTo>
                  <a:lnTo>
                    <a:pt x="115732" y="4883"/>
                  </a:lnTo>
                  <a:lnTo>
                    <a:pt x="104339" y="7548"/>
                  </a:lnTo>
                  <a:lnTo>
                    <a:pt x="93682" y="10328"/>
                  </a:lnTo>
                  <a:lnTo>
                    <a:pt x="83523" y="13108"/>
                  </a:lnTo>
                  <a:lnTo>
                    <a:pt x="72965" y="16129"/>
                  </a:lnTo>
                  <a:lnTo>
                    <a:pt x="60314" y="19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00124" y="1094963"/>
            <a:ext cx="273742" cy="1190622"/>
            <a:chOff x="600124" y="1094963"/>
            <a:chExt cx="273742" cy="1190622"/>
          </a:xfrm>
        </p:grpSpPr>
        <p:sp>
          <p:nvSpPr>
            <p:cNvPr id="12" name="Freeform 11"/>
            <p:cNvSpPr/>
            <p:nvPr/>
          </p:nvSpPr>
          <p:spPr>
            <a:xfrm>
              <a:off x="600124" y="1094963"/>
              <a:ext cx="168457" cy="1120871"/>
            </a:xfrm>
            <a:custGeom>
              <a:avLst/>
              <a:gdLst/>
              <a:ahLst/>
              <a:cxnLst/>
              <a:rect l="0" t="0" r="0" b="0"/>
              <a:pathLst>
                <a:path w="168457" h="1120871">
                  <a:moveTo>
                    <a:pt x="157927" y="0"/>
                  </a:moveTo>
                  <a:lnTo>
                    <a:pt x="152338" y="16768"/>
                  </a:lnTo>
                  <a:lnTo>
                    <a:pt x="152714" y="34359"/>
                  </a:lnTo>
                  <a:lnTo>
                    <a:pt x="164476" y="89273"/>
                  </a:lnTo>
                  <a:lnTo>
                    <a:pt x="167277" y="146034"/>
                  </a:lnTo>
                  <a:lnTo>
                    <a:pt x="168223" y="208914"/>
                  </a:lnTo>
                  <a:lnTo>
                    <a:pt x="168410" y="271984"/>
                  </a:lnTo>
                  <a:lnTo>
                    <a:pt x="168442" y="323394"/>
                  </a:lnTo>
                  <a:lnTo>
                    <a:pt x="168452" y="375671"/>
                  </a:lnTo>
                  <a:lnTo>
                    <a:pt x="168455" y="433794"/>
                  </a:lnTo>
                  <a:lnTo>
                    <a:pt x="168456" y="495470"/>
                  </a:lnTo>
                  <a:lnTo>
                    <a:pt x="168456" y="558197"/>
                  </a:lnTo>
                  <a:lnTo>
                    <a:pt x="168456" y="621237"/>
                  </a:lnTo>
                  <a:lnTo>
                    <a:pt x="168456" y="684369"/>
                  </a:lnTo>
                  <a:lnTo>
                    <a:pt x="168456" y="747528"/>
                  </a:lnTo>
                  <a:lnTo>
                    <a:pt x="168456" y="810696"/>
                  </a:lnTo>
                  <a:lnTo>
                    <a:pt x="168456" y="873866"/>
                  </a:lnTo>
                  <a:lnTo>
                    <a:pt x="168456" y="931448"/>
                  </a:lnTo>
                  <a:lnTo>
                    <a:pt x="167286" y="994901"/>
                  </a:lnTo>
                  <a:lnTo>
                    <a:pt x="160123" y="1052495"/>
                  </a:lnTo>
                  <a:lnTo>
                    <a:pt x="158361" y="1114521"/>
                  </a:lnTo>
                  <a:lnTo>
                    <a:pt x="155877" y="1120870"/>
                  </a:lnTo>
                  <a:lnTo>
                    <a:pt x="151881" y="1120424"/>
                  </a:lnTo>
                  <a:lnTo>
                    <a:pt x="146877" y="1115447"/>
                  </a:lnTo>
                  <a:lnTo>
                    <a:pt x="134246" y="1080496"/>
                  </a:lnTo>
                  <a:lnTo>
                    <a:pt x="125564" y="1022349"/>
                  </a:lnTo>
                  <a:lnTo>
                    <a:pt x="111163" y="969334"/>
                  </a:lnTo>
                  <a:lnTo>
                    <a:pt x="91559" y="906931"/>
                  </a:lnTo>
                  <a:lnTo>
                    <a:pt x="70621" y="849884"/>
                  </a:lnTo>
                  <a:lnTo>
                    <a:pt x="45015" y="796079"/>
                  </a:lnTo>
                  <a:lnTo>
                    <a:pt x="18782" y="740963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40145" y="1968829"/>
              <a:ext cx="133721" cy="316756"/>
            </a:xfrm>
            <a:custGeom>
              <a:avLst/>
              <a:gdLst/>
              <a:ahLst/>
              <a:cxnLst/>
              <a:rect l="0" t="0" r="0" b="0"/>
              <a:pathLst>
                <a:path w="133721" h="316756">
                  <a:moveTo>
                    <a:pt x="133720" y="0"/>
                  </a:moveTo>
                  <a:lnTo>
                    <a:pt x="115761" y="55044"/>
                  </a:lnTo>
                  <a:lnTo>
                    <a:pt x="98934" y="106452"/>
                  </a:lnTo>
                  <a:lnTo>
                    <a:pt x="73426" y="167256"/>
                  </a:lnTo>
                  <a:lnTo>
                    <a:pt x="45857" y="226017"/>
                  </a:lnTo>
                  <a:lnTo>
                    <a:pt x="10871" y="283530"/>
                  </a:lnTo>
                  <a:lnTo>
                    <a:pt x="0" y="316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68497" y="2288676"/>
            <a:ext cx="758053" cy="1821141"/>
            <a:chOff x="368497" y="2288676"/>
            <a:chExt cx="758053" cy="1821141"/>
          </a:xfrm>
        </p:grpSpPr>
        <p:sp>
          <p:nvSpPr>
            <p:cNvPr id="15" name="Freeform 14"/>
            <p:cNvSpPr/>
            <p:nvPr/>
          </p:nvSpPr>
          <p:spPr>
            <a:xfrm>
              <a:off x="600124" y="2347854"/>
              <a:ext cx="21058" cy="705411"/>
            </a:xfrm>
            <a:custGeom>
              <a:avLst/>
              <a:gdLst/>
              <a:ahLst/>
              <a:cxnLst/>
              <a:rect l="0" t="0" r="0" b="0"/>
              <a:pathLst>
                <a:path w="21058" h="705411">
                  <a:moveTo>
                    <a:pt x="0" y="0"/>
                  </a:moveTo>
                  <a:lnTo>
                    <a:pt x="7236" y="27557"/>
                  </a:lnTo>
                  <a:lnTo>
                    <a:pt x="9878" y="83779"/>
                  </a:lnTo>
                  <a:lnTo>
                    <a:pt x="10336" y="135568"/>
                  </a:lnTo>
                  <a:lnTo>
                    <a:pt x="10443" y="179576"/>
                  </a:lnTo>
                  <a:lnTo>
                    <a:pt x="10490" y="226431"/>
                  </a:lnTo>
                  <a:lnTo>
                    <a:pt x="4928" y="287670"/>
                  </a:lnTo>
                  <a:lnTo>
                    <a:pt x="1460" y="337270"/>
                  </a:lnTo>
                  <a:lnTo>
                    <a:pt x="432" y="387191"/>
                  </a:lnTo>
                  <a:lnTo>
                    <a:pt x="1255" y="448056"/>
                  </a:lnTo>
                  <a:lnTo>
                    <a:pt x="8350" y="505139"/>
                  </a:lnTo>
                  <a:lnTo>
                    <a:pt x="10098" y="561475"/>
                  </a:lnTo>
                  <a:lnTo>
                    <a:pt x="15990" y="614800"/>
                  </a:lnTo>
                  <a:lnTo>
                    <a:pt x="20056" y="675380"/>
                  </a:lnTo>
                  <a:lnTo>
                    <a:pt x="21057" y="70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8071" y="2288676"/>
              <a:ext cx="239494" cy="701418"/>
            </a:xfrm>
            <a:custGeom>
              <a:avLst/>
              <a:gdLst/>
              <a:ahLst/>
              <a:cxnLst/>
              <a:rect l="0" t="0" r="0" b="0"/>
              <a:pathLst>
                <a:path w="239494" h="701418">
                  <a:moveTo>
                    <a:pt x="155265" y="122350"/>
                  </a:moveTo>
                  <a:lnTo>
                    <a:pt x="155265" y="63733"/>
                  </a:lnTo>
                  <a:lnTo>
                    <a:pt x="149676" y="28943"/>
                  </a:lnTo>
                  <a:lnTo>
                    <a:pt x="137573" y="10255"/>
                  </a:lnTo>
                  <a:lnTo>
                    <a:pt x="129433" y="1997"/>
                  </a:lnTo>
                  <a:lnTo>
                    <a:pt x="120496" y="0"/>
                  </a:lnTo>
                  <a:lnTo>
                    <a:pt x="111029" y="2179"/>
                  </a:lnTo>
                  <a:lnTo>
                    <a:pt x="91151" y="15128"/>
                  </a:lnTo>
                  <a:lnTo>
                    <a:pt x="62569" y="47556"/>
                  </a:lnTo>
                  <a:lnTo>
                    <a:pt x="31549" y="101149"/>
                  </a:lnTo>
                  <a:lnTo>
                    <a:pt x="8674" y="162249"/>
                  </a:lnTo>
                  <a:lnTo>
                    <a:pt x="2376" y="189216"/>
                  </a:lnTo>
                  <a:lnTo>
                    <a:pt x="0" y="246927"/>
                  </a:lnTo>
                  <a:lnTo>
                    <a:pt x="7355" y="292882"/>
                  </a:lnTo>
                  <a:lnTo>
                    <a:pt x="17778" y="313565"/>
                  </a:lnTo>
                  <a:lnTo>
                    <a:pt x="33328" y="327437"/>
                  </a:lnTo>
                  <a:lnTo>
                    <a:pt x="42389" y="332774"/>
                  </a:lnTo>
                  <a:lnTo>
                    <a:pt x="61814" y="335584"/>
                  </a:lnTo>
                  <a:lnTo>
                    <a:pt x="71907" y="334696"/>
                  </a:lnTo>
                  <a:lnTo>
                    <a:pt x="92481" y="324351"/>
                  </a:lnTo>
                  <a:lnTo>
                    <a:pt x="102881" y="316678"/>
                  </a:lnTo>
                  <a:lnTo>
                    <a:pt x="117555" y="295675"/>
                  </a:lnTo>
                  <a:lnTo>
                    <a:pt x="136508" y="244064"/>
                  </a:lnTo>
                  <a:lnTo>
                    <a:pt x="151517" y="193705"/>
                  </a:lnTo>
                  <a:lnTo>
                    <a:pt x="161044" y="140762"/>
                  </a:lnTo>
                  <a:lnTo>
                    <a:pt x="163217" y="89851"/>
                  </a:lnTo>
                  <a:lnTo>
                    <a:pt x="159579" y="63452"/>
                  </a:lnTo>
                  <a:lnTo>
                    <a:pt x="158141" y="62027"/>
                  </a:lnTo>
                  <a:lnTo>
                    <a:pt x="155644" y="117092"/>
                  </a:lnTo>
                  <a:lnTo>
                    <a:pt x="156510" y="171830"/>
                  </a:lnTo>
                  <a:lnTo>
                    <a:pt x="163613" y="230823"/>
                  </a:lnTo>
                  <a:lnTo>
                    <a:pt x="170952" y="292865"/>
                  </a:lnTo>
                  <a:lnTo>
                    <a:pt x="180320" y="341589"/>
                  </a:lnTo>
                  <a:lnTo>
                    <a:pt x="190505" y="393070"/>
                  </a:lnTo>
                  <a:lnTo>
                    <a:pt x="197191" y="454462"/>
                  </a:lnTo>
                  <a:lnTo>
                    <a:pt x="205444" y="511649"/>
                  </a:lnTo>
                  <a:lnTo>
                    <a:pt x="213010" y="562417"/>
                  </a:lnTo>
                  <a:lnTo>
                    <a:pt x="218534" y="620711"/>
                  </a:lnTo>
                  <a:lnTo>
                    <a:pt x="232949" y="679437"/>
                  </a:lnTo>
                  <a:lnTo>
                    <a:pt x="239493" y="701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497" y="3232249"/>
              <a:ext cx="758053" cy="42114"/>
            </a:xfrm>
            <a:custGeom>
              <a:avLst/>
              <a:gdLst/>
              <a:ahLst/>
              <a:cxnLst/>
              <a:rect l="0" t="0" r="0" b="0"/>
              <a:pathLst>
                <a:path w="758053" h="42114">
                  <a:moveTo>
                    <a:pt x="0" y="31585"/>
                  </a:moveTo>
                  <a:lnTo>
                    <a:pt x="37131" y="15944"/>
                  </a:lnTo>
                  <a:lnTo>
                    <a:pt x="93540" y="5244"/>
                  </a:lnTo>
                  <a:lnTo>
                    <a:pt x="156301" y="1035"/>
                  </a:lnTo>
                  <a:lnTo>
                    <a:pt x="219347" y="204"/>
                  </a:lnTo>
                  <a:lnTo>
                    <a:pt x="280891" y="40"/>
                  </a:lnTo>
                  <a:lnTo>
                    <a:pt x="329802" y="11"/>
                  </a:lnTo>
                  <a:lnTo>
                    <a:pt x="391963" y="2"/>
                  </a:lnTo>
                  <a:lnTo>
                    <a:pt x="454631" y="0"/>
                  </a:lnTo>
                  <a:lnTo>
                    <a:pt x="512070" y="7235"/>
                  </a:lnTo>
                  <a:lnTo>
                    <a:pt x="568476" y="9877"/>
                  </a:lnTo>
                  <a:lnTo>
                    <a:pt x="630268" y="15988"/>
                  </a:lnTo>
                  <a:lnTo>
                    <a:pt x="689223" y="21225"/>
                  </a:lnTo>
                  <a:lnTo>
                    <a:pt x="732758" y="32311"/>
                  </a:lnTo>
                  <a:lnTo>
                    <a:pt x="758052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6935" y="3439449"/>
              <a:ext cx="336975" cy="670368"/>
            </a:xfrm>
            <a:custGeom>
              <a:avLst/>
              <a:gdLst/>
              <a:ahLst/>
              <a:cxnLst/>
              <a:rect l="0" t="0" r="0" b="0"/>
              <a:pathLst>
                <a:path w="336975" h="670368">
                  <a:moveTo>
                    <a:pt x="214816" y="108654"/>
                  </a:moveTo>
                  <a:lnTo>
                    <a:pt x="165915" y="65992"/>
                  </a:lnTo>
                  <a:lnTo>
                    <a:pt x="102788" y="31373"/>
                  </a:lnTo>
                  <a:lnTo>
                    <a:pt x="46858" y="1930"/>
                  </a:lnTo>
                  <a:lnTo>
                    <a:pt x="25524" y="0"/>
                  </a:lnTo>
                  <a:lnTo>
                    <a:pt x="14922" y="1123"/>
                  </a:lnTo>
                  <a:lnTo>
                    <a:pt x="7854" y="6551"/>
                  </a:lnTo>
                  <a:lnTo>
                    <a:pt x="0" y="25060"/>
                  </a:lnTo>
                  <a:lnTo>
                    <a:pt x="3364" y="82306"/>
                  </a:lnTo>
                  <a:lnTo>
                    <a:pt x="10874" y="129183"/>
                  </a:lnTo>
                  <a:lnTo>
                    <a:pt x="14788" y="188696"/>
                  </a:lnTo>
                  <a:lnTo>
                    <a:pt x="25999" y="248857"/>
                  </a:lnTo>
                  <a:lnTo>
                    <a:pt x="33889" y="310784"/>
                  </a:lnTo>
                  <a:lnTo>
                    <a:pt x="36876" y="318277"/>
                  </a:lnTo>
                  <a:lnTo>
                    <a:pt x="41207" y="320932"/>
                  </a:lnTo>
                  <a:lnTo>
                    <a:pt x="46434" y="320363"/>
                  </a:lnTo>
                  <a:lnTo>
                    <a:pt x="99933" y="295605"/>
                  </a:lnTo>
                  <a:lnTo>
                    <a:pt x="120473" y="294299"/>
                  </a:lnTo>
                  <a:lnTo>
                    <a:pt x="162255" y="302992"/>
                  </a:lnTo>
                  <a:lnTo>
                    <a:pt x="193783" y="323774"/>
                  </a:lnTo>
                  <a:lnTo>
                    <a:pt x="251343" y="377205"/>
                  </a:lnTo>
                  <a:lnTo>
                    <a:pt x="291361" y="428331"/>
                  </a:lnTo>
                  <a:lnTo>
                    <a:pt x="320013" y="475827"/>
                  </a:lnTo>
                  <a:lnTo>
                    <a:pt x="335768" y="528579"/>
                  </a:lnTo>
                  <a:lnTo>
                    <a:pt x="336974" y="587872"/>
                  </a:lnTo>
                  <a:lnTo>
                    <a:pt x="326293" y="634073"/>
                  </a:lnTo>
                  <a:lnTo>
                    <a:pt x="320720" y="642597"/>
                  </a:lnTo>
                  <a:lnTo>
                    <a:pt x="305168" y="655188"/>
                  </a:lnTo>
                  <a:lnTo>
                    <a:pt x="276682" y="668853"/>
                  </a:lnTo>
                  <a:lnTo>
                    <a:pt x="253230" y="670367"/>
                  </a:lnTo>
                  <a:lnTo>
                    <a:pt x="200047" y="661807"/>
                  </a:lnTo>
                  <a:lnTo>
                    <a:pt x="141944" y="645430"/>
                  </a:lnTo>
                  <a:lnTo>
                    <a:pt x="109531" y="635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642445" y="1000207"/>
            <a:ext cx="357970" cy="821224"/>
            <a:chOff x="1642445" y="1000207"/>
            <a:chExt cx="357970" cy="821224"/>
          </a:xfrm>
        </p:grpSpPr>
        <p:sp>
          <p:nvSpPr>
            <p:cNvPr id="20" name="Freeform 19"/>
            <p:cNvSpPr/>
            <p:nvPr/>
          </p:nvSpPr>
          <p:spPr>
            <a:xfrm>
              <a:off x="1642445" y="1000207"/>
              <a:ext cx="200043" cy="781773"/>
            </a:xfrm>
            <a:custGeom>
              <a:avLst/>
              <a:gdLst/>
              <a:ahLst/>
              <a:cxnLst/>
              <a:rect l="0" t="0" r="0" b="0"/>
              <a:pathLst>
                <a:path w="200043" h="781773">
                  <a:moveTo>
                    <a:pt x="178985" y="0"/>
                  </a:moveTo>
                  <a:lnTo>
                    <a:pt x="187390" y="51602"/>
                  </a:lnTo>
                  <a:lnTo>
                    <a:pt x="195773" y="113815"/>
                  </a:lnTo>
                  <a:lnTo>
                    <a:pt x="198777" y="171503"/>
                  </a:lnTo>
                  <a:lnTo>
                    <a:pt x="199667" y="232530"/>
                  </a:lnTo>
                  <a:lnTo>
                    <a:pt x="199931" y="293895"/>
                  </a:lnTo>
                  <a:lnTo>
                    <a:pt x="200009" y="349643"/>
                  </a:lnTo>
                  <a:lnTo>
                    <a:pt x="200032" y="403205"/>
                  </a:lnTo>
                  <a:lnTo>
                    <a:pt x="200039" y="456120"/>
                  </a:lnTo>
                  <a:lnTo>
                    <a:pt x="200041" y="507673"/>
                  </a:lnTo>
                  <a:lnTo>
                    <a:pt x="200041" y="570727"/>
                  </a:lnTo>
                  <a:lnTo>
                    <a:pt x="200042" y="633572"/>
                  </a:lnTo>
                  <a:lnTo>
                    <a:pt x="200042" y="688023"/>
                  </a:lnTo>
                  <a:lnTo>
                    <a:pt x="200042" y="743022"/>
                  </a:lnTo>
                  <a:lnTo>
                    <a:pt x="193803" y="769309"/>
                  </a:lnTo>
                  <a:lnTo>
                    <a:pt x="188863" y="779595"/>
                  </a:lnTo>
                  <a:lnTo>
                    <a:pt x="183231" y="781772"/>
                  </a:lnTo>
                  <a:lnTo>
                    <a:pt x="177136" y="778545"/>
                  </a:lnTo>
                  <a:lnTo>
                    <a:pt x="144816" y="742769"/>
                  </a:lnTo>
                  <a:lnTo>
                    <a:pt x="112238" y="683076"/>
                  </a:lnTo>
                  <a:lnTo>
                    <a:pt x="81399" y="627471"/>
                  </a:lnTo>
                  <a:lnTo>
                    <a:pt x="37495" y="576418"/>
                  </a:lnTo>
                  <a:lnTo>
                    <a:pt x="8446" y="55077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31958" y="1516103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168456" y="0"/>
                  </a:moveTo>
                  <a:lnTo>
                    <a:pt x="148213" y="58617"/>
                  </a:lnTo>
                  <a:lnTo>
                    <a:pt x="120672" y="121453"/>
                  </a:lnTo>
                  <a:lnTo>
                    <a:pt x="88697" y="181528"/>
                  </a:lnTo>
                  <a:lnTo>
                    <a:pt x="45708" y="237329"/>
                  </a:lnTo>
                  <a:lnTo>
                    <a:pt x="13659" y="28190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537160" y="2137285"/>
            <a:ext cx="852810" cy="1284477"/>
            <a:chOff x="1537160" y="2137285"/>
            <a:chExt cx="852810" cy="1284477"/>
          </a:xfrm>
        </p:grpSpPr>
        <p:sp>
          <p:nvSpPr>
            <p:cNvPr id="23" name="Freeform 22"/>
            <p:cNvSpPr/>
            <p:nvPr/>
          </p:nvSpPr>
          <p:spPr>
            <a:xfrm>
              <a:off x="1749876" y="2168870"/>
              <a:ext cx="8384" cy="452726"/>
            </a:xfrm>
            <a:custGeom>
              <a:avLst/>
              <a:gdLst/>
              <a:ahLst/>
              <a:cxnLst/>
              <a:rect l="0" t="0" r="0" b="0"/>
              <a:pathLst>
                <a:path w="8384" h="452726">
                  <a:moveTo>
                    <a:pt x="8383" y="0"/>
                  </a:moveTo>
                  <a:lnTo>
                    <a:pt x="1147" y="28726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7493" y="193257"/>
                  </a:lnTo>
                  <a:lnTo>
                    <a:pt x="8119" y="240015"/>
                  </a:lnTo>
                  <a:lnTo>
                    <a:pt x="8305" y="297283"/>
                  </a:lnTo>
                  <a:lnTo>
                    <a:pt x="8359" y="356366"/>
                  </a:lnTo>
                  <a:lnTo>
                    <a:pt x="8378" y="416317"/>
                  </a:lnTo>
                  <a:lnTo>
                    <a:pt x="8383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97686" y="2137285"/>
              <a:ext cx="228380" cy="421515"/>
            </a:xfrm>
            <a:custGeom>
              <a:avLst/>
              <a:gdLst/>
              <a:ahLst/>
              <a:cxnLst/>
              <a:rect l="0" t="0" r="0" b="0"/>
              <a:pathLst>
                <a:path w="228380" h="421515">
                  <a:moveTo>
                    <a:pt x="81671" y="0"/>
                  </a:moveTo>
                  <a:lnTo>
                    <a:pt x="70493" y="11178"/>
                  </a:lnTo>
                  <a:lnTo>
                    <a:pt x="46827" y="73217"/>
                  </a:lnTo>
                  <a:lnTo>
                    <a:pt x="32588" y="124123"/>
                  </a:lnTo>
                  <a:lnTo>
                    <a:pt x="18510" y="179239"/>
                  </a:lnTo>
                  <a:lnTo>
                    <a:pt x="4464" y="235186"/>
                  </a:lnTo>
                  <a:lnTo>
                    <a:pt x="0" y="293638"/>
                  </a:lnTo>
                  <a:lnTo>
                    <a:pt x="7429" y="346706"/>
                  </a:lnTo>
                  <a:lnTo>
                    <a:pt x="17869" y="374020"/>
                  </a:lnTo>
                  <a:lnTo>
                    <a:pt x="36547" y="394738"/>
                  </a:lnTo>
                  <a:lnTo>
                    <a:pt x="60446" y="410575"/>
                  </a:lnTo>
                  <a:lnTo>
                    <a:pt x="86666" y="421514"/>
                  </a:lnTo>
                  <a:lnTo>
                    <a:pt x="113917" y="420916"/>
                  </a:lnTo>
                  <a:lnTo>
                    <a:pt x="140456" y="411681"/>
                  </a:lnTo>
                  <a:lnTo>
                    <a:pt x="191318" y="372841"/>
                  </a:lnTo>
                  <a:lnTo>
                    <a:pt x="208655" y="345607"/>
                  </a:lnTo>
                  <a:lnTo>
                    <a:pt x="221202" y="309722"/>
                  </a:lnTo>
                  <a:lnTo>
                    <a:pt x="226739" y="252686"/>
                  </a:lnTo>
                  <a:lnTo>
                    <a:pt x="228379" y="189513"/>
                  </a:lnTo>
                  <a:lnTo>
                    <a:pt x="217687" y="137520"/>
                  </a:lnTo>
                  <a:lnTo>
                    <a:pt x="199701" y="103658"/>
                  </a:lnTo>
                  <a:lnTo>
                    <a:pt x="183262" y="89744"/>
                  </a:lnTo>
                  <a:lnTo>
                    <a:pt x="144842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37160" y="2654785"/>
              <a:ext cx="852810" cy="65694"/>
            </a:xfrm>
            <a:custGeom>
              <a:avLst/>
              <a:gdLst/>
              <a:ahLst/>
              <a:cxnLst/>
              <a:rect l="0" t="0" r="0" b="0"/>
              <a:pathLst>
                <a:path w="852810" h="65694">
                  <a:moveTo>
                    <a:pt x="0" y="51038"/>
                  </a:moveTo>
                  <a:lnTo>
                    <a:pt x="55141" y="65693"/>
                  </a:lnTo>
                  <a:lnTo>
                    <a:pt x="117876" y="62919"/>
                  </a:lnTo>
                  <a:lnTo>
                    <a:pt x="172373" y="56245"/>
                  </a:lnTo>
                  <a:lnTo>
                    <a:pt x="229368" y="52067"/>
                  </a:lnTo>
                  <a:lnTo>
                    <a:pt x="279831" y="50173"/>
                  </a:lnTo>
                  <a:lnTo>
                    <a:pt x="337547" y="43893"/>
                  </a:lnTo>
                  <a:lnTo>
                    <a:pt x="393382" y="40343"/>
                  </a:lnTo>
                  <a:lnTo>
                    <a:pt x="452690" y="33571"/>
                  </a:lnTo>
                  <a:lnTo>
                    <a:pt x="507827" y="29875"/>
                  </a:lnTo>
                  <a:lnTo>
                    <a:pt x="561209" y="23061"/>
                  </a:lnTo>
                  <a:lnTo>
                    <a:pt x="614070" y="19352"/>
                  </a:lnTo>
                  <a:lnTo>
                    <a:pt x="665608" y="12534"/>
                  </a:lnTo>
                  <a:lnTo>
                    <a:pt x="725537" y="6518"/>
                  </a:lnTo>
                  <a:lnTo>
                    <a:pt x="788024" y="0"/>
                  </a:lnTo>
                  <a:lnTo>
                    <a:pt x="841851" y="6940"/>
                  </a:lnTo>
                  <a:lnTo>
                    <a:pt x="852809" y="8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95129" y="2926922"/>
              <a:ext cx="73701" cy="494840"/>
            </a:xfrm>
            <a:custGeom>
              <a:avLst/>
              <a:gdLst/>
              <a:ahLst/>
              <a:cxnLst/>
              <a:rect l="0" t="0" r="0" b="0"/>
              <a:pathLst>
                <a:path w="73701" h="494840">
                  <a:moveTo>
                    <a:pt x="0" y="0"/>
                  </a:moveTo>
                  <a:lnTo>
                    <a:pt x="14654" y="53028"/>
                  </a:lnTo>
                  <a:lnTo>
                    <a:pt x="20962" y="110474"/>
                  </a:lnTo>
                  <a:lnTo>
                    <a:pt x="29140" y="171214"/>
                  </a:lnTo>
                  <a:lnTo>
                    <a:pt x="36692" y="233601"/>
                  </a:lnTo>
                  <a:lnTo>
                    <a:pt x="40507" y="282385"/>
                  </a:lnTo>
                  <a:lnTo>
                    <a:pt x="42967" y="345205"/>
                  </a:lnTo>
                  <a:lnTo>
                    <a:pt x="49256" y="400200"/>
                  </a:lnTo>
                  <a:lnTo>
                    <a:pt x="55093" y="458771"/>
                  </a:lnTo>
                  <a:lnTo>
                    <a:pt x="60751" y="478809"/>
                  </a:lnTo>
                  <a:lnTo>
                    <a:pt x="7370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1376" y="3337533"/>
            <a:ext cx="677816" cy="873867"/>
            <a:chOff x="501376" y="3337533"/>
            <a:chExt cx="677816" cy="873867"/>
          </a:xfrm>
        </p:grpSpPr>
        <p:sp>
          <p:nvSpPr>
            <p:cNvPr id="28" name="Freeform 27"/>
            <p:cNvSpPr/>
            <p:nvPr/>
          </p:nvSpPr>
          <p:spPr>
            <a:xfrm>
              <a:off x="501376" y="3337533"/>
              <a:ext cx="446189" cy="873867"/>
            </a:xfrm>
            <a:custGeom>
              <a:avLst/>
              <a:gdLst/>
              <a:ahLst/>
              <a:cxnLst/>
              <a:rect l="0" t="0" r="0" b="0"/>
              <a:pathLst>
                <a:path w="446189" h="873867">
                  <a:moveTo>
                    <a:pt x="446188" y="0"/>
                  </a:moveTo>
                  <a:lnTo>
                    <a:pt x="411860" y="60873"/>
                  </a:lnTo>
                  <a:lnTo>
                    <a:pt x="379147" y="114775"/>
                  </a:lnTo>
                  <a:lnTo>
                    <a:pt x="348241" y="172064"/>
                  </a:lnTo>
                  <a:lnTo>
                    <a:pt x="322020" y="222168"/>
                  </a:lnTo>
                  <a:lnTo>
                    <a:pt x="296314" y="277178"/>
                  </a:lnTo>
                  <a:lnTo>
                    <a:pt x="263351" y="337931"/>
                  </a:lnTo>
                  <a:lnTo>
                    <a:pt x="238585" y="380649"/>
                  </a:lnTo>
                  <a:lnTo>
                    <a:pt x="215880" y="426931"/>
                  </a:lnTo>
                  <a:lnTo>
                    <a:pt x="190971" y="471677"/>
                  </a:lnTo>
                  <a:lnTo>
                    <a:pt x="165472" y="514961"/>
                  </a:lnTo>
                  <a:lnTo>
                    <a:pt x="131386" y="577621"/>
                  </a:lnTo>
                  <a:lnTo>
                    <a:pt x="99060" y="633751"/>
                  </a:lnTo>
                  <a:lnTo>
                    <a:pt x="68425" y="686257"/>
                  </a:lnTo>
                  <a:lnTo>
                    <a:pt x="36519" y="743394"/>
                  </a:lnTo>
                  <a:lnTo>
                    <a:pt x="9011" y="799622"/>
                  </a:lnTo>
                  <a:lnTo>
                    <a:pt x="1153" y="820981"/>
                  </a:lnTo>
                  <a:lnTo>
                    <a:pt x="0" y="842173"/>
                  </a:lnTo>
                  <a:lnTo>
                    <a:pt x="3991" y="87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58227" y="3674445"/>
              <a:ext cx="20965" cy="536955"/>
            </a:xfrm>
            <a:custGeom>
              <a:avLst/>
              <a:gdLst/>
              <a:ahLst/>
              <a:cxnLst/>
              <a:rect l="0" t="0" r="0" b="0"/>
              <a:pathLst>
                <a:path w="20965" h="536955">
                  <a:moveTo>
                    <a:pt x="20964" y="0"/>
                  </a:moveTo>
                  <a:lnTo>
                    <a:pt x="20964" y="62478"/>
                  </a:lnTo>
                  <a:lnTo>
                    <a:pt x="15375" y="124775"/>
                  </a:lnTo>
                  <a:lnTo>
                    <a:pt x="11899" y="181640"/>
                  </a:lnTo>
                  <a:lnTo>
                    <a:pt x="5280" y="237353"/>
                  </a:lnTo>
                  <a:lnTo>
                    <a:pt x="1499" y="290905"/>
                  </a:lnTo>
                  <a:lnTo>
                    <a:pt x="379" y="343817"/>
                  </a:lnTo>
                  <a:lnTo>
                    <a:pt x="0" y="405693"/>
                  </a:lnTo>
                  <a:lnTo>
                    <a:pt x="3045" y="466096"/>
                  </a:lnTo>
                  <a:lnTo>
                    <a:pt x="8246" y="507380"/>
                  </a:lnTo>
                  <a:lnTo>
                    <a:pt x="10436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495046" y="1338542"/>
            <a:ext cx="5525683" cy="2114806"/>
            <a:chOff x="1495046" y="1338542"/>
            <a:chExt cx="5525683" cy="2114806"/>
          </a:xfrm>
        </p:grpSpPr>
        <p:sp>
          <p:nvSpPr>
            <p:cNvPr id="31" name="Freeform 30"/>
            <p:cNvSpPr/>
            <p:nvPr/>
          </p:nvSpPr>
          <p:spPr>
            <a:xfrm>
              <a:off x="1495046" y="2063585"/>
              <a:ext cx="684354" cy="589597"/>
            </a:xfrm>
            <a:custGeom>
              <a:avLst/>
              <a:gdLst/>
              <a:ahLst/>
              <a:cxnLst/>
              <a:rect l="0" t="0" r="0" b="0"/>
              <a:pathLst>
                <a:path w="684354" h="589597">
                  <a:moveTo>
                    <a:pt x="684353" y="0"/>
                  </a:moveTo>
                  <a:lnTo>
                    <a:pt x="637713" y="53875"/>
                  </a:lnTo>
                  <a:lnTo>
                    <a:pt x="577501" y="115922"/>
                  </a:lnTo>
                  <a:lnTo>
                    <a:pt x="517308" y="168470"/>
                  </a:lnTo>
                  <a:lnTo>
                    <a:pt x="464486" y="211743"/>
                  </a:lnTo>
                  <a:lnTo>
                    <a:pt x="402060" y="261018"/>
                  </a:lnTo>
                  <a:lnTo>
                    <a:pt x="344322" y="304893"/>
                  </a:lnTo>
                  <a:lnTo>
                    <a:pt x="296344" y="342373"/>
                  </a:lnTo>
                  <a:lnTo>
                    <a:pt x="236135" y="395789"/>
                  </a:lnTo>
                  <a:lnTo>
                    <a:pt x="179182" y="441349"/>
                  </a:lnTo>
                  <a:lnTo>
                    <a:pt x="117226" y="493558"/>
                  </a:lnTo>
                  <a:lnTo>
                    <a:pt x="63357" y="532813"/>
                  </a:lnTo>
                  <a:lnTo>
                    <a:pt x="16792" y="568456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63281" y="1437323"/>
              <a:ext cx="331973" cy="394636"/>
            </a:xfrm>
            <a:custGeom>
              <a:avLst/>
              <a:gdLst/>
              <a:ahLst/>
              <a:cxnLst/>
              <a:rect l="0" t="0" r="0" b="0"/>
              <a:pathLst>
                <a:path w="331973" h="394636">
                  <a:moveTo>
                    <a:pt x="5589" y="57723"/>
                  </a:moveTo>
                  <a:lnTo>
                    <a:pt x="0" y="35366"/>
                  </a:lnTo>
                  <a:lnTo>
                    <a:pt x="1863" y="26441"/>
                  </a:lnTo>
                  <a:lnTo>
                    <a:pt x="13292" y="10285"/>
                  </a:lnTo>
                  <a:lnTo>
                    <a:pt x="36309" y="1544"/>
                  </a:lnTo>
                  <a:lnTo>
                    <a:pt x="64866" y="0"/>
                  </a:lnTo>
                  <a:lnTo>
                    <a:pt x="104911" y="12284"/>
                  </a:lnTo>
                  <a:lnTo>
                    <a:pt x="159409" y="49761"/>
                  </a:lnTo>
                  <a:lnTo>
                    <a:pt x="211673" y="110591"/>
                  </a:lnTo>
                  <a:lnTo>
                    <a:pt x="244496" y="154705"/>
                  </a:lnTo>
                  <a:lnTo>
                    <a:pt x="261141" y="195033"/>
                  </a:lnTo>
                  <a:lnTo>
                    <a:pt x="266118" y="253605"/>
                  </a:lnTo>
                  <a:lnTo>
                    <a:pt x="258778" y="301896"/>
                  </a:lnTo>
                  <a:lnTo>
                    <a:pt x="248359" y="327681"/>
                  </a:lnTo>
                  <a:lnTo>
                    <a:pt x="229690" y="344601"/>
                  </a:lnTo>
                  <a:lnTo>
                    <a:pt x="173988" y="370584"/>
                  </a:lnTo>
                  <a:lnTo>
                    <a:pt x="123855" y="380100"/>
                  </a:lnTo>
                  <a:lnTo>
                    <a:pt x="62919" y="380975"/>
                  </a:lnTo>
                  <a:lnTo>
                    <a:pt x="34188" y="372576"/>
                  </a:lnTo>
                  <a:lnTo>
                    <a:pt x="15180" y="357925"/>
                  </a:lnTo>
                  <a:lnTo>
                    <a:pt x="8474" y="349105"/>
                  </a:lnTo>
                  <a:lnTo>
                    <a:pt x="5173" y="339715"/>
                  </a:lnTo>
                  <a:lnTo>
                    <a:pt x="4624" y="319923"/>
                  </a:lnTo>
                  <a:lnTo>
                    <a:pt x="11399" y="302548"/>
                  </a:lnTo>
                  <a:lnTo>
                    <a:pt x="16482" y="294639"/>
                  </a:lnTo>
                  <a:lnTo>
                    <a:pt x="34607" y="282732"/>
                  </a:lnTo>
                  <a:lnTo>
                    <a:pt x="45991" y="277919"/>
                  </a:lnTo>
                  <a:lnTo>
                    <a:pt x="89960" y="276734"/>
                  </a:lnTo>
                  <a:lnTo>
                    <a:pt x="141578" y="287985"/>
                  </a:lnTo>
                  <a:lnTo>
                    <a:pt x="195621" y="311524"/>
                  </a:lnTo>
                  <a:lnTo>
                    <a:pt x="249719" y="344479"/>
                  </a:lnTo>
                  <a:lnTo>
                    <a:pt x="310107" y="381646"/>
                  </a:lnTo>
                  <a:lnTo>
                    <a:pt x="331972" y="394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95336" y="2326798"/>
              <a:ext cx="389556" cy="73700"/>
            </a:xfrm>
            <a:custGeom>
              <a:avLst/>
              <a:gdLst/>
              <a:ahLst/>
              <a:cxnLst/>
              <a:rect l="0" t="0" r="0" b="0"/>
              <a:pathLst>
                <a:path w="389556" h="73700">
                  <a:moveTo>
                    <a:pt x="0" y="0"/>
                  </a:moveTo>
                  <a:lnTo>
                    <a:pt x="33622" y="14471"/>
                  </a:lnTo>
                  <a:lnTo>
                    <a:pt x="88443" y="22875"/>
                  </a:lnTo>
                  <a:lnTo>
                    <a:pt x="138120" y="29004"/>
                  </a:lnTo>
                  <a:lnTo>
                    <a:pt x="196129" y="36664"/>
                  </a:lnTo>
                  <a:lnTo>
                    <a:pt x="255289" y="49729"/>
                  </a:lnTo>
                  <a:lnTo>
                    <a:pt x="315982" y="59494"/>
                  </a:lnTo>
                  <a:lnTo>
                    <a:pt x="362977" y="65564"/>
                  </a:lnTo>
                  <a:lnTo>
                    <a:pt x="389555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26963" y="2621595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0" y="0"/>
                  </a:moveTo>
                  <a:lnTo>
                    <a:pt x="58617" y="14655"/>
                  </a:lnTo>
                  <a:lnTo>
                    <a:pt x="112791" y="20963"/>
                  </a:lnTo>
                  <a:lnTo>
                    <a:pt x="168552" y="29141"/>
                  </a:lnTo>
                  <a:lnTo>
                    <a:pt x="231881" y="39705"/>
                  </a:lnTo>
                  <a:lnTo>
                    <a:pt x="24215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06031" y="1666210"/>
              <a:ext cx="523712" cy="629003"/>
            </a:xfrm>
            <a:custGeom>
              <a:avLst/>
              <a:gdLst/>
              <a:ahLst/>
              <a:cxnLst/>
              <a:rect l="0" t="0" r="0" b="0"/>
              <a:pathLst>
                <a:path w="523712" h="629003">
                  <a:moveTo>
                    <a:pt x="0" y="81520"/>
                  </a:moveTo>
                  <a:lnTo>
                    <a:pt x="5589" y="59163"/>
                  </a:lnTo>
                  <a:lnTo>
                    <a:pt x="20811" y="41948"/>
                  </a:lnTo>
                  <a:lnTo>
                    <a:pt x="63122" y="17421"/>
                  </a:lnTo>
                  <a:lnTo>
                    <a:pt x="117190" y="2482"/>
                  </a:lnTo>
                  <a:lnTo>
                    <a:pt x="178872" y="0"/>
                  </a:lnTo>
                  <a:lnTo>
                    <a:pt x="238613" y="7323"/>
                  </a:lnTo>
                  <a:lnTo>
                    <a:pt x="280100" y="24961"/>
                  </a:lnTo>
                  <a:lnTo>
                    <a:pt x="303473" y="42345"/>
                  </a:lnTo>
                  <a:lnTo>
                    <a:pt x="316201" y="64889"/>
                  </a:lnTo>
                  <a:lnTo>
                    <a:pt x="319595" y="77451"/>
                  </a:lnTo>
                  <a:lnTo>
                    <a:pt x="317127" y="107008"/>
                  </a:lnTo>
                  <a:lnTo>
                    <a:pt x="308232" y="136132"/>
                  </a:lnTo>
                  <a:lnTo>
                    <a:pt x="283457" y="173893"/>
                  </a:lnTo>
                  <a:lnTo>
                    <a:pt x="225746" y="233505"/>
                  </a:lnTo>
                  <a:lnTo>
                    <a:pt x="174888" y="276576"/>
                  </a:lnTo>
                  <a:lnTo>
                    <a:pt x="173914" y="282917"/>
                  </a:lnTo>
                  <a:lnTo>
                    <a:pt x="177944" y="288315"/>
                  </a:lnTo>
                  <a:lnTo>
                    <a:pt x="185310" y="293083"/>
                  </a:lnTo>
                  <a:lnTo>
                    <a:pt x="236819" y="301905"/>
                  </a:lnTo>
                  <a:lnTo>
                    <a:pt x="295693" y="313699"/>
                  </a:lnTo>
                  <a:lnTo>
                    <a:pt x="348875" y="326959"/>
                  </a:lnTo>
                  <a:lnTo>
                    <a:pt x="409414" y="351967"/>
                  </a:lnTo>
                  <a:lnTo>
                    <a:pt x="457507" y="383828"/>
                  </a:lnTo>
                  <a:lnTo>
                    <a:pt x="501662" y="431083"/>
                  </a:lnTo>
                  <a:lnTo>
                    <a:pt x="517268" y="466764"/>
                  </a:lnTo>
                  <a:lnTo>
                    <a:pt x="523711" y="506972"/>
                  </a:lnTo>
                  <a:lnTo>
                    <a:pt x="518980" y="528363"/>
                  </a:lnTo>
                  <a:lnTo>
                    <a:pt x="507908" y="545669"/>
                  </a:lnTo>
                  <a:lnTo>
                    <a:pt x="481943" y="567396"/>
                  </a:lnTo>
                  <a:lnTo>
                    <a:pt x="420178" y="595269"/>
                  </a:lnTo>
                  <a:lnTo>
                    <a:pt x="358472" y="612677"/>
                  </a:lnTo>
                  <a:lnTo>
                    <a:pt x="298976" y="617926"/>
                  </a:lnTo>
                  <a:lnTo>
                    <a:pt x="241941" y="626467"/>
                  </a:lnTo>
                  <a:lnTo>
                    <a:pt x="185961" y="628501"/>
                  </a:lnTo>
                  <a:lnTo>
                    <a:pt x="147399" y="629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41996" y="1613926"/>
              <a:ext cx="286817" cy="683286"/>
            </a:xfrm>
            <a:custGeom>
              <a:avLst/>
              <a:gdLst/>
              <a:ahLst/>
              <a:cxnLst/>
              <a:rect l="0" t="0" r="0" b="0"/>
              <a:pathLst>
                <a:path w="286817" h="683286">
                  <a:moveTo>
                    <a:pt x="237900" y="70633"/>
                  </a:moveTo>
                  <a:lnTo>
                    <a:pt x="237900" y="48276"/>
                  </a:lnTo>
                  <a:lnTo>
                    <a:pt x="231661" y="31061"/>
                  </a:lnTo>
                  <a:lnTo>
                    <a:pt x="226722" y="23195"/>
                  </a:lnTo>
                  <a:lnTo>
                    <a:pt x="208756" y="11335"/>
                  </a:lnTo>
                  <a:lnTo>
                    <a:pt x="185173" y="3334"/>
                  </a:lnTo>
                  <a:lnTo>
                    <a:pt x="146758" y="0"/>
                  </a:lnTo>
                  <a:lnTo>
                    <a:pt x="111459" y="7071"/>
                  </a:lnTo>
                  <a:lnTo>
                    <a:pt x="64442" y="29828"/>
                  </a:lnTo>
                  <a:lnTo>
                    <a:pt x="31931" y="56854"/>
                  </a:lnTo>
                  <a:lnTo>
                    <a:pt x="10106" y="88907"/>
                  </a:lnTo>
                  <a:lnTo>
                    <a:pt x="0" y="133629"/>
                  </a:lnTo>
                  <a:lnTo>
                    <a:pt x="8184" y="183925"/>
                  </a:lnTo>
                  <a:lnTo>
                    <a:pt x="31016" y="235872"/>
                  </a:lnTo>
                  <a:lnTo>
                    <a:pt x="77338" y="292117"/>
                  </a:lnTo>
                  <a:lnTo>
                    <a:pt x="124975" y="351817"/>
                  </a:lnTo>
                  <a:lnTo>
                    <a:pt x="159182" y="387958"/>
                  </a:lnTo>
                  <a:lnTo>
                    <a:pt x="202673" y="444199"/>
                  </a:lnTo>
                  <a:lnTo>
                    <a:pt x="244908" y="502747"/>
                  </a:lnTo>
                  <a:lnTo>
                    <a:pt x="271679" y="558122"/>
                  </a:lnTo>
                  <a:lnTo>
                    <a:pt x="282159" y="585602"/>
                  </a:lnTo>
                  <a:lnTo>
                    <a:pt x="286816" y="617313"/>
                  </a:lnTo>
                  <a:lnTo>
                    <a:pt x="282647" y="644665"/>
                  </a:lnTo>
                  <a:lnTo>
                    <a:pt x="278260" y="656872"/>
                  </a:lnTo>
                  <a:lnTo>
                    <a:pt x="270656" y="666180"/>
                  </a:lnTo>
                  <a:lnTo>
                    <a:pt x="249729" y="679641"/>
                  </a:lnTo>
                  <a:lnTo>
                    <a:pt x="224830" y="683285"/>
                  </a:lnTo>
                  <a:lnTo>
                    <a:pt x="198166" y="679835"/>
                  </a:lnTo>
                  <a:lnTo>
                    <a:pt x="156847" y="663569"/>
                  </a:lnTo>
                  <a:lnTo>
                    <a:pt x="117308" y="635872"/>
                  </a:lnTo>
                  <a:lnTo>
                    <a:pt x="68584" y="577184"/>
                  </a:lnTo>
                  <a:lnTo>
                    <a:pt x="48782" y="539177"/>
                  </a:lnTo>
                  <a:lnTo>
                    <a:pt x="40017" y="477177"/>
                  </a:lnTo>
                  <a:lnTo>
                    <a:pt x="40838" y="431816"/>
                  </a:lnTo>
                  <a:lnTo>
                    <a:pt x="60891" y="370919"/>
                  </a:lnTo>
                  <a:lnTo>
                    <a:pt x="88205" y="313511"/>
                  </a:lnTo>
                  <a:lnTo>
                    <a:pt x="128110" y="254652"/>
                  </a:lnTo>
                  <a:lnTo>
                    <a:pt x="160950" y="197638"/>
                  </a:lnTo>
                  <a:lnTo>
                    <a:pt x="177596" y="154992"/>
                  </a:lnTo>
                  <a:lnTo>
                    <a:pt x="178733" y="133862"/>
                  </a:lnTo>
                  <a:lnTo>
                    <a:pt x="174729" y="102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48103" y="2453141"/>
              <a:ext cx="1200250" cy="52642"/>
            </a:xfrm>
            <a:custGeom>
              <a:avLst/>
              <a:gdLst/>
              <a:ahLst/>
              <a:cxnLst/>
              <a:rect l="0" t="0" r="0" b="0"/>
              <a:pathLst>
                <a:path w="1200250" h="52642">
                  <a:moveTo>
                    <a:pt x="0" y="52641"/>
                  </a:moveTo>
                  <a:lnTo>
                    <a:pt x="55170" y="44308"/>
                  </a:lnTo>
                  <a:lnTo>
                    <a:pt x="110323" y="42763"/>
                  </a:lnTo>
                  <a:lnTo>
                    <a:pt x="162540" y="39186"/>
                  </a:lnTo>
                  <a:lnTo>
                    <a:pt x="222465" y="33836"/>
                  </a:lnTo>
                  <a:lnTo>
                    <a:pt x="284675" y="29132"/>
                  </a:lnTo>
                  <a:lnTo>
                    <a:pt x="347561" y="23448"/>
                  </a:lnTo>
                  <a:lnTo>
                    <a:pt x="390778" y="20949"/>
                  </a:lnTo>
                  <a:lnTo>
                    <a:pt x="437282" y="15939"/>
                  </a:lnTo>
                  <a:lnTo>
                    <a:pt x="485246" y="12932"/>
                  </a:lnTo>
                  <a:lnTo>
                    <a:pt x="533860" y="11596"/>
                  </a:lnTo>
                  <a:lnTo>
                    <a:pt x="582762" y="11002"/>
                  </a:lnTo>
                  <a:lnTo>
                    <a:pt x="631792" y="7619"/>
                  </a:lnTo>
                  <a:lnTo>
                    <a:pt x="679710" y="3385"/>
                  </a:lnTo>
                  <a:lnTo>
                    <a:pt x="724403" y="1504"/>
                  </a:lnTo>
                  <a:lnTo>
                    <a:pt x="767664" y="668"/>
                  </a:lnTo>
                  <a:lnTo>
                    <a:pt x="810287" y="296"/>
                  </a:lnTo>
                  <a:lnTo>
                    <a:pt x="873745" y="87"/>
                  </a:lnTo>
                  <a:lnTo>
                    <a:pt x="935831" y="25"/>
                  </a:lnTo>
                  <a:lnTo>
                    <a:pt x="990622" y="6"/>
                  </a:lnTo>
                  <a:lnTo>
                    <a:pt x="1051650" y="0"/>
                  </a:lnTo>
                  <a:lnTo>
                    <a:pt x="1114354" y="5588"/>
                  </a:lnTo>
                  <a:lnTo>
                    <a:pt x="1171151" y="10721"/>
                  </a:lnTo>
                  <a:lnTo>
                    <a:pt x="1200249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53471" y="2800580"/>
              <a:ext cx="126343" cy="652768"/>
            </a:xfrm>
            <a:custGeom>
              <a:avLst/>
              <a:gdLst/>
              <a:ahLst/>
              <a:cxnLst/>
              <a:rect l="0" t="0" r="0" b="0"/>
              <a:pathLst>
                <a:path w="126343" h="652768">
                  <a:moveTo>
                    <a:pt x="0" y="0"/>
                  </a:moveTo>
                  <a:lnTo>
                    <a:pt x="17959" y="62280"/>
                  </a:lnTo>
                  <a:lnTo>
                    <a:pt x="31667" y="116331"/>
                  </a:lnTo>
                  <a:lnTo>
                    <a:pt x="45640" y="172068"/>
                  </a:lnTo>
                  <a:lnTo>
                    <a:pt x="58495" y="235373"/>
                  </a:lnTo>
                  <a:lnTo>
                    <a:pt x="65367" y="297271"/>
                  </a:lnTo>
                  <a:lnTo>
                    <a:pt x="77643" y="359887"/>
                  </a:lnTo>
                  <a:lnTo>
                    <a:pt x="82277" y="408710"/>
                  </a:lnTo>
                  <a:lnTo>
                    <a:pt x="92248" y="468034"/>
                  </a:lnTo>
                  <a:lnTo>
                    <a:pt x="103337" y="531257"/>
                  </a:lnTo>
                  <a:lnTo>
                    <a:pt x="112136" y="586348"/>
                  </a:lnTo>
                  <a:lnTo>
                    <a:pt x="118207" y="632931"/>
                  </a:lnTo>
                  <a:lnTo>
                    <a:pt x="126342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22134" y="2210984"/>
              <a:ext cx="326385" cy="31587"/>
            </a:xfrm>
            <a:custGeom>
              <a:avLst/>
              <a:gdLst/>
              <a:ahLst/>
              <a:cxnLst/>
              <a:rect l="0" t="0" r="0" b="0"/>
              <a:pathLst>
                <a:path w="326385" h="31587">
                  <a:moveTo>
                    <a:pt x="0" y="0"/>
                  </a:moveTo>
                  <a:lnTo>
                    <a:pt x="55141" y="14654"/>
                  </a:lnTo>
                  <a:lnTo>
                    <a:pt x="109145" y="19160"/>
                  </a:lnTo>
                  <a:lnTo>
                    <a:pt x="164011" y="20495"/>
                  </a:lnTo>
                  <a:lnTo>
                    <a:pt x="222901" y="20891"/>
                  </a:lnTo>
                  <a:lnTo>
                    <a:pt x="280467" y="28260"/>
                  </a:lnTo>
                  <a:lnTo>
                    <a:pt x="32638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27419" y="2468983"/>
              <a:ext cx="231628" cy="15743"/>
            </a:xfrm>
            <a:custGeom>
              <a:avLst/>
              <a:gdLst/>
              <a:ahLst/>
              <a:cxnLst/>
              <a:rect l="0" t="0" r="0" b="0"/>
              <a:pathLst>
                <a:path w="231628" h="15743">
                  <a:moveTo>
                    <a:pt x="0" y="5214"/>
                  </a:moveTo>
                  <a:lnTo>
                    <a:pt x="57264" y="2094"/>
                  </a:lnTo>
                  <a:lnTo>
                    <a:pt x="109774" y="0"/>
                  </a:lnTo>
                  <a:lnTo>
                    <a:pt x="163547" y="3669"/>
                  </a:lnTo>
                  <a:lnTo>
                    <a:pt x="202877" y="7875"/>
                  </a:lnTo>
                  <a:lnTo>
                    <a:pt x="231627" y="15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90673" y="1717987"/>
              <a:ext cx="576055" cy="945723"/>
            </a:xfrm>
            <a:custGeom>
              <a:avLst/>
              <a:gdLst/>
              <a:ahLst/>
              <a:cxnLst/>
              <a:rect l="0" t="0" r="0" b="0"/>
              <a:pathLst>
                <a:path w="576055" h="945723">
                  <a:moveTo>
                    <a:pt x="0" y="40272"/>
                  </a:moveTo>
                  <a:lnTo>
                    <a:pt x="16768" y="23504"/>
                  </a:lnTo>
                  <a:lnTo>
                    <a:pt x="60731" y="7487"/>
                  </a:lnTo>
                  <a:lnTo>
                    <a:pt x="121657" y="0"/>
                  </a:lnTo>
                  <a:lnTo>
                    <a:pt x="175633" y="1641"/>
                  </a:lnTo>
                  <a:lnTo>
                    <a:pt x="231186" y="17334"/>
                  </a:lnTo>
                  <a:lnTo>
                    <a:pt x="270534" y="41287"/>
                  </a:lnTo>
                  <a:lnTo>
                    <a:pt x="278622" y="47967"/>
                  </a:lnTo>
                  <a:lnTo>
                    <a:pt x="301184" y="85316"/>
                  </a:lnTo>
                  <a:lnTo>
                    <a:pt x="306215" y="119953"/>
                  </a:lnTo>
                  <a:lnTo>
                    <a:pt x="299913" y="182613"/>
                  </a:lnTo>
                  <a:lnTo>
                    <a:pt x="285135" y="223347"/>
                  </a:lnTo>
                  <a:lnTo>
                    <a:pt x="244003" y="281579"/>
                  </a:lnTo>
                  <a:lnTo>
                    <a:pt x="193131" y="341423"/>
                  </a:lnTo>
                  <a:lnTo>
                    <a:pt x="189585" y="349834"/>
                  </a:lnTo>
                  <a:lnTo>
                    <a:pt x="188765" y="368537"/>
                  </a:lnTo>
                  <a:lnTo>
                    <a:pt x="193694" y="376099"/>
                  </a:lnTo>
                  <a:lnTo>
                    <a:pt x="211648" y="387620"/>
                  </a:lnTo>
                  <a:lnTo>
                    <a:pt x="259242" y="400683"/>
                  </a:lnTo>
                  <a:lnTo>
                    <a:pt x="320227" y="415577"/>
                  </a:lnTo>
                  <a:lnTo>
                    <a:pt x="370401" y="432904"/>
                  </a:lnTo>
                  <a:lnTo>
                    <a:pt x="425026" y="464099"/>
                  </a:lnTo>
                  <a:lnTo>
                    <a:pt x="479706" y="504057"/>
                  </a:lnTo>
                  <a:lnTo>
                    <a:pt x="530758" y="556238"/>
                  </a:lnTo>
                  <a:lnTo>
                    <a:pt x="565066" y="617153"/>
                  </a:lnTo>
                  <a:lnTo>
                    <a:pt x="572845" y="640594"/>
                  </a:lnTo>
                  <a:lnTo>
                    <a:pt x="576054" y="680099"/>
                  </a:lnTo>
                  <a:lnTo>
                    <a:pt x="568946" y="720270"/>
                  </a:lnTo>
                  <a:lnTo>
                    <a:pt x="539592" y="776693"/>
                  </a:lnTo>
                  <a:lnTo>
                    <a:pt x="513559" y="808682"/>
                  </a:lnTo>
                  <a:lnTo>
                    <a:pt x="454613" y="850019"/>
                  </a:lnTo>
                  <a:lnTo>
                    <a:pt x="391926" y="885936"/>
                  </a:lnTo>
                  <a:lnTo>
                    <a:pt x="336687" y="910993"/>
                  </a:lnTo>
                  <a:lnTo>
                    <a:pt x="286305" y="927554"/>
                  </a:lnTo>
                  <a:lnTo>
                    <a:pt x="223190" y="940920"/>
                  </a:lnTo>
                  <a:lnTo>
                    <a:pt x="189513" y="945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98056" y="1338542"/>
              <a:ext cx="1322673" cy="1819675"/>
            </a:xfrm>
            <a:custGeom>
              <a:avLst/>
              <a:gdLst/>
              <a:ahLst/>
              <a:cxnLst/>
              <a:rect l="0" t="0" r="0" b="0"/>
              <a:pathLst>
                <a:path w="1322673" h="1819675">
                  <a:moveTo>
                    <a:pt x="977011" y="430245"/>
                  </a:moveTo>
                  <a:lnTo>
                    <a:pt x="977011" y="407888"/>
                  </a:lnTo>
                  <a:lnTo>
                    <a:pt x="967652" y="387553"/>
                  </a:lnTo>
                  <a:lnTo>
                    <a:pt x="951794" y="369157"/>
                  </a:lnTo>
                  <a:lnTo>
                    <a:pt x="933048" y="357081"/>
                  </a:lnTo>
                  <a:lnTo>
                    <a:pt x="913018" y="354054"/>
                  </a:lnTo>
                  <a:lnTo>
                    <a:pt x="875772" y="362047"/>
                  </a:lnTo>
                  <a:lnTo>
                    <a:pt x="821963" y="380119"/>
                  </a:lnTo>
                  <a:lnTo>
                    <a:pt x="788351" y="402525"/>
                  </a:lnTo>
                  <a:lnTo>
                    <a:pt x="761755" y="431390"/>
                  </a:lnTo>
                  <a:lnTo>
                    <a:pt x="732167" y="493517"/>
                  </a:lnTo>
                  <a:lnTo>
                    <a:pt x="725876" y="543955"/>
                  </a:lnTo>
                  <a:lnTo>
                    <a:pt x="727752" y="598979"/>
                  </a:lnTo>
                  <a:lnTo>
                    <a:pt x="739042" y="654908"/>
                  </a:lnTo>
                  <a:lnTo>
                    <a:pt x="760942" y="712186"/>
                  </a:lnTo>
                  <a:lnTo>
                    <a:pt x="787799" y="775492"/>
                  </a:lnTo>
                  <a:lnTo>
                    <a:pt x="811763" y="822269"/>
                  </a:lnTo>
                  <a:lnTo>
                    <a:pt x="845714" y="884888"/>
                  </a:lnTo>
                  <a:lnTo>
                    <a:pt x="876120" y="943487"/>
                  </a:lnTo>
                  <a:lnTo>
                    <a:pt x="902274" y="991889"/>
                  </a:lnTo>
                  <a:lnTo>
                    <a:pt x="925897" y="1047638"/>
                  </a:lnTo>
                  <a:lnTo>
                    <a:pt x="937916" y="1074309"/>
                  </a:lnTo>
                  <a:lnTo>
                    <a:pt x="948920" y="1125277"/>
                  </a:lnTo>
                  <a:lnTo>
                    <a:pt x="943343" y="1175719"/>
                  </a:lnTo>
                  <a:lnTo>
                    <a:pt x="940527" y="1186930"/>
                  </a:lnTo>
                  <a:lnTo>
                    <a:pt x="924921" y="1205627"/>
                  </a:lnTo>
                  <a:lnTo>
                    <a:pt x="914209" y="1213888"/>
                  </a:lnTo>
                  <a:lnTo>
                    <a:pt x="902387" y="1217056"/>
                  </a:lnTo>
                  <a:lnTo>
                    <a:pt x="876775" y="1214337"/>
                  </a:lnTo>
                  <a:lnTo>
                    <a:pt x="817308" y="1186292"/>
                  </a:lnTo>
                  <a:lnTo>
                    <a:pt x="787622" y="1163006"/>
                  </a:lnTo>
                  <a:lnTo>
                    <a:pt x="765178" y="1134400"/>
                  </a:lnTo>
                  <a:lnTo>
                    <a:pt x="742633" y="1077258"/>
                  </a:lnTo>
                  <a:lnTo>
                    <a:pt x="737160" y="1019956"/>
                  </a:lnTo>
                  <a:lnTo>
                    <a:pt x="735538" y="967882"/>
                  </a:lnTo>
                  <a:lnTo>
                    <a:pt x="743396" y="908365"/>
                  </a:lnTo>
                  <a:lnTo>
                    <a:pt x="759333" y="851549"/>
                  </a:lnTo>
                  <a:lnTo>
                    <a:pt x="784664" y="795265"/>
                  </a:lnTo>
                  <a:lnTo>
                    <a:pt x="812198" y="740257"/>
                  </a:lnTo>
                  <a:lnTo>
                    <a:pt x="852767" y="683546"/>
                  </a:lnTo>
                  <a:lnTo>
                    <a:pt x="899369" y="625401"/>
                  </a:lnTo>
                  <a:lnTo>
                    <a:pt x="947467" y="570163"/>
                  </a:lnTo>
                  <a:lnTo>
                    <a:pt x="1001287" y="510383"/>
                  </a:lnTo>
                  <a:lnTo>
                    <a:pt x="1050694" y="448867"/>
                  </a:lnTo>
                  <a:lnTo>
                    <a:pt x="1073195" y="408707"/>
                  </a:lnTo>
                  <a:lnTo>
                    <a:pt x="1087734" y="358574"/>
                  </a:lnTo>
                  <a:lnTo>
                    <a:pt x="1090146" y="317502"/>
                  </a:lnTo>
                  <a:lnTo>
                    <a:pt x="1081074" y="264822"/>
                  </a:lnTo>
                  <a:lnTo>
                    <a:pt x="1062249" y="207206"/>
                  </a:lnTo>
                  <a:lnTo>
                    <a:pt x="1037362" y="164378"/>
                  </a:lnTo>
                  <a:lnTo>
                    <a:pt x="983999" y="104644"/>
                  </a:lnTo>
                  <a:lnTo>
                    <a:pt x="924058" y="58615"/>
                  </a:lnTo>
                  <a:lnTo>
                    <a:pt x="861170" y="24563"/>
                  </a:lnTo>
                  <a:lnTo>
                    <a:pt x="802963" y="5783"/>
                  </a:lnTo>
                  <a:lnTo>
                    <a:pt x="747312" y="0"/>
                  </a:lnTo>
                  <a:lnTo>
                    <a:pt x="684328" y="1978"/>
                  </a:lnTo>
                  <a:lnTo>
                    <a:pt x="620890" y="13286"/>
                  </a:lnTo>
                  <a:lnTo>
                    <a:pt x="569417" y="28931"/>
                  </a:lnTo>
                  <a:lnTo>
                    <a:pt x="517121" y="53974"/>
                  </a:lnTo>
                  <a:lnTo>
                    <a:pt x="464581" y="83621"/>
                  </a:lnTo>
                  <a:lnTo>
                    <a:pt x="401661" y="133485"/>
                  </a:lnTo>
                  <a:lnTo>
                    <a:pt x="352512" y="175680"/>
                  </a:lnTo>
                  <a:lnTo>
                    <a:pt x="307793" y="224707"/>
                  </a:lnTo>
                  <a:lnTo>
                    <a:pt x="264907" y="276278"/>
                  </a:lnTo>
                  <a:lnTo>
                    <a:pt x="223735" y="329773"/>
                  </a:lnTo>
                  <a:lnTo>
                    <a:pt x="187619" y="390727"/>
                  </a:lnTo>
                  <a:lnTo>
                    <a:pt x="161356" y="436468"/>
                  </a:lnTo>
                  <a:lnTo>
                    <a:pt x="137206" y="480974"/>
                  </a:lnTo>
                  <a:lnTo>
                    <a:pt x="114774" y="525321"/>
                  </a:lnTo>
                  <a:lnTo>
                    <a:pt x="93106" y="572327"/>
                  </a:lnTo>
                  <a:lnTo>
                    <a:pt x="74897" y="623634"/>
                  </a:lnTo>
                  <a:lnTo>
                    <a:pt x="59006" y="676463"/>
                  </a:lnTo>
                  <a:lnTo>
                    <a:pt x="44143" y="727238"/>
                  </a:lnTo>
                  <a:lnTo>
                    <a:pt x="32859" y="780221"/>
                  </a:lnTo>
                  <a:lnTo>
                    <a:pt x="23944" y="833795"/>
                  </a:lnTo>
                  <a:lnTo>
                    <a:pt x="16082" y="884901"/>
                  </a:lnTo>
                  <a:lnTo>
                    <a:pt x="8689" y="934911"/>
                  </a:lnTo>
                  <a:lnTo>
                    <a:pt x="2673" y="984434"/>
                  </a:lnTo>
                  <a:lnTo>
                    <a:pt x="0" y="1033740"/>
                  </a:lnTo>
                  <a:lnTo>
                    <a:pt x="1931" y="1082950"/>
                  </a:lnTo>
                  <a:lnTo>
                    <a:pt x="6689" y="1132118"/>
                  </a:lnTo>
                  <a:lnTo>
                    <a:pt x="12703" y="1181266"/>
                  </a:lnTo>
                  <a:lnTo>
                    <a:pt x="19275" y="1230406"/>
                  </a:lnTo>
                  <a:lnTo>
                    <a:pt x="27265" y="1278372"/>
                  </a:lnTo>
                  <a:lnTo>
                    <a:pt x="38616" y="1323087"/>
                  </a:lnTo>
                  <a:lnTo>
                    <a:pt x="51459" y="1366357"/>
                  </a:lnTo>
                  <a:lnTo>
                    <a:pt x="64966" y="1408984"/>
                  </a:lnTo>
                  <a:lnTo>
                    <a:pt x="88064" y="1472445"/>
                  </a:lnTo>
                  <a:lnTo>
                    <a:pt x="122334" y="1534531"/>
                  </a:lnTo>
                  <a:lnTo>
                    <a:pt x="155234" y="1590492"/>
                  </a:lnTo>
                  <a:lnTo>
                    <a:pt x="188379" y="1642948"/>
                  </a:lnTo>
                  <a:lnTo>
                    <a:pt x="240909" y="1700068"/>
                  </a:lnTo>
                  <a:lnTo>
                    <a:pt x="301934" y="1745493"/>
                  </a:lnTo>
                  <a:lnTo>
                    <a:pt x="352988" y="1772062"/>
                  </a:lnTo>
                  <a:lnTo>
                    <a:pt x="405161" y="1789163"/>
                  </a:lnTo>
                  <a:lnTo>
                    <a:pt x="457664" y="1807229"/>
                  </a:lnTo>
                  <a:lnTo>
                    <a:pt x="515854" y="1816221"/>
                  </a:lnTo>
                  <a:lnTo>
                    <a:pt x="571960" y="1818885"/>
                  </a:lnTo>
                  <a:lnTo>
                    <a:pt x="625629" y="1819674"/>
                  </a:lnTo>
                  <a:lnTo>
                    <a:pt x="684165" y="1814319"/>
                  </a:lnTo>
                  <a:lnTo>
                    <a:pt x="740373" y="1799734"/>
                  </a:lnTo>
                  <a:lnTo>
                    <a:pt x="794072" y="1780595"/>
                  </a:lnTo>
                  <a:lnTo>
                    <a:pt x="857384" y="1744762"/>
                  </a:lnTo>
                  <a:lnTo>
                    <a:pt x="906601" y="1714264"/>
                  </a:lnTo>
                  <a:lnTo>
                    <a:pt x="965745" y="1669398"/>
                  </a:lnTo>
                  <a:lnTo>
                    <a:pt x="1016900" y="1615822"/>
                  </a:lnTo>
                  <a:lnTo>
                    <a:pt x="1055641" y="1568565"/>
                  </a:lnTo>
                  <a:lnTo>
                    <a:pt x="1085577" y="1517518"/>
                  </a:lnTo>
                  <a:lnTo>
                    <a:pt x="1120443" y="1465348"/>
                  </a:lnTo>
                  <a:lnTo>
                    <a:pt x="1149231" y="1412846"/>
                  </a:lnTo>
                  <a:lnTo>
                    <a:pt x="1178168" y="1360245"/>
                  </a:lnTo>
                  <a:lnTo>
                    <a:pt x="1208968" y="1302026"/>
                  </a:lnTo>
                  <a:lnTo>
                    <a:pt x="1234733" y="1245911"/>
                  </a:lnTo>
                  <a:lnTo>
                    <a:pt x="1257183" y="1186650"/>
                  </a:lnTo>
                  <a:lnTo>
                    <a:pt x="1273065" y="1124638"/>
                  </a:lnTo>
                  <a:lnTo>
                    <a:pt x="1285179" y="1067400"/>
                  </a:lnTo>
                  <a:lnTo>
                    <a:pt x="1301767" y="1013395"/>
                  </a:lnTo>
                  <a:lnTo>
                    <a:pt x="1310322" y="954760"/>
                  </a:lnTo>
                  <a:lnTo>
                    <a:pt x="1318445" y="898522"/>
                  </a:lnTo>
                  <a:lnTo>
                    <a:pt x="1322672" y="844815"/>
                  </a:lnTo>
                  <a:lnTo>
                    <a:pt x="1318335" y="791857"/>
                  </a:lnTo>
                  <a:lnTo>
                    <a:pt x="1315231" y="739121"/>
                  </a:lnTo>
                  <a:lnTo>
                    <a:pt x="1308721" y="686450"/>
                  </a:lnTo>
                  <a:lnTo>
                    <a:pt x="1293794" y="633800"/>
                  </a:lnTo>
                  <a:lnTo>
                    <a:pt x="1280143" y="581154"/>
                  </a:lnTo>
                  <a:lnTo>
                    <a:pt x="1256645" y="519369"/>
                  </a:lnTo>
                  <a:lnTo>
                    <a:pt x="1229473" y="462105"/>
                  </a:lnTo>
                  <a:lnTo>
                    <a:pt x="1195985" y="405733"/>
                  </a:lnTo>
                  <a:lnTo>
                    <a:pt x="1148307" y="346948"/>
                  </a:lnTo>
                  <a:lnTo>
                    <a:pt x="1130352" y="326544"/>
                  </a:lnTo>
                  <a:lnTo>
                    <a:pt x="1072781" y="287026"/>
                  </a:lnTo>
                  <a:lnTo>
                    <a:pt x="1016139" y="259682"/>
                  </a:lnTo>
                  <a:lnTo>
                    <a:pt x="977011" y="240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285306" y="4053471"/>
            <a:ext cx="2874280" cy="1518757"/>
            <a:chOff x="5285306" y="4053471"/>
            <a:chExt cx="2874280" cy="1518757"/>
          </a:xfrm>
        </p:grpSpPr>
        <p:sp>
          <p:nvSpPr>
            <p:cNvPr id="44" name="Freeform 43"/>
            <p:cNvSpPr/>
            <p:nvPr/>
          </p:nvSpPr>
          <p:spPr>
            <a:xfrm>
              <a:off x="5474818" y="450619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326383"/>
                  </a:moveTo>
                  <a:lnTo>
                    <a:pt x="3120" y="263905"/>
                  </a:lnTo>
                  <a:lnTo>
                    <a:pt x="9065" y="201608"/>
                  </a:lnTo>
                  <a:lnTo>
                    <a:pt x="10095" y="139154"/>
                  </a:lnTo>
                  <a:lnTo>
                    <a:pt x="13456" y="86412"/>
                  </a:lnTo>
                  <a:lnTo>
                    <a:pt x="18805" y="25603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989" y="4137699"/>
              <a:ext cx="336913" cy="768581"/>
            </a:xfrm>
            <a:custGeom>
              <a:avLst/>
              <a:gdLst/>
              <a:ahLst/>
              <a:cxnLst/>
              <a:rect l="0" t="0" r="0" b="0"/>
              <a:pathLst>
                <a:path w="336913" h="768581">
                  <a:moveTo>
                    <a:pt x="0" y="0"/>
                  </a:moveTo>
                  <a:lnTo>
                    <a:pt x="11179" y="16768"/>
                  </a:lnTo>
                  <a:lnTo>
                    <a:pt x="18130" y="77498"/>
                  </a:lnTo>
                  <a:lnTo>
                    <a:pt x="16637" y="123351"/>
                  </a:lnTo>
                  <a:lnTo>
                    <a:pt x="13243" y="167126"/>
                  </a:lnTo>
                  <a:lnTo>
                    <a:pt x="11735" y="209979"/>
                  </a:lnTo>
                  <a:lnTo>
                    <a:pt x="14185" y="252422"/>
                  </a:lnTo>
                  <a:lnTo>
                    <a:pt x="19021" y="315777"/>
                  </a:lnTo>
                  <a:lnTo>
                    <a:pt x="26693" y="372764"/>
                  </a:lnTo>
                  <a:lnTo>
                    <a:pt x="46904" y="419285"/>
                  </a:lnTo>
                  <a:lnTo>
                    <a:pt x="55836" y="433941"/>
                  </a:lnTo>
                  <a:lnTo>
                    <a:pt x="66470" y="442542"/>
                  </a:lnTo>
                  <a:lnTo>
                    <a:pt x="90764" y="448979"/>
                  </a:lnTo>
                  <a:lnTo>
                    <a:pt x="125159" y="446027"/>
                  </a:lnTo>
                  <a:lnTo>
                    <a:pt x="143754" y="434540"/>
                  </a:lnTo>
                  <a:lnTo>
                    <a:pt x="167376" y="405223"/>
                  </a:lnTo>
                  <a:lnTo>
                    <a:pt x="201908" y="347806"/>
                  </a:lnTo>
                  <a:lnTo>
                    <a:pt x="226591" y="297376"/>
                  </a:lnTo>
                  <a:lnTo>
                    <a:pt x="248723" y="245389"/>
                  </a:lnTo>
                  <a:lnTo>
                    <a:pt x="270098" y="192940"/>
                  </a:lnTo>
                  <a:lnTo>
                    <a:pt x="289876" y="131222"/>
                  </a:lnTo>
                  <a:lnTo>
                    <a:pt x="308167" y="77090"/>
                  </a:lnTo>
                  <a:lnTo>
                    <a:pt x="314239" y="65431"/>
                  </a:lnTo>
                  <a:lnTo>
                    <a:pt x="319457" y="61168"/>
                  </a:lnTo>
                  <a:lnTo>
                    <a:pt x="324106" y="61836"/>
                  </a:lnTo>
                  <a:lnTo>
                    <a:pt x="328375" y="65790"/>
                  </a:lnTo>
                  <a:lnTo>
                    <a:pt x="333118" y="82663"/>
                  </a:lnTo>
                  <a:lnTo>
                    <a:pt x="336163" y="131622"/>
                  </a:lnTo>
                  <a:lnTo>
                    <a:pt x="336690" y="183669"/>
                  </a:lnTo>
                  <a:lnTo>
                    <a:pt x="333694" y="229420"/>
                  </a:lnTo>
                  <a:lnTo>
                    <a:pt x="328463" y="279779"/>
                  </a:lnTo>
                  <a:lnTo>
                    <a:pt x="322238" y="329457"/>
                  </a:lnTo>
                  <a:lnTo>
                    <a:pt x="315573" y="378833"/>
                  </a:lnTo>
                  <a:lnTo>
                    <a:pt x="308711" y="428073"/>
                  </a:lnTo>
                  <a:lnTo>
                    <a:pt x="301761" y="477254"/>
                  </a:lnTo>
                  <a:lnTo>
                    <a:pt x="297893" y="523288"/>
                  </a:lnTo>
                  <a:lnTo>
                    <a:pt x="296174" y="567145"/>
                  </a:lnTo>
                  <a:lnTo>
                    <a:pt x="295206" y="628957"/>
                  </a:lnTo>
                  <a:lnTo>
                    <a:pt x="297998" y="689831"/>
                  </a:lnTo>
                  <a:lnTo>
                    <a:pt x="309468" y="735997"/>
                  </a:lnTo>
                  <a:lnTo>
                    <a:pt x="319256" y="751370"/>
                  </a:lnTo>
                  <a:lnTo>
                    <a:pt x="336912" y="76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85430" y="4322324"/>
              <a:ext cx="323637" cy="520786"/>
            </a:xfrm>
            <a:custGeom>
              <a:avLst/>
              <a:gdLst/>
              <a:ahLst/>
              <a:cxnLst/>
              <a:rect l="0" t="0" r="0" b="0"/>
              <a:pathLst>
                <a:path w="323637" h="520786">
                  <a:moveTo>
                    <a:pt x="0" y="215458"/>
                  </a:moveTo>
                  <a:lnTo>
                    <a:pt x="53027" y="239177"/>
                  </a:lnTo>
                  <a:lnTo>
                    <a:pt x="101110" y="244713"/>
                  </a:lnTo>
                  <a:lnTo>
                    <a:pt x="159809" y="246353"/>
                  </a:lnTo>
                  <a:lnTo>
                    <a:pt x="216067" y="230071"/>
                  </a:lnTo>
                  <a:lnTo>
                    <a:pt x="262262" y="201534"/>
                  </a:lnTo>
                  <a:lnTo>
                    <a:pt x="301229" y="160751"/>
                  </a:lnTo>
                  <a:lnTo>
                    <a:pt x="317110" y="130618"/>
                  </a:lnTo>
                  <a:lnTo>
                    <a:pt x="323636" y="82696"/>
                  </a:lnTo>
                  <a:lnTo>
                    <a:pt x="319980" y="40810"/>
                  </a:lnTo>
                  <a:lnTo>
                    <a:pt x="308329" y="17344"/>
                  </a:lnTo>
                  <a:lnTo>
                    <a:pt x="300309" y="6173"/>
                  </a:lnTo>
                  <a:lnTo>
                    <a:pt x="290283" y="1065"/>
                  </a:lnTo>
                  <a:lnTo>
                    <a:pt x="278920" y="0"/>
                  </a:lnTo>
                  <a:lnTo>
                    <a:pt x="266665" y="1629"/>
                  </a:lnTo>
                  <a:lnTo>
                    <a:pt x="243690" y="12798"/>
                  </a:lnTo>
                  <a:lnTo>
                    <a:pt x="222950" y="30631"/>
                  </a:lnTo>
                  <a:lnTo>
                    <a:pt x="177611" y="93705"/>
                  </a:lnTo>
                  <a:lnTo>
                    <a:pt x="152580" y="140649"/>
                  </a:lnTo>
                  <a:lnTo>
                    <a:pt x="130347" y="191603"/>
                  </a:lnTo>
                  <a:lnTo>
                    <a:pt x="108941" y="243745"/>
                  </a:lnTo>
                  <a:lnTo>
                    <a:pt x="98959" y="296239"/>
                  </a:lnTo>
                  <a:lnTo>
                    <a:pt x="96002" y="348838"/>
                  </a:lnTo>
                  <a:lnTo>
                    <a:pt x="96172" y="410607"/>
                  </a:lnTo>
                  <a:lnTo>
                    <a:pt x="104404" y="452524"/>
                  </a:lnTo>
                  <a:lnTo>
                    <a:pt x="121142" y="486522"/>
                  </a:lnTo>
                  <a:lnTo>
                    <a:pt x="147399" y="520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75267" y="4327212"/>
              <a:ext cx="357687" cy="1245016"/>
            </a:xfrm>
            <a:custGeom>
              <a:avLst/>
              <a:gdLst/>
              <a:ahLst/>
              <a:cxnLst/>
              <a:rect l="0" t="0" r="0" b="0"/>
              <a:pathLst>
                <a:path w="357687" h="1245016">
                  <a:moveTo>
                    <a:pt x="136588" y="0"/>
                  </a:moveTo>
                  <a:lnTo>
                    <a:pt x="105305" y="9576"/>
                  </a:lnTo>
                  <a:lnTo>
                    <a:pt x="81565" y="27534"/>
                  </a:lnTo>
                  <a:lnTo>
                    <a:pt x="45489" y="80142"/>
                  </a:lnTo>
                  <a:lnTo>
                    <a:pt x="25699" y="135110"/>
                  </a:lnTo>
                  <a:lnTo>
                    <a:pt x="14175" y="184052"/>
                  </a:lnTo>
                  <a:lnTo>
                    <a:pt x="4521" y="234428"/>
                  </a:lnTo>
                  <a:lnTo>
                    <a:pt x="3786" y="293965"/>
                  </a:lnTo>
                  <a:lnTo>
                    <a:pt x="10884" y="322504"/>
                  </a:lnTo>
                  <a:lnTo>
                    <a:pt x="40918" y="372714"/>
                  </a:lnTo>
                  <a:lnTo>
                    <a:pt x="48241" y="381837"/>
                  </a:lnTo>
                  <a:lnTo>
                    <a:pt x="68857" y="391974"/>
                  </a:lnTo>
                  <a:lnTo>
                    <a:pt x="80905" y="394677"/>
                  </a:lnTo>
                  <a:lnTo>
                    <a:pt x="91277" y="394139"/>
                  </a:lnTo>
                  <a:lnTo>
                    <a:pt x="109040" y="387303"/>
                  </a:lnTo>
                  <a:lnTo>
                    <a:pt x="132195" y="370300"/>
                  </a:lnTo>
                  <a:lnTo>
                    <a:pt x="159810" y="320717"/>
                  </a:lnTo>
                  <a:lnTo>
                    <a:pt x="172584" y="281031"/>
                  </a:lnTo>
                  <a:lnTo>
                    <a:pt x="176889" y="221828"/>
                  </a:lnTo>
                  <a:lnTo>
                    <a:pt x="176995" y="168543"/>
                  </a:lnTo>
                  <a:lnTo>
                    <a:pt x="172874" y="141588"/>
                  </a:lnTo>
                  <a:lnTo>
                    <a:pt x="171307" y="140016"/>
                  </a:lnTo>
                  <a:lnTo>
                    <a:pt x="168586" y="194823"/>
                  </a:lnTo>
                  <a:lnTo>
                    <a:pt x="173885" y="241259"/>
                  </a:lnTo>
                  <a:lnTo>
                    <a:pt x="182864" y="297652"/>
                  </a:lnTo>
                  <a:lnTo>
                    <a:pt x="192933" y="358815"/>
                  </a:lnTo>
                  <a:lnTo>
                    <a:pt x="199845" y="406698"/>
                  </a:lnTo>
                  <a:lnTo>
                    <a:pt x="206816" y="458005"/>
                  </a:lnTo>
                  <a:lnTo>
                    <a:pt x="213814" y="508105"/>
                  </a:lnTo>
                  <a:lnTo>
                    <a:pt x="220823" y="560786"/>
                  </a:lnTo>
                  <a:lnTo>
                    <a:pt x="227838" y="615396"/>
                  </a:lnTo>
                  <a:lnTo>
                    <a:pt x="234855" y="670863"/>
                  </a:lnTo>
                  <a:lnTo>
                    <a:pt x="241873" y="726710"/>
                  </a:lnTo>
                  <a:lnTo>
                    <a:pt x="247723" y="782727"/>
                  </a:lnTo>
                  <a:lnTo>
                    <a:pt x="250322" y="838818"/>
                  </a:lnTo>
                  <a:lnTo>
                    <a:pt x="251478" y="891824"/>
                  </a:lnTo>
                  <a:lnTo>
                    <a:pt x="251991" y="941509"/>
                  </a:lnTo>
                  <a:lnTo>
                    <a:pt x="252219" y="986987"/>
                  </a:lnTo>
                  <a:lnTo>
                    <a:pt x="252320" y="1030597"/>
                  </a:lnTo>
                  <a:lnTo>
                    <a:pt x="249258" y="1088371"/>
                  </a:lnTo>
                  <a:lnTo>
                    <a:pt x="237822" y="1138244"/>
                  </a:lnTo>
                  <a:lnTo>
                    <a:pt x="212997" y="1196320"/>
                  </a:lnTo>
                  <a:lnTo>
                    <a:pt x="192502" y="1225081"/>
                  </a:lnTo>
                  <a:lnTo>
                    <a:pt x="172358" y="1237802"/>
                  </a:lnTo>
                  <a:lnTo>
                    <a:pt x="148976" y="1245015"/>
                  </a:lnTo>
                  <a:lnTo>
                    <a:pt x="126886" y="1244321"/>
                  </a:lnTo>
                  <a:lnTo>
                    <a:pt x="108489" y="1236994"/>
                  </a:lnTo>
                  <a:lnTo>
                    <a:pt x="63131" y="1204221"/>
                  </a:lnTo>
                  <a:lnTo>
                    <a:pt x="40603" y="1169190"/>
                  </a:lnTo>
                  <a:lnTo>
                    <a:pt x="21918" y="1112312"/>
                  </a:lnTo>
                  <a:lnTo>
                    <a:pt x="10585" y="1062279"/>
                  </a:lnTo>
                  <a:lnTo>
                    <a:pt x="2937" y="1010410"/>
                  </a:lnTo>
                  <a:lnTo>
                    <a:pt x="672" y="954877"/>
                  </a:lnTo>
                  <a:lnTo>
                    <a:pt x="0" y="897089"/>
                  </a:lnTo>
                  <a:lnTo>
                    <a:pt x="6040" y="842922"/>
                  </a:lnTo>
                  <a:lnTo>
                    <a:pt x="19528" y="789828"/>
                  </a:lnTo>
                  <a:lnTo>
                    <a:pt x="34053" y="740171"/>
                  </a:lnTo>
                  <a:lnTo>
                    <a:pt x="65511" y="681470"/>
                  </a:lnTo>
                  <a:lnTo>
                    <a:pt x="98285" y="624815"/>
                  </a:lnTo>
                  <a:lnTo>
                    <a:pt x="140460" y="571683"/>
                  </a:lnTo>
                  <a:lnTo>
                    <a:pt x="201369" y="508764"/>
                  </a:lnTo>
                  <a:lnTo>
                    <a:pt x="259951" y="463552"/>
                  </a:lnTo>
                  <a:lnTo>
                    <a:pt x="318966" y="405944"/>
                  </a:lnTo>
                  <a:lnTo>
                    <a:pt x="338934" y="376473"/>
                  </a:lnTo>
                  <a:lnTo>
                    <a:pt x="353635" y="331425"/>
                  </a:lnTo>
                  <a:lnTo>
                    <a:pt x="3576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00545" y="4053471"/>
              <a:ext cx="406150" cy="821224"/>
            </a:xfrm>
            <a:custGeom>
              <a:avLst/>
              <a:gdLst/>
              <a:ahLst/>
              <a:cxnLst/>
              <a:rect l="0" t="0" r="0" b="0"/>
              <a:pathLst>
                <a:path w="406150" h="82122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1350" y="136091"/>
                  </a:lnTo>
                  <a:lnTo>
                    <a:pt x="20630" y="192402"/>
                  </a:lnTo>
                  <a:lnTo>
                    <a:pt x="30788" y="253540"/>
                  </a:lnTo>
                  <a:lnTo>
                    <a:pt x="46797" y="316108"/>
                  </a:lnTo>
                  <a:lnTo>
                    <a:pt x="56533" y="361201"/>
                  </a:lnTo>
                  <a:lnTo>
                    <a:pt x="64761" y="407369"/>
                  </a:lnTo>
                  <a:lnTo>
                    <a:pt x="72318" y="451285"/>
                  </a:lnTo>
                  <a:lnTo>
                    <a:pt x="79575" y="494199"/>
                  </a:lnTo>
                  <a:lnTo>
                    <a:pt x="87870" y="536669"/>
                  </a:lnTo>
                  <a:lnTo>
                    <a:pt x="104523" y="598870"/>
                  </a:lnTo>
                  <a:lnTo>
                    <a:pt x="117387" y="653695"/>
                  </a:lnTo>
                  <a:lnTo>
                    <a:pt x="132214" y="714735"/>
                  </a:lnTo>
                  <a:lnTo>
                    <a:pt x="147591" y="776611"/>
                  </a:lnTo>
                  <a:lnTo>
                    <a:pt x="134978" y="722071"/>
                  </a:lnTo>
                  <a:lnTo>
                    <a:pt x="132915" y="669446"/>
                  </a:lnTo>
                  <a:lnTo>
                    <a:pt x="132508" y="612821"/>
                  </a:lnTo>
                  <a:lnTo>
                    <a:pt x="133608" y="563592"/>
                  </a:lnTo>
                  <a:lnTo>
                    <a:pt x="140822" y="513131"/>
                  </a:lnTo>
                  <a:lnTo>
                    <a:pt x="156861" y="456685"/>
                  </a:lnTo>
                  <a:lnTo>
                    <a:pt x="181771" y="400604"/>
                  </a:lnTo>
                  <a:lnTo>
                    <a:pt x="193732" y="379258"/>
                  </a:lnTo>
                  <a:lnTo>
                    <a:pt x="213086" y="364311"/>
                  </a:lnTo>
                  <a:lnTo>
                    <a:pt x="224797" y="358687"/>
                  </a:lnTo>
                  <a:lnTo>
                    <a:pt x="253408" y="358679"/>
                  </a:lnTo>
                  <a:lnTo>
                    <a:pt x="282113" y="366473"/>
                  </a:lnTo>
                  <a:lnTo>
                    <a:pt x="302669" y="377736"/>
                  </a:lnTo>
                  <a:lnTo>
                    <a:pt x="316484" y="393661"/>
                  </a:lnTo>
                  <a:lnTo>
                    <a:pt x="334885" y="438069"/>
                  </a:lnTo>
                  <a:lnTo>
                    <a:pt x="349784" y="493071"/>
                  </a:lnTo>
                  <a:lnTo>
                    <a:pt x="363994" y="555928"/>
                  </a:lnTo>
                  <a:lnTo>
                    <a:pt x="372476" y="619341"/>
                  </a:lnTo>
                  <a:lnTo>
                    <a:pt x="381387" y="679786"/>
                  </a:lnTo>
                  <a:lnTo>
                    <a:pt x="387480" y="733667"/>
                  </a:lnTo>
                  <a:lnTo>
                    <a:pt x="401784" y="794095"/>
                  </a:lnTo>
                  <a:lnTo>
                    <a:pt x="406149" y="8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59337" y="4338261"/>
              <a:ext cx="379026" cy="557491"/>
            </a:xfrm>
            <a:custGeom>
              <a:avLst/>
              <a:gdLst/>
              <a:ahLst/>
              <a:cxnLst/>
              <a:rect l="0" t="0" r="0" b="0"/>
              <a:pathLst>
                <a:path w="379026" h="557491">
                  <a:moveTo>
                    <a:pt x="0" y="20537"/>
                  </a:moveTo>
                  <a:lnTo>
                    <a:pt x="11178" y="3769"/>
                  </a:lnTo>
                  <a:lnTo>
                    <a:pt x="20320" y="0"/>
                  </a:lnTo>
                  <a:lnTo>
                    <a:pt x="58793" y="284"/>
                  </a:lnTo>
                  <a:lnTo>
                    <a:pt x="82282" y="4906"/>
                  </a:lnTo>
                  <a:lnTo>
                    <a:pt x="101301" y="17099"/>
                  </a:lnTo>
                  <a:lnTo>
                    <a:pt x="150168" y="73801"/>
                  </a:lnTo>
                  <a:lnTo>
                    <a:pt x="184471" y="121005"/>
                  </a:lnTo>
                  <a:lnTo>
                    <a:pt x="213777" y="175389"/>
                  </a:lnTo>
                  <a:lnTo>
                    <a:pt x="238975" y="231192"/>
                  </a:lnTo>
                  <a:lnTo>
                    <a:pt x="255565" y="287276"/>
                  </a:lnTo>
                  <a:lnTo>
                    <a:pt x="268937" y="337348"/>
                  </a:lnTo>
                  <a:lnTo>
                    <a:pt x="275912" y="394899"/>
                  </a:lnTo>
                  <a:lnTo>
                    <a:pt x="279385" y="411528"/>
                  </a:lnTo>
                  <a:lnTo>
                    <a:pt x="278673" y="411049"/>
                  </a:lnTo>
                  <a:lnTo>
                    <a:pt x="258749" y="357878"/>
                  </a:lnTo>
                  <a:lnTo>
                    <a:pt x="246422" y="305323"/>
                  </a:lnTo>
                  <a:lnTo>
                    <a:pt x="225537" y="248106"/>
                  </a:lnTo>
                  <a:lnTo>
                    <a:pt x="207863" y="218775"/>
                  </a:lnTo>
                  <a:lnTo>
                    <a:pt x="188310" y="197940"/>
                  </a:lnTo>
                  <a:lnTo>
                    <a:pt x="177012" y="192618"/>
                  </a:lnTo>
                  <a:lnTo>
                    <a:pt x="151982" y="189824"/>
                  </a:lnTo>
                  <a:lnTo>
                    <a:pt x="128379" y="198720"/>
                  </a:lnTo>
                  <a:lnTo>
                    <a:pt x="98480" y="223460"/>
                  </a:lnTo>
                  <a:lnTo>
                    <a:pt x="77922" y="253018"/>
                  </a:lnTo>
                  <a:lnTo>
                    <a:pt x="56708" y="313324"/>
                  </a:lnTo>
                  <a:lnTo>
                    <a:pt x="45343" y="374512"/>
                  </a:lnTo>
                  <a:lnTo>
                    <a:pt x="48341" y="436728"/>
                  </a:lnTo>
                  <a:lnTo>
                    <a:pt x="62546" y="477385"/>
                  </a:lnTo>
                  <a:lnTo>
                    <a:pt x="81220" y="498881"/>
                  </a:lnTo>
                  <a:lnTo>
                    <a:pt x="92751" y="507889"/>
                  </a:lnTo>
                  <a:lnTo>
                    <a:pt x="114922" y="514778"/>
                  </a:lnTo>
                  <a:lnTo>
                    <a:pt x="125748" y="514978"/>
                  </a:lnTo>
                  <a:lnTo>
                    <a:pt x="147134" y="505840"/>
                  </a:lnTo>
                  <a:lnTo>
                    <a:pt x="183871" y="476967"/>
                  </a:lnTo>
                  <a:lnTo>
                    <a:pt x="200839" y="450183"/>
                  </a:lnTo>
                  <a:lnTo>
                    <a:pt x="215883" y="386815"/>
                  </a:lnTo>
                  <a:lnTo>
                    <a:pt x="220068" y="323692"/>
                  </a:lnTo>
                  <a:lnTo>
                    <a:pt x="215306" y="266423"/>
                  </a:lnTo>
                  <a:lnTo>
                    <a:pt x="212557" y="264009"/>
                  </a:lnTo>
                  <a:lnTo>
                    <a:pt x="209555" y="268250"/>
                  </a:lnTo>
                  <a:lnTo>
                    <a:pt x="206383" y="276925"/>
                  </a:lnTo>
                  <a:lnTo>
                    <a:pt x="207510" y="317082"/>
                  </a:lnTo>
                  <a:lnTo>
                    <a:pt x="221620" y="377349"/>
                  </a:lnTo>
                  <a:lnTo>
                    <a:pt x="239884" y="430996"/>
                  </a:lnTo>
                  <a:lnTo>
                    <a:pt x="276446" y="489360"/>
                  </a:lnTo>
                  <a:lnTo>
                    <a:pt x="318406" y="534856"/>
                  </a:lnTo>
                  <a:lnTo>
                    <a:pt x="338046" y="547430"/>
                  </a:lnTo>
                  <a:lnTo>
                    <a:pt x="379025" y="557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21768" y="4369326"/>
              <a:ext cx="437736" cy="663296"/>
            </a:xfrm>
            <a:custGeom>
              <a:avLst/>
              <a:gdLst/>
              <a:ahLst/>
              <a:cxnLst/>
              <a:rect l="0" t="0" r="0" b="0"/>
              <a:pathLst>
                <a:path w="437736" h="663296">
                  <a:moveTo>
                    <a:pt x="6066" y="0"/>
                  </a:moveTo>
                  <a:lnTo>
                    <a:pt x="0" y="39688"/>
                  </a:lnTo>
                  <a:lnTo>
                    <a:pt x="4521" y="96227"/>
                  </a:lnTo>
                  <a:lnTo>
                    <a:pt x="8727" y="152124"/>
                  </a:lnTo>
                  <a:lnTo>
                    <a:pt x="17384" y="201441"/>
                  </a:lnTo>
                  <a:lnTo>
                    <a:pt x="25199" y="264919"/>
                  </a:lnTo>
                  <a:lnTo>
                    <a:pt x="32142" y="313891"/>
                  </a:lnTo>
                  <a:lnTo>
                    <a:pt x="46138" y="375605"/>
                  </a:lnTo>
                  <a:lnTo>
                    <a:pt x="60183" y="414017"/>
                  </a:lnTo>
                  <a:lnTo>
                    <a:pt x="60861" y="411712"/>
                  </a:lnTo>
                  <a:lnTo>
                    <a:pt x="50587" y="361407"/>
                  </a:lnTo>
                  <a:lnTo>
                    <a:pt x="42004" y="299196"/>
                  </a:lnTo>
                  <a:lnTo>
                    <a:pt x="38941" y="247878"/>
                  </a:lnTo>
                  <a:lnTo>
                    <a:pt x="39203" y="197318"/>
                  </a:lnTo>
                  <a:lnTo>
                    <a:pt x="46060" y="137719"/>
                  </a:lnTo>
                  <a:lnTo>
                    <a:pt x="53350" y="80886"/>
                  </a:lnTo>
                  <a:lnTo>
                    <a:pt x="68299" y="38654"/>
                  </a:lnTo>
                  <a:lnTo>
                    <a:pt x="84028" y="19909"/>
                  </a:lnTo>
                  <a:lnTo>
                    <a:pt x="93135" y="13273"/>
                  </a:lnTo>
                  <a:lnTo>
                    <a:pt x="102717" y="11188"/>
                  </a:lnTo>
                  <a:lnTo>
                    <a:pt x="122721" y="15111"/>
                  </a:lnTo>
                  <a:lnTo>
                    <a:pt x="140192" y="27773"/>
                  </a:lnTo>
                  <a:lnTo>
                    <a:pt x="154584" y="45099"/>
                  </a:lnTo>
                  <a:lnTo>
                    <a:pt x="173356" y="87937"/>
                  </a:lnTo>
                  <a:lnTo>
                    <a:pt x="188330" y="146702"/>
                  </a:lnTo>
                  <a:lnTo>
                    <a:pt x="199021" y="202954"/>
                  </a:lnTo>
                  <a:lnTo>
                    <a:pt x="209597" y="258487"/>
                  </a:lnTo>
                  <a:lnTo>
                    <a:pt x="220139" y="317575"/>
                  </a:lnTo>
                  <a:lnTo>
                    <a:pt x="230672" y="373946"/>
                  </a:lnTo>
                  <a:lnTo>
                    <a:pt x="246791" y="427694"/>
                  </a:lnTo>
                  <a:lnTo>
                    <a:pt x="280434" y="489852"/>
                  </a:lnTo>
                  <a:lnTo>
                    <a:pt x="313942" y="547190"/>
                  </a:lnTo>
                  <a:lnTo>
                    <a:pt x="357136" y="601992"/>
                  </a:lnTo>
                  <a:lnTo>
                    <a:pt x="408591" y="652714"/>
                  </a:lnTo>
                  <a:lnTo>
                    <a:pt x="437735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85306" y="4937865"/>
              <a:ext cx="2874280" cy="410613"/>
            </a:xfrm>
            <a:custGeom>
              <a:avLst/>
              <a:gdLst/>
              <a:ahLst/>
              <a:cxnLst/>
              <a:rect l="0" t="0" r="0" b="0"/>
              <a:pathLst>
                <a:path w="2874280" h="410613">
                  <a:moveTo>
                    <a:pt x="0" y="0"/>
                  </a:moveTo>
                  <a:lnTo>
                    <a:pt x="53874" y="28681"/>
                  </a:lnTo>
                  <a:lnTo>
                    <a:pt x="111036" y="54614"/>
                  </a:lnTo>
                  <a:lnTo>
                    <a:pt x="173794" y="78292"/>
                  </a:lnTo>
                  <a:lnTo>
                    <a:pt x="226319" y="97417"/>
                  </a:lnTo>
                  <a:lnTo>
                    <a:pt x="286986" y="112182"/>
                  </a:lnTo>
                  <a:lnTo>
                    <a:pt x="332660" y="124338"/>
                  </a:lnTo>
                  <a:lnTo>
                    <a:pt x="380255" y="137540"/>
                  </a:lnTo>
                  <a:lnTo>
                    <a:pt x="428705" y="151206"/>
                  </a:lnTo>
                  <a:lnTo>
                    <a:pt x="477534" y="165079"/>
                  </a:lnTo>
                  <a:lnTo>
                    <a:pt x="529652" y="179043"/>
                  </a:lnTo>
                  <a:lnTo>
                    <a:pt x="585180" y="194219"/>
                  </a:lnTo>
                  <a:lnTo>
                    <a:pt x="644955" y="212661"/>
                  </a:lnTo>
                  <a:lnTo>
                    <a:pt x="703497" y="229437"/>
                  </a:lnTo>
                  <a:lnTo>
                    <a:pt x="761881" y="243522"/>
                  </a:lnTo>
                  <a:lnTo>
                    <a:pt x="822924" y="253681"/>
                  </a:lnTo>
                  <a:lnTo>
                    <a:pt x="855112" y="259198"/>
                  </a:lnTo>
                  <a:lnTo>
                    <a:pt x="888269" y="265215"/>
                  </a:lnTo>
                  <a:lnTo>
                    <a:pt x="922072" y="271567"/>
                  </a:lnTo>
                  <a:lnTo>
                    <a:pt x="955136" y="276971"/>
                  </a:lnTo>
                  <a:lnTo>
                    <a:pt x="987708" y="281743"/>
                  </a:lnTo>
                  <a:lnTo>
                    <a:pt x="1019950" y="286095"/>
                  </a:lnTo>
                  <a:lnTo>
                    <a:pt x="1053143" y="290166"/>
                  </a:lnTo>
                  <a:lnTo>
                    <a:pt x="1086970" y="294049"/>
                  </a:lnTo>
                  <a:lnTo>
                    <a:pt x="1121220" y="297808"/>
                  </a:lnTo>
                  <a:lnTo>
                    <a:pt x="1155752" y="301484"/>
                  </a:lnTo>
                  <a:lnTo>
                    <a:pt x="1190471" y="305105"/>
                  </a:lnTo>
                  <a:lnTo>
                    <a:pt x="1225315" y="308688"/>
                  </a:lnTo>
                  <a:lnTo>
                    <a:pt x="1260244" y="311077"/>
                  </a:lnTo>
                  <a:lnTo>
                    <a:pt x="1295227" y="312669"/>
                  </a:lnTo>
                  <a:lnTo>
                    <a:pt x="1330248" y="313731"/>
                  </a:lnTo>
                  <a:lnTo>
                    <a:pt x="1366463" y="315609"/>
                  </a:lnTo>
                  <a:lnTo>
                    <a:pt x="1403475" y="318031"/>
                  </a:lnTo>
                  <a:lnTo>
                    <a:pt x="1441018" y="320815"/>
                  </a:lnTo>
                  <a:lnTo>
                    <a:pt x="1478914" y="322671"/>
                  </a:lnTo>
                  <a:lnTo>
                    <a:pt x="1517047" y="323908"/>
                  </a:lnTo>
                  <a:lnTo>
                    <a:pt x="1555336" y="324733"/>
                  </a:lnTo>
                  <a:lnTo>
                    <a:pt x="1592561" y="325283"/>
                  </a:lnTo>
                  <a:lnTo>
                    <a:pt x="1629077" y="325650"/>
                  </a:lnTo>
                  <a:lnTo>
                    <a:pt x="1665118" y="325894"/>
                  </a:lnTo>
                  <a:lnTo>
                    <a:pt x="1702014" y="326057"/>
                  </a:lnTo>
                  <a:lnTo>
                    <a:pt x="1739479" y="326166"/>
                  </a:lnTo>
                  <a:lnTo>
                    <a:pt x="1777325" y="326238"/>
                  </a:lnTo>
                  <a:lnTo>
                    <a:pt x="1815423" y="326287"/>
                  </a:lnTo>
                  <a:lnTo>
                    <a:pt x="1853690" y="326319"/>
                  </a:lnTo>
                  <a:lnTo>
                    <a:pt x="1892069" y="326340"/>
                  </a:lnTo>
                  <a:lnTo>
                    <a:pt x="1929354" y="325185"/>
                  </a:lnTo>
                  <a:lnTo>
                    <a:pt x="1965909" y="323244"/>
                  </a:lnTo>
                  <a:lnTo>
                    <a:pt x="2001977" y="320781"/>
                  </a:lnTo>
                  <a:lnTo>
                    <a:pt x="2037721" y="319139"/>
                  </a:lnTo>
                  <a:lnTo>
                    <a:pt x="2073249" y="318045"/>
                  </a:lnTo>
                  <a:lnTo>
                    <a:pt x="2108632" y="317315"/>
                  </a:lnTo>
                  <a:lnTo>
                    <a:pt x="2143919" y="317998"/>
                  </a:lnTo>
                  <a:lnTo>
                    <a:pt x="2179142" y="319623"/>
                  </a:lnTo>
                  <a:lnTo>
                    <a:pt x="2214323" y="321877"/>
                  </a:lnTo>
                  <a:lnTo>
                    <a:pt x="2247135" y="323379"/>
                  </a:lnTo>
                  <a:lnTo>
                    <a:pt x="2308549" y="325048"/>
                  </a:lnTo>
                  <a:lnTo>
                    <a:pt x="2367040" y="325790"/>
                  </a:lnTo>
                  <a:lnTo>
                    <a:pt x="2424232" y="327289"/>
                  </a:lnTo>
                  <a:lnTo>
                    <a:pt x="2480846" y="331855"/>
                  </a:lnTo>
                  <a:lnTo>
                    <a:pt x="2530964" y="337784"/>
                  </a:lnTo>
                  <a:lnTo>
                    <a:pt x="2576635" y="343149"/>
                  </a:lnTo>
                  <a:lnTo>
                    <a:pt x="2620330" y="345533"/>
                  </a:lnTo>
                  <a:lnTo>
                    <a:pt x="2678802" y="352464"/>
                  </a:lnTo>
                  <a:lnTo>
                    <a:pt x="2727583" y="361927"/>
                  </a:lnTo>
                  <a:lnTo>
                    <a:pt x="2785988" y="375605"/>
                  </a:lnTo>
                  <a:lnTo>
                    <a:pt x="2839465" y="392691"/>
                  </a:lnTo>
                  <a:lnTo>
                    <a:pt x="2874279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2015-05-11T16:15:39Z</dcterms:created>
  <dcterms:modified xsi:type="dcterms:W3CDTF">2015-05-11T16:16:19Z</dcterms:modified>
</cp:coreProperties>
</file>